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6" r:id="rId2"/>
  </p:sldMasterIdLst>
  <p:notesMasterIdLst>
    <p:notesMasterId r:id="rId25"/>
  </p:notesMasterIdLst>
  <p:sldIdLst>
    <p:sldId id="256" r:id="rId3"/>
    <p:sldId id="343" r:id="rId4"/>
    <p:sldId id="257" r:id="rId5"/>
    <p:sldId id="258" r:id="rId6"/>
    <p:sldId id="259" r:id="rId7"/>
    <p:sldId id="260" r:id="rId8"/>
    <p:sldId id="261" r:id="rId9"/>
    <p:sldId id="345" r:id="rId10"/>
    <p:sldId id="262" r:id="rId11"/>
    <p:sldId id="263" r:id="rId12"/>
    <p:sldId id="264" r:id="rId13"/>
    <p:sldId id="265" r:id="rId14"/>
    <p:sldId id="346" r:id="rId15"/>
    <p:sldId id="344" r:id="rId16"/>
    <p:sldId id="266" r:id="rId17"/>
    <p:sldId id="274" r:id="rId18"/>
    <p:sldId id="267" r:id="rId19"/>
    <p:sldId id="268" r:id="rId20"/>
    <p:sldId id="272" r:id="rId21"/>
    <p:sldId id="273" r:id="rId22"/>
    <p:sldId id="269" r:id="rId23"/>
    <p:sldId id="270" r:id="rId2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8542034-FE4F-4ADA-92B8-4CA66D0F0DF3}" styleName="腾讯文档-基本">
    <a:wholeTbl>
      <a:tcTxStyle>
        <a:fontRef idx="minor"/>
        <a:srgbClr val="000000"/>
      </a:tcTxStyle>
      <a:tcStyle>
        <a:tcBdr>
          <a:left>
            <a:ln w="12700" cmpd="sng">
              <a:solidFill>
                <a:srgbClr val="999999"/>
              </a:solidFill>
            </a:ln>
          </a:left>
          <a:right>
            <a:ln w="12700" cmpd="sng">
              <a:solidFill>
                <a:srgbClr val="999999"/>
              </a:solidFill>
            </a:ln>
          </a:right>
          <a:top>
            <a:ln w="12700" cmpd="sng">
              <a:solidFill>
                <a:srgbClr val="999999"/>
              </a:solidFill>
            </a:ln>
          </a:top>
          <a:bottom>
            <a:ln w="12700" cmpd="sng">
              <a:solidFill>
                <a:srgbClr val="999999"/>
              </a:solidFill>
            </a:ln>
          </a:bottom>
          <a:insideH>
            <a:ln w="12700" cmpd="sng">
              <a:solidFill>
                <a:srgbClr val="999999"/>
              </a:solidFill>
            </a:ln>
          </a:insideH>
          <a:insideV>
            <a:ln w="12700" cmpd="sng">
              <a:solidFill>
                <a:srgbClr val="999999"/>
              </a:solidFill>
            </a:ln>
          </a:insideV>
        </a:tcBdr>
        <a:fill>
          <a:solidFill>
            <a:srgbClr val="FFFFFF"/>
          </a:solid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3" d="100"/>
          <a:sy n="83" d="100"/>
        </p:scale>
        <p:origin x="225" y="5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3544433-9894-4477-9B1E-61BBF47033A1}" type="datetimeFigureOut">
              <a:rPr lang="zh-CN" altLang="en-US" smtClean="0"/>
              <a:t>2025/6/30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a:p>
          <a:p>
            <a:pPr lvl="1"/>
            <a:r>
              <a:rPr lang="zh-CN" altLang="en-US"/>
              <a:t>第二级</a:t>
            </a:r>
            <a:endParaRPr/>
          </a:p>
          <a:p>
            <a:pPr lvl="2"/>
            <a:r>
              <a:rPr lang="zh-CN" altLang="en-US"/>
              <a:t>第三级</a:t>
            </a:r>
            <a:endParaRPr/>
          </a:p>
          <a:p>
            <a:pPr lvl="3"/>
            <a:r>
              <a:rPr lang="zh-CN" altLang="en-US"/>
              <a:t>第四级</a:t>
            </a:r>
            <a:endParaRP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815BC43-7485-4F6C-86B9-BF93B86F3CB2}"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pic>
        <p:nvPicPr>
          <p:cNvPr id="2" name="bg_right"/>
          <p:cNvPicPr>
            <a:picLocks noChangeAspect="1"/>
          </p:cNvPicPr>
          <p:nvPr userDrawn="1"/>
        </p:nvPicPr>
        <p:blipFill rotWithShape="1">
          <a:blip r:embed="rId2"/>
          <a:srcRect r="11111"/>
          <a:stretch/>
        </p:blipFill>
        <p:spPr>
          <a:xfrm>
            <a:off x="8128000" y="-2621"/>
            <a:ext cx="4064000" cy="6858000"/>
          </a:xfrm>
          <a:prstGeom prst="rect">
            <a:avLst/>
          </a:prstGeom>
        </p:spPr>
      </p:pic>
      <p:pic>
        <p:nvPicPr>
          <p:cNvPr id="3" name="bg_left"/>
          <p:cNvPicPr>
            <a:picLocks noChangeAspect="1"/>
          </p:cNvPicPr>
          <p:nvPr userDrawn="1"/>
        </p:nvPicPr>
        <p:blipFill>
          <a:blip r:embed="rId2"/>
          <a:stretch>
            <a:fillRect/>
          </a:stretch>
        </p:blipFill>
        <p:spPr>
          <a:xfrm>
            <a:off x="0" y="0"/>
            <a:ext cx="4572000" cy="6858000"/>
          </a:xfrm>
          <a:prstGeom prst="rect">
            <a:avLst/>
          </a:prstGeom>
        </p:spPr>
      </p:pic>
      <p:sp>
        <p:nvSpPr>
          <p:cNvPr id="4" name="bg_main_theme"/>
          <p:cNvSpPr/>
          <p:nvPr userDrawn="1"/>
        </p:nvSpPr>
        <p:spPr>
          <a:xfrm>
            <a:off x="312912" y="0"/>
            <a:ext cx="8597407"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pattern"/>
          <p:cNvSpPr/>
          <p:nvPr userDrawn="1"/>
        </p:nvSpPr>
        <p:spPr>
          <a:xfrm>
            <a:off x="312912" y="2951480"/>
            <a:ext cx="8597407" cy="3903899"/>
          </a:xfrm>
          <a:prstGeom prst="rect">
            <a:avLst/>
          </a:prstGeom>
          <a:blipFill dpi="0" rotWithShape="1">
            <a:blip r:embed="rId3">
              <a:alphaModFix amt="20000"/>
            </a:blip>
            <a:srcRect/>
            <a:stretch>
              <a:fillRect l="-16369" t="-11784" r="-7157" b="-994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main_board"/>
          <p:cNvGrpSpPr/>
          <p:nvPr userDrawn="1"/>
        </p:nvGrpSpPr>
        <p:grpSpPr>
          <a:xfrm>
            <a:off x="726440" y="1400452"/>
            <a:ext cx="8600440" cy="2709268"/>
            <a:chOff x="685800" y="1400452"/>
            <a:chExt cx="8600440" cy="2709268"/>
          </a:xfrm>
          <a:effectLst>
            <a:outerShdw blurRad="203200" dist="38100" dir="2700000" algn="tl" rotWithShape="0">
              <a:prstClr val="black">
                <a:alpha val="19000"/>
              </a:prstClr>
            </a:outerShdw>
          </a:effectLst>
        </p:grpSpPr>
        <p:sp>
          <p:nvSpPr>
            <p:cNvPr id="7" name="矩形 13"/>
            <p:cNvSpPr/>
            <p:nvPr userDrawn="1"/>
          </p:nvSpPr>
          <p:spPr>
            <a:xfrm>
              <a:off x="685800" y="1400452"/>
              <a:ext cx="8600440" cy="25958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12"/>
            <p:cNvSpPr/>
            <p:nvPr userDrawn="1"/>
          </p:nvSpPr>
          <p:spPr>
            <a:xfrm>
              <a:off x="685800" y="1513840"/>
              <a:ext cx="8600440" cy="25958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标题 1"/>
          <p:cNvSpPr>
            <a:spLocks noGrp="1"/>
          </p:cNvSpPr>
          <p:nvPr>
            <p:ph type="ctrTitle" hasCustomPrompt="1"/>
          </p:nvPr>
        </p:nvSpPr>
        <p:spPr>
          <a:xfrm>
            <a:off x="1146089" y="2004459"/>
            <a:ext cx="7934411" cy="833633"/>
          </a:xfrm>
        </p:spPr>
        <p:txBody>
          <a:bodyPr anchor="ctr">
            <a:noAutofit/>
          </a:bodyPr>
          <a:lstStyle>
            <a:lvl1pPr algn="l">
              <a:defRPr sz="6000" b="1">
                <a:solidFill>
                  <a:schemeClr val="accent1">
                    <a:lumMod val="75000"/>
                  </a:schemeClr>
                </a:solidFill>
              </a:defRPr>
            </a:lvl1pPr>
          </a:lstStyle>
          <a:p>
            <a:r>
              <a:rPr lang="zh-CN" altLang="en-US" dirty="0"/>
              <a:t>单击编辑标题</a:t>
            </a:r>
          </a:p>
        </p:txBody>
      </p:sp>
      <p:sp>
        <p:nvSpPr>
          <p:cNvPr id="10" name="副标题 2"/>
          <p:cNvSpPr>
            <a:spLocks noGrp="1"/>
          </p:cNvSpPr>
          <p:nvPr>
            <p:ph type="subTitle" idx="1" hasCustomPrompt="1"/>
          </p:nvPr>
        </p:nvSpPr>
        <p:spPr>
          <a:xfrm>
            <a:off x="1146089" y="2838092"/>
            <a:ext cx="7934411" cy="490619"/>
          </a:xfrm>
        </p:spPr>
        <p:txBody>
          <a:bodyPr/>
          <a:lstStyle>
            <a:lvl1pPr marL="0" indent="0" algn="l">
              <a:buNone/>
              <a:defRPr sz="2400">
                <a:solidFill>
                  <a:schemeClr val="tx2">
                    <a:lumMod val="60000"/>
                    <a:lumOff val="4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单击以编辑副标题</a:t>
            </a:r>
          </a:p>
        </p:txBody>
      </p:sp>
      <p:sp>
        <p:nvSpPr>
          <p:cNvPr id="11" name="矩形 15"/>
          <p:cNvSpPr/>
          <p:nvPr userDrawn="1"/>
        </p:nvSpPr>
        <p:spPr>
          <a:xfrm>
            <a:off x="722384" y="2004459"/>
            <a:ext cx="233680" cy="74382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 name="jwc_logo"/>
          <p:cNvGrpSpPr/>
          <p:nvPr userDrawn="1"/>
        </p:nvGrpSpPr>
        <p:grpSpPr>
          <a:xfrm>
            <a:off x="1146090" y="6242962"/>
            <a:ext cx="1809740" cy="305514"/>
            <a:chOff x="8729725" y="4570716"/>
            <a:chExt cx="2830513" cy="477838"/>
          </a:xfrm>
          <a:solidFill>
            <a:schemeClr val="bg1">
              <a:alpha val="50000"/>
            </a:schemeClr>
          </a:solidFill>
        </p:grpSpPr>
        <p:sp>
          <p:nvSpPr>
            <p:cNvPr id="13" name="Freeform 34"/>
            <p:cNvSpPr>
              <a:spLocks noEditPoints="1"/>
            </p:cNvSpPr>
            <p:nvPr userDrawn="1"/>
          </p:nvSpPr>
          <p:spPr bwMode="auto">
            <a:xfrm>
              <a:off x="9304400" y="4945366"/>
              <a:ext cx="1363663" cy="101600"/>
            </a:xfrm>
            <a:custGeom>
              <a:avLst/>
              <a:gdLst>
                <a:gd name="T0" fmla="*/ 15 w 915"/>
                <a:gd name="T1" fmla="*/ 51 h 68"/>
                <a:gd name="T2" fmla="*/ 14 w 915"/>
                <a:gd name="T3" fmla="*/ 11 h 68"/>
                <a:gd name="T4" fmla="*/ 35 w 915"/>
                <a:gd name="T5" fmla="*/ 4 h 68"/>
                <a:gd name="T6" fmla="*/ 77 w 915"/>
                <a:gd name="T7" fmla="*/ 51 h 68"/>
                <a:gd name="T8" fmla="*/ 74 w 915"/>
                <a:gd name="T9" fmla="*/ 51 h 68"/>
                <a:gd name="T10" fmla="*/ 57 w 915"/>
                <a:gd name="T11" fmla="*/ 21 h 68"/>
                <a:gd name="T12" fmla="*/ 108 w 915"/>
                <a:gd name="T13" fmla="*/ 0 h 68"/>
                <a:gd name="T14" fmla="*/ 104 w 915"/>
                <a:gd name="T15" fmla="*/ 32 h 68"/>
                <a:gd name="T16" fmla="*/ 134 w 915"/>
                <a:gd name="T17" fmla="*/ 21 h 68"/>
                <a:gd name="T18" fmla="*/ 155 w 915"/>
                <a:gd name="T19" fmla="*/ 21 h 68"/>
                <a:gd name="T20" fmla="*/ 187 w 915"/>
                <a:gd name="T21" fmla="*/ 46 h 68"/>
                <a:gd name="T22" fmla="*/ 169 w 915"/>
                <a:gd name="T23" fmla="*/ 29 h 68"/>
                <a:gd name="T24" fmla="*/ 221 w 915"/>
                <a:gd name="T25" fmla="*/ 24 h 68"/>
                <a:gd name="T26" fmla="*/ 198 w 915"/>
                <a:gd name="T27" fmla="*/ 52 h 68"/>
                <a:gd name="T28" fmla="*/ 209 w 915"/>
                <a:gd name="T29" fmla="*/ 18 h 68"/>
                <a:gd name="T30" fmla="*/ 247 w 915"/>
                <a:gd name="T31" fmla="*/ 51 h 68"/>
                <a:gd name="T32" fmla="*/ 244 w 915"/>
                <a:gd name="T33" fmla="*/ 42 h 68"/>
                <a:gd name="T34" fmla="*/ 271 w 915"/>
                <a:gd name="T35" fmla="*/ 1 h 68"/>
                <a:gd name="T36" fmla="*/ 276 w 915"/>
                <a:gd name="T37" fmla="*/ 51 h 68"/>
                <a:gd name="T38" fmla="*/ 259 w 915"/>
                <a:gd name="T39" fmla="*/ 22 h 68"/>
                <a:gd name="T40" fmla="*/ 301 w 915"/>
                <a:gd name="T41" fmla="*/ 46 h 68"/>
                <a:gd name="T42" fmla="*/ 292 w 915"/>
                <a:gd name="T43" fmla="*/ 7 h 68"/>
                <a:gd name="T44" fmla="*/ 333 w 915"/>
                <a:gd name="T45" fmla="*/ 20 h 68"/>
                <a:gd name="T46" fmla="*/ 309 w 915"/>
                <a:gd name="T47" fmla="*/ 67 h 68"/>
                <a:gd name="T48" fmla="*/ 305 w 915"/>
                <a:gd name="T49" fmla="*/ 19 h 68"/>
                <a:gd name="T50" fmla="*/ 379 w 915"/>
                <a:gd name="T51" fmla="*/ 18 h 68"/>
                <a:gd name="T52" fmla="*/ 415 w 915"/>
                <a:gd name="T53" fmla="*/ 44 h 68"/>
                <a:gd name="T54" fmla="*/ 403 w 915"/>
                <a:gd name="T55" fmla="*/ 21 h 68"/>
                <a:gd name="T56" fmla="*/ 425 w 915"/>
                <a:gd name="T57" fmla="*/ 5 h 68"/>
                <a:gd name="T58" fmla="*/ 475 w 915"/>
                <a:gd name="T59" fmla="*/ 19 h 68"/>
                <a:gd name="T60" fmla="*/ 465 w 915"/>
                <a:gd name="T61" fmla="*/ 54 h 68"/>
                <a:gd name="T62" fmla="*/ 471 w 915"/>
                <a:gd name="T63" fmla="*/ 48 h 68"/>
                <a:gd name="T64" fmla="*/ 474 w 915"/>
                <a:gd name="T65" fmla="*/ 4 h 68"/>
                <a:gd name="T66" fmla="*/ 516 w 915"/>
                <a:gd name="T67" fmla="*/ 28 h 68"/>
                <a:gd name="T68" fmla="*/ 517 w 915"/>
                <a:gd name="T69" fmla="*/ 40 h 68"/>
                <a:gd name="T70" fmla="*/ 537 w 915"/>
                <a:gd name="T71" fmla="*/ 49 h 68"/>
                <a:gd name="T72" fmla="*/ 528 w 915"/>
                <a:gd name="T73" fmla="*/ 23 h 68"/>
                <a:gd name="T74" fmla="*/ 565 w 915"/>
                <a:gd name="T75" fmla="*/ 53 h 68"/>
                <a:gd name="T76" fmla="*/ 563 w 915"/>
                <a:gd name="T77" fmla="*/ 21 h 68"/>
                <a:gd name="T78" fmla="*/ 620 w 915"/>
                <a:gd name="T79" fmla="*/ 52 h 68"/>
                <a:gd name="T80" fmla="*/ 596 w 915"/>
                <a:gd name="T81" fmla="*/ 49 h 68"/>
                <a:gd name="T82" fmla="*/ 587 w 915"/>
                <a:gd name="T83" fmla="*/ 22 h 68"/>
                <a:gd name="T84" fmla="*/ 642 w 915"/>
                <a:gd name="T85" fmla="*/ 17 h 68"/>
                <a:gd name="T86" fmla="*/ 643 w 915"/>
                <a:gd name="T87" fmla="*/ 48 h 68"/>
                <a:gd name="T88" fmla="*/ 667 w 915"/>
                <a:gd name="T89" fmla="*/ 49 h 68"/>
                <a:gd name="T90" fmla="*/ 671 w 915"/>
                <a:gd name="T91" fmla="*/ 23 h 68"/>
                <a:gd name="T92" fmla="*/ 726 w 915"/>
                <a:gd name="T93" fmla="*/ 20 h 68"/>
                <a:gd name="T94" fmla="*/ 739 w 915"/>
                <a:gd name="T95" fmla="*/ 29 h 68"/>
                <a:gd name="T96" fmla="*/ 731 w 915"/>
                <a:gd name="T97" fmla="*/ 33 h 68"/>
                <a:gd name="T98" fmla="*/ 778 w 915"/>
                <a:gd name="T99" fmla="*/ 45 h 68"/>
                <a:gd name="T100" fmla="*/ 771 w 915"/>
                <a:gd name="T101" fmla="*/ 24 h 68"/>
                <a:gd name="T102" fmla="*/ 753 w 915"/>
                <a:gd name="T103" fmla="*/ 45 h 68"/>
                <a:gd name="T104" fmla="*/ 803 w 915"/>
                <a:gd name="T105" fmla="*/ 54 h 68"/>
                <a:gd name="T106" fmla="*/ 816 w 915"/>
                <a:gd name="T107" fmla="*/ 0 h 68"/>
                <a:gd name="T108" fmla="*/ 812 w 915"/>
                <a:gd name="T109" fmla="*/ 29 h 68"/>
                <a:gd name="T110" fmla="*/ 881 w 915"/>
                <a:gd name="T111" fmla="*/ 10 h 68"/>
                <a:gd name="T112" fmla="*/ 859 w 915"/>
                <a:gd name="T113" fmla="*/ 49 h 68"/>
                <a:gd name="T114" fmla="*/ 903 w 915"/>
                <a:gd name="T115" fmla="*/ 48 h 68"/>
                <a:gd name="T116" fmla="*/ 891 w 915"/>
                <a:gd name="T117" fmla="*/ 3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15" h="68">
                  <a:moveTo>
                    <a:pt x="35" y="4"/>
                  </a:moveTo>
                  <a:cubicBezTo>
                    <a:pt x="35" y="3"/>
                    <a:pt x="35" y="3"/>
                    <a:pt x="35" y="3"/>
                  </a:cubicBezTo>
                  <a:cubicBezTo>
                    <a:pt x="53" y="3"/>
                    <a:pt x="53" y="3"/>
                    <a:pt x="53" y="3"/>
                  </a:cubicBezTo>
                  <a:cubicBezTo>
                    <a:pt x="53" y="4"/>
                    <a:pt x="53" y="4"/>
                    <a:pt x="53" y="4"/>
                  </a:cubicBezTo>
                  <a:cubicBezTo>
                    <a:pt x="51" y="4"/>
                    <a:pt x="51" y="4"/>
                    <a:pt x="51" y="4"/>
                  </a:cubicBezTo>
                  <a:cubicBezTo>
                    <a:pt x="49" y="4"/>
                    <a:pt x="47" y="5"/>
                    <a:pt x="46" y="6"/>
                  </a:cubicBezTo>
                  <a:cubicBezTo>
                    <a:pt x="46" y="7"/>
                    <a:pt x="45" y="9"/>
                    <a:pt x="45" y="11"/>
                  </a:cubicBezTo>
                  <a:cubicBezTo>
                    <a:pt x="45" y="32"/>
                    <a:pt x="45" y="32"/>
                    <a:pt x="45" y="32"/>
                  </a:cubicBezTo>
                  <a:cubicBezTo>
                    <a:pt x="45" y="37"/>
                    <a:pt x="45" y="41"/>
                    <a:pt x="44" y="43"/>
                  </a:cubicBezTo>
                  <a:cubicBezTo>
                    <a:pt x="43" y="46"/>
                    <a:pt x="41" y="49"/>
                    <a:pt x="38" y="51"/>
                  </a:cubicBezTo>
                  <a:cubicBezTo>
                    <a:pt x="35" y="53"/>
                    <a:pt x="31" y="53"/>
                    <a:pt x="27" y="53"/>
                  </a:cubicBezTo>
                  <a:cubicBezTo>
                    <a:pt x="21" y="53"/>
                    <a:pt x="17" y="53"/>
                    <a:pt x="15" y="51"/>
                  </a:cubicBezTo>
                  <a:cubicBezTo>
                    <a:pt x="12" y="49"/>
                    <a:pt x="10" y="46"/>
                    <a:pt x="9" y="43"/>
                  </a:cubicBezTo>
                  <a:cubicBezTo>
                    <a:pt x="8" y="41"/>
                    <a:pt x="7" y="37"/>
                    <a:pt x="7" y="31"/>
                  </a:cubicBezTo>
                  <a:cubicBezTo>
                    <a:pt x="7" y="11"/>
                    <a:pt x="7" y="11"/>
                    <a:pt x="7" y="11"/>
                  </a:cubicBezTo>
                  <a:cubicBezTo>
                    <a:pt x="7" y="8"/>
                    <a:pt x="7" y="6"/>
                    <a:pt x="6" y="5"/>
                  </a:cubicBezTo>
                  <a:cubicBezTo>
                    <a:pt x="5" y="4"/>
                    <a:pt x="4" y="3"/>
                    <a:pt x="2" y="3"/>
                  </a:cubicBezTo>
                  <a:cubicBezTo>
                    <a:pt x="0" y="3"/>
                    <a:pt x="0" y="3"/>
                    <a:pt x="0" y="3"/>
                  </a:cubicBezTo>
                  <a:cubicBezTo>
                    <a:pt x="0" y="2"/>
                    <a:pt x="0" y="2"/>
                    <a:pt x="0" y="2"/>
                  </a:cubicBezTo>
                  <a:cubicBezTo>
                    <a:pt x="21" y="2"/>
                    <a:pt x="21" y="2"/>
                    <a:pt x="21" y="2"/>
                  </a:cubicBezTo>
                  <a:cubicBezTo>
                    <a:pt x="21" y="3"/>
                    <a:pt x="21" y="3"/>
                    <a:pt x="21" y="3"/>
                  </a:cubicBezTo>
                  <a:cubicBezTo>
                    <a:pt x="19" y="3"/>
                    <a:pt x="19" y="3"/>
                    <a:pt x="19" y="3"/>
                  </a:cubicBezTo>
                  <a:cubicBezTo>
                    <a:pt x="17" y="3"/>
                    <a:pt x="15" y="4"/>
                    <a:pt x="15" y="5"/>
                  </a:cubicBezTo>
                  <a:cubicBezTo>
                    <a:pt x="14" y="6"/>
                    <a:pt x="14" y="8"/>
                    <a:pt x="14" y="11"/>
                  </a:cubicBezTo>
                  <a:cubicBezTo>
                    <a:pt x="14" y="33"/>
                    <a:pt x="14" y="33"/>
                    <a:pt x="14" y="33"/>
                  </a:cubicBezTo>
                  <a:cubicBezTo>
                    <a:pt x="14" y="35"/>
                    <a:pt x="14" y="37"/>
                    <a:pt x="14" y="40"/>
                  </a:cubicBezTo>
                  <a:cubicBezTo>
                    <a:pt x="15" y="43"/>
                    <a:pt x="15" y="45"/>
                    <a:pt x="16" y="46"/>
                  </a:cubicBezTo>
                  <a:cubicBezTo>
                    <a:pt x="17" y="48"/>
                    <a:pt x="19" y="49"/>
                    <a:pt x="20" y="50"/>
                  </a:cubicBezTo>
                  <a:cubicBezTo>
                    <a:pt x="22" y="51"/>
                    <a:pt x="24" y="51"/>
                    <a:pt x="27" y="51"/>
                  </a:cubicBezTo>
                  <a:cubicBezTo>
                    <a:pt x="30" y="51"/>
                    <a:pt x="33" y="50"/>
                    <a:pt x="35" y="49"/>
                  </a:cubicBezTo>
                  <a:cubicBezTo>
                    <a:pt x="37" y="47"/>
                    <a:pt x="39" y="46"/>
                    <a:pt x="40" y="43"/>
                  </a:cubicBezTo>
                  <a:cubicBezTo>
                    <a:pt x="41" y="41"/>
                    <a:pt x="41" y="37"/>
                    <a:pt x="41" y="32"/>
                  </a:cubicBezTo>
                  <a:cubicBezTo>
                    <a:pt x="41" y="12"/>
                    <a:pt x="41" y="12"/>
                    <a:pt x="41" y="12"/>
                  </a:cubicBezTo>
                  <a:cubicBezTo>
                    <a:pt x="41" y="9"/>
                    <a:pt x="41" y="7"/>
                    <a:pt x="40" y="6"/>
                  </a:cubicBezTo>
                  <a:cubicBezTo>
                    <a:pt x="39" y="5"/>
                    <a:pt x="38" y="4"/>
                    <a:pt x="36" y="4"/>
                  </a:cubicBezTo>
                  <a:cubicBezTo>
                    <a:pt x="35" y="4"/>
                    <a:pt x="35" y="4"/>
                    <a:pt x="35" y="4"/>
                  </a:cubicBezTo>
                  <a:close/>
                  <a:moveTo>
                    <a:pt x="69" y="25"/>
                  </a:moveTo>
                  <a:cubicBezTo>
                    <a:pt x="73" y="20"/>
                    <a:pt x="76" y="18"/>
                    <a:pt x="79" y="18"/>
                  </a:cubicBezTo>
                  <a:cubicBezTo>
                    <a:pt x="81" y="18"/>
                    <a:pt x="83" y="18"/>
                    <a:pt x="84" y="19"/>
                  </a:cubicBezTo>
                  <a:cubicBezTo>
                    <a:pt x="85" y="20"/>
                    <a:pt x="87" y="21"/>
                    <a:pt x="87" y="23"/>
                  </a:cubicBezTo>
                  <a:cubicBezTo>
                    <a:pt x="88" y="25"/>
                    <a:pt x="88" y="27"/>
                    <a:pt x="88" y="30"/>
                  </a:cubicBezTo>
                  <a:cubicBezTo>
                    <a:pt x="88" y="45"/>
                    <a:pt x="88" y="45"/>
                    <a:pt x="88" y="45"/>
                  </a:cubicBezTo>
                  <a:cubicBezTo>
                    <a:pt x="88" y="47"/>
                    <a:pt x="88" y="48"/>
                    <a:pt x="89" y="49"/>
                  </a:cubicBezTo>
                  <a:cubicBezTo>
                    <a:pt x="89" y="50"/>
                    <a:pt x="89" y="50"/>
                    <a:pt x="90" y="51"/>
                  </a:cubicBezTo>
                  <a:cubicBezTo>
                    <a:pt x="90" y="51"/>
                    <a:pt x="91" y="51"/>
                    <a:pt x="93" y="51"/>
                  </a:cubicBezTo>
                  <a:cubicBezTo>
                    <a:pt x="93" y="52"/>
                    <a:pt x="93" y="52"/>
                    <a:pt x="93" y="52"/>
                  </a:cubicBezTo>
                  <a:cubicBezTo>
                    <a:pt x="77" y="52"/>
                    <a:pt x="77" y="52"/>
                    <a:pt x="77" y="52"/>
                  </a:cubicBezTo>
                  <a:cubicBezTo>
                    <a:pt x="77" y="51"/>
                    <a:pt x="77" y="51"/>
                    <a:pt x="77" y="51"/>
                  </a:cubicBezTo>
                  <a:cubicBezTo>
                    <a:pt x="78" y="51"/>
                    <a:pt x="78" y="51"/>
                    <a:pt x="78" y="51"/>
                  </a:cubicBezTo>
                  <a:cubicBezTo>
                    <a:pt x="79" y="51"/>
                    <a:pt x="80" y="51"/>
                    <a:pt x="81" y="50"/>
                  </a:cubicBezTo>
                  <a:cubicBezTo>
                    <a:pt x="82" y="50"/>
                    <a:pt x="82" y="49"/>
                    <a:pt x="82" y="48"/>
                  </a:cubicBezTo>
                  <a:cubicBezTo>
                    <a:pt x="82" y="48"/>
                    <a:pt x="82" y="47"/>
                    <a:pt x="82" y="45"/>
                  </a:cubicBezTo>
                  <a:cubicBezTo>
                    <a:pt x="82" y="31"/>
                    <a:pt x="82" y="31"/>
                    <a:pt x="82" y="31"/>
                  </a:cubicBezTo>
                  <a:cubicBezTo>
                    <a:pt x="82" y="27"/>
                    <a:pt x="82" y="25"/>
                    <a:pt x="81" y="24"/>
                  </a:cubicBezTo>
                  <a:cubicBezTo>
                    <a:pt x="80" y="23"/>
                    <a:pt x="79" y="22"/>
                    <a:pt x="77" y="22"/>
                  </a:cubicBezTo>
                  <a:cubicBezTo>
                    <a:pt x="74" y="22"/>
                    <a:pt x="71" y="23"/>
                    <a:pt x="69" y="27"/>
                  </a:cubicBezTo>
                  <a:cubicBezTo>
                    <a:pt x="69" y="45"/>
                    <a:pt x="69" y="45"/>
                    <a:pt x="69" y="45"/>
                  </a:cubicBezTo>
                  <a:cubicBezTo>
                    <a:pt x="69" y="47"/>
                    <a:pt x="69" y="48"/>
                    <a:pt x="69" y="49"/>
                  </a:cubicBezTo>
                  <a:cubicBezTo>
                    <a:pt x="69" y="50"/>
                    <a:pt x="70" y="50"/>
                    <a:pt x="70" y="51"/>
                  </a:cubicBezTo>
                  <a:cubicBezTo>
                    <a:pt x="71" y="51"/>
                    <a:pt x="72" y="51"/>
                    <a:pt x="74" y="51"/>
                  </a:cubicBezTo>
                  <a:cubicBezTo>
                    <a:pt x="74" y="52"/>
                    <a:pt x="74" y="52"/>
                    <a:pt x="74" y="52"/>
                  </a:cubicBezTo>
                  <a:cubicBezTo>
                    <a:pt x="58" y="52"/>
                    <a:pt x="58" y="52"/>
                    <a:pt x="58" y="52"/>
                  </a:cubicBezTo>
                  <a:cubicBezTo>
                    <a:pt x="58" y="51"/>
                    <a:pt x="58" y="51"/>
                    <a:pt x="58" y="51"/>
                  </a:cubicBezTo>
                  <a:cubicBezTo>
                    <a:pt x="59" y="51"/>
                    <a:pt x="59" y="51"/>
                    <a:pt x="59" y="51"/>
                  </a:cubicBezTo>
                  <a:cubicBezTo>
                    <a:pt x="60" y="51"/>
                    <a:pt x="61" y="51"/>
                    <a:pt x="62" y="50"/>
                  </a:cubicBezTo>
                  <a:cubicBezTo>
                    <a:pt x="62" y="49"/>
                    <a:pt x="63" y="47"/>
                    <a:pt x="63" y="45"/>
                  </a:cubicBezTo>
                  <a:cubicBezTo>
                    <a:pt x="63" y="32"/>
                    <a:pt x="63" y="32"/>
                    <a:pt x="63" y="32"/>
                  </a:cubicBezTo>
                  <a:cubicBezTo>
                    <a:pt x="63" y="28"/>
                    <a:pt x="63" y="25"/>
                    <a:pt x="62" y="24"/>
                  </a:cubicBezTo>
                  <a:cubicBezTo>
                    <a:pt x="62" y="23"/>
                    <a:pt x="62" y="23"/>
                    <a:pt x="61" y="22"/>
                  </a:cubicBezTo>
                  <a:cubicBezTo>
                    <a:pt x="61" y="22"/>
                    <a:pt x="61" y="22"/>
                    <a:pt x="60" y="22"/>
                  </a:cubicBezTo>
                  <a:cubicBezTo>
                    <a:pt x="59" y="22"/>
                    <a:pt x="58" y="22"/>
                    <a:pt x="57" y="22"/>
                  </a:cubicBezTo>
                  <a:cubicBezTo>
                    <a:pt x="57" y="21"/>
                    <a:pt x="57" y="21"/>
                    <a:pt x="57" y="21"/>
                  </a:cubicBezTo>
                  <a:cubicBezTo>
                    <a:pt x="67" y="17"/>
                    <a:pt x="67" y="17"/>
                    <a:pt x="67" y="17"/>
                  </a:cubicBezTo>
                  <a:cubicBezTo>
                    <a:pt x="69" y="17"/>
                    <a:pt x="69" y="17"/>
                    <a:pt x="69" y="17"/>
                  </a:cubicBezTo>
                  <a:cubicBezTo>
                    <a:pt x="69" y="25"/>
                    <a:pt x="69" y="25"/>
                    <a:pt x="69" y="25"/>
                  </a:cubicBezTo>
                  <a:close/>
                  <a:moveTo>
                    <a:pt x="108" y="0"/>
                  </a:moveTo>
                  <a:cubicBezTo>
                    <a:pt x="109" y="0"/>
                    <a:pt x="110" y="0"/>
                    <a:pt x="110" y="1"/>
                  </a:cubicBezTo>
                  <a:cubicBezTo>
                    <a:pt x="111" y="2"/>
                    <a:pt x="111" y="3"/>
                    <a:pt x="111" y="4"/>
                  </a:cubicBezTo>
                  <a:cubicBezTo>
                    <a:pt x="111" y="5"/>
                    <a:pt x="111" y="6"/>
                    <a:pt x="110" y="7"/>
                  </a:cubicBezTo>
                  <a:cubicBezTo>
                    <a:pt x="109" y="7"/>
                    <a:pt x="109" y="8"/>
                    <a:pt x="108" y="8"/>
                  </a:cubicBezTo>
                  <a:cubicBezTo>
                    <a:pt x="107" y="8"/>
                    <a:pt x="106" y="7"/>
                    <a:pt x="105" y="7"/>
                  </a:cubicBezTo>
                  <a:cubicBezTo>
                    <a:pt x="105" y="6"/>
                    <a:pt x="104" y="5"/>
                    <a:pt x="104" y="4"/>
                  </a:cubicBezTo>
                  <a:cubicBezTo>
                    <a:pt x="104" y="3"/>
                    <a:pt x="105" y="2"/>
                    <a:pt x="105" y="1"/>
                  </a:cubicBezTo>
                  <a:cubicBezTo>
                    <a:pt x="106" y="0"/>
                    <a:pt x="107" y="0"/>
                    <a:pt x="108" y="0"/>
                  </a:cubicBezTo>
                  <a:close/>
                  <a:moveTo>
                    <a:pt x="111" y="18"/>
                  </a:moveTo>
                  <a:cubicBezTo>
                    <a:pt x="111" y="45"/>
                    <a:pt x="111" y="45"/>
                    <a:pt x="111" y="45"/>
                  </a:cubicBezTo>
                  <a:cubicBezTo>
                    <a:pt x="111" y="47"/>
                    <a:pt x="111" y="49"/>
                    <a:pt x="111" y="49"/>
                  </a:cubicBezTo>
                  <a:cubicBezTo>
                    <a:pt x="111" y="50"/>
                    <a:pt x="112" y="51"/>
                    <a:pt x="112" y="51"/>
                  </a:cubicBezTo>
                  <a:cubicBezTo>
                    <a:pt x="113" y="51"/>
                    <a:pt x="114" y="51"/>
                    <a:pt x="115" y="51"/>
                  </a:cubicBezTo>
                  <a:cubicBezTo>
                    <a:pt x="115" y="53"/>
                    <a:pt x="115" y="53"/>
                    <a:pt x="115" y="53"/>
                  </a:cubicBezTo>
                  <a:cubicBezTo>
                    <a:pt x="99" y="53"/>
                    <a:pt x="99" y="53"/>
                    <a:pt x="99" y="53"/>
                  </a:cubicBezTo>
                  <a:cubicBezTo>
                    <a:pt x="99" y="51"/>
                    <a:pt x="99" y="51"/>
                    <a:pt x="99" y="51"/>
                  </a:cubicBezTo>
                  <a:cubicBezTo>
                    <a:pt x="101" y="51"/>
                    <a:pt x="102" y="51"/>
                    <a:pt x="103" y="51"/>
                  </a:cubicBezTo>
                  <a:cubicBezTo>
                    <a:pt x="103" y="51"/>
                    <a:pt x="103" y="50"/>
                    <a:pt x="104" y="49"/>
                  </a:cubicBezTo>
                  <a:cubicBezTo>
                    <a:pt x="104" y="49"/>
                    <a:pt x="104" y="47"/>
                    <a:pt x="104" y="45"/>
                  </a:cubicBezTo>
                  <a:cubicBezTo>
                    <a:pt x="104" y="32"/>
                    <a:pt x="104" y="32"/>
                    <a:pt x="104" y="32"/>
                  </a:cubicBezTo>
                  <a:cubicBezTo>
                    <a:pt x="104" y="28"/>
                    <a:pt x="104" y="26"/>
                    <a:pt x="104" y="25"/>
                  </a:cubicBezTo>
                  <a:cubicBezTo>
                    <a:pt x="104" y="24"/>
                    <a:pt x="103" y="23"/>
                    <a:pt x="103" y="23"/>
                  </a:cubicBezTo>
                  <a:cubicBezTo>
                    <a:pt x="103" y="23"/>
                    <a:pt x="102" y="23"/>
                    <a:pt x="101" y="23"/>
                  </a:cubicBezTo>
                  <a:cubicBezTo>
                    <a:pt x="101" y="23"/>
                    <a:pt x="100" y="23"/>
                    <a:pt x="99" y="23"/>
                  </a:cubicBezTo>
                  <a:cubicBezTo>
                    <a:pt x="99" y="22"/>
                    <a:pt x="99" y="22"/>
                    <a:pt x="99" y="22"/>
                  </a:cubicBezTo>
                  <a:cubicBezTo>
                    <a:pt x="109" y="18"/>
                    <a:pt x="109" y="18"/>
                    <a:pt x="109" y="18"/>
                  </a:cubicBezTo>
                  <a:cubicBezTo>
                    <a:pt x="111" y="18"/>
                    <a:pt x="111" y="18"/>
                    <a:pt x="111" y="18"/>
                  </a:cubicBezTo>
                  <a:close/>
                  <a:moveTo>
                    <a:pt x="122" y="19"/>
                  </a:moveTo>
                  <a:cubicBezTo>
                    <a:pt x="137" y="19"/>
                    <a:pt x="137" y="19"/>
                    <a:pt x="137" y="19"/>
                  </a:cubicBezTo>
                  <a:cubicBezTo>
                    <a:pt x="137" y="20"/>
                    <a:pt x="137" y="20"/>
                    <a:pt x="137" y="20"/>
                  </a:cubicBezTo>
                  <a:cubicBezTo>
                    <a:pt x="136" y="20"/>
                    <a:pt x="136" y="20"/>
                    <a:pt x="136" y="20"/>
                  </a:cubicBezTo>
                  <a:cubicBezTo>
                    <a:pt x="135" y="20"/>
                    <a:pt x="134" y="20"/>
                    <a:pt x="134" y="21"/>
                  </a:cubicBezTo>
                  <a:cubicBezTo>
                    <a:pt x="133" y="21"/>
                    <a:pt x="133" y="22"/>
                    <a:pt x="133" y="23"/>
                  </a:cubicBezTo>
                  <a:cubicBezTo>
                    <a:pt x="133" y="23"/>
                    <a:pt x="133" y="25"/>
                    <a:pt x="134" y="26"/>
                  </a:cubicBezTo>
                  <a:cubicBezTo>
                    <a:pt x="141" y="45"/>
                    <a:pt x="141" y="45"/>
                    <a:pt x="141" y="45"/>
                  </a:cubicBezTo>
                  <a:cubicBezTo>
                    <a:pt x="149" y="25"/>
                    <a:pt x="149" y="25"/>
                    <a:pt x="149" y="25"/>
                  </a:cubicBezTo>
                  <a:cubicBezTo>
                    <a:pt x="149" y="24"/>
                    <a:pt x="150" y="23"/>
                    <a:pt x="150" y="22"/>
                  </a:cubicBezTo>
                  <a:cubicBezTo>
                    <a:pt x="150" y="21"/>
                    <a:pt x="150" y="21"/>
                    <a:pt x="149" y="21"/>
                  </a:cubicBezTo>
                  <a:cubicBezTo>
                    <a:pt x="149" y="21"/>
                    <a:pt x="149" y="20"/>
                    <a:pt x="149" y="20"/>
                  </a:cubicBezTo>
                  <a:cubicBezTo>
                    <a:pt x="148" y="20"/>
                    <a:pt x="147" y="20"/>
                    <a:pt x="146" y="20"/>
                  </a:cubicBezTo>
                  <a:cubicBezTo>
                    <a:pt x="146" y="19"/>
                    <a:pt x="146" y="19"/>
                    <a:pt x="146" y="19"/>
                  </a:cubicBezTo>
                  <a:cubicBezTo>
                    <a:pt x="157" y="19"/>
                    <a:pt x="157" y="19"/>
                    <a:pt x="157" y="19"/>
                  </a:cubicBezTo>
                  <a:cubicBezTo>
                    <a:pt x="157" y="20"/>
                    <a:pt x="157" y="20"/>
                    <a:pt x="157" y="20"/>
                  </a:cubicBezTo>
                  <a:cubicBezTo>
                    <a:pt x="156" y="20"/>
                    <a:pt x="155" y="20"/>
                    <a:pt x="155" y="21"/>
                  </a:cubicBezTo>
                  <a:cubicBezTo>
                    <a:pt x="154" y="21"/>
                    <a:pt x="153" y="23"/>
                    <a:pt x="152" y="24"/>
                  </a:cubicBezTo>
                  <a:cubicBezTo>
                    <a:pt x="141" y="53"/>
                    <a:pt x="141" y="53"/>
                    <a:pt x="141" y="53"/>
                  </a:cubicBezTo>
                  <a:cubicBezTo>
                    <a:pt x="139" y="53"/>
                    <a:pt x="139" y="53"/>
                    <a:pt x="139" y="53"/>
                  </a:cubicBezTo>
                  <a:cubicBezTo>
                    <a:pt x="127" y="25"/>
                    <a:pt x="127" y="25"/>
                    <a:pt x="127" y="25"/>
                  </a:cubicBezTo>
                  <a:cubicBezTo>
                    <a:pt x="127" y="23"/>
                    <a:pt x="126" y="22"/>
                    <a:pt x="126" y="22"/>
                  </a:cubicBezTo>
                  <a:cubicBezTo>
                    <a:pt x="125" y="21"/>
                    <a:pt x="125" y="21"/>
                    <a:pt x="124" y="20"/>
                  </a:cubicBezTo>
                  <a:cubicBezTo>
                    <a:pt x="123" y="20"/>
                    <a:pt x="123" y="20"/>
                    <a:pt x="121" y="19"/>
                  </a:cubicBezTo>
                  <a:cubicBezTo>
                    <a:pt x="122" y="19"/>
                    <a:pt x="122" y="19"/>
                    <a:pt x="122" y="19"/>
                  </a:cubicBezTo>
                  <a:close/>
                  <a:moveTo>
                    <a:pt x="169" y="31"/>
                  </a:moveTo>
                  <a:cubicBezTo>
                    <a:pt x="169" y="37"/>
                    <a:pt x="170" y="40"/>
                    <a:pt x="173" y="43"/>
                  </a:cubicBezTo>
                  <a:cubicBezTo>
                    <a:pt x="175" y="46"/>
                    <a:pt x="178" y="48"/>
                    <a:pt x="181" y="48"/>
                  </a:cubicBezTo>
                  <a:cubicBezTo>
                    <a:pt x="183" y="48"/>
                    <a:pt x="185" y="47"/>
                    <a:pt x="187" y="46"/>
                  </a:cubicBezTo>
                  <a:cubicBezTo>
                    <a:pt x="188" y="45"/>
                    <a:pt x="189" y="43"/>
                    <a:pt x="191" y="39"/>
                  </a:cubicBezTo>
                  <a:cubicBezTo>
                    <a:pt x="192" y="40"/>
                    <a:pt x="192" y="40"/>
                    <a:pt x="192" y="40"/>
                  </a:cubicBezTo>
                  <a:cubicBezTo>
                    <a:pt x="191" y="43"/>
                    <a:pt x="190" y="47"/>
                    <a:pt x="187" y="49"/>
                  </a:cubicBezTo>
                  <a:cubicBezTo>
                    <a:pt x="185" y="52"/>
                    <a:pt x="182" y="53"/>
                    <a:pt x="178" y="53"/>
                  </a:cubicBezTo>
                  <a:cubicBezTo>
                    <a:pt x="174" y="53"/>
                    <a:pt x="171" y="52"/>
                    <a:pt x="168" y="49"/>
                  </a:cubicBezTo>
                  <a:cubicBezTo>
                    <a:pt x="165" y="45"/>
                    <a:pt x="164" y="41"/>
                    <a:pt x="164" y="36"/>
                  </a:cubicBezTo>
                  <a:cubicBezTo>
                    <a:pt x="164" y="30"/>
                    <a:pt x="166" y="25"/>
                    <a:pt x="169" y="22"/>
                  </a:cubicBezTo>
                  <a:cubicBezTo>
                    <a:pt x="171" y="19"/>
                    <a:pt x="175" y="17"/>
                    <a:pt x="179" y="17"/>
                  </a:cubicBezTo>
                  <a:cubicBezTo>
                    <a:pt x="183" y="17"/>
                    <a:pt x="186" y="19"/>
                    <a:pt x="189" y="21"/>
                  </a:cubicBezTo>
                  <a:cubicBezTo>
                    <a:pt x="191" y="23"/>
                    <a:pt x="192" y="27"/>
                    <a:pt x="192" y="31"/>
                  </a:cubicBezTo>
                  <a:cubicBezTo>
                    <a:pt x="169" y="31"/>
                    <a:pt x="169" y="31"/>
                    <a:pt x="169" y="31"/>
                  </a:cubicBezTo>
                  <a:close/>
                  <a:moveTo>
                    <a:pt x="169" y="29"/>
                  </a:moveTo>
                  <a:cubicBezTo>
                    <a:pt x="184" y="29"/>
                    <a:pt x="184" y="29"/>
                    <a:pt x="184" y="29"/>
                  </a:cubicBezTo>
                  <a:cubicBezTo>
                    <a:pt x="184" y="27"/>
                    <a:pt x="184" y="26"/>
                    <a:pt x="183" y="25"/>
                  </a:cubicBezTo>
                  <a:cubicBezTo>
                    <a:pt x="183" y="24"/>
                    <a:pt x="182" y="23"/>
                    <a:pt x="181" y="22"/>
                  </a:cubicBezTo>
                  <a:cubicBezTo>
                    <a:pt x="179" y="21"/>
                    <a:pt x="178" y="21"/>
                    <a:pt x="177" y="21"/>
                  </a:cubicBezTo>
                  <a:cubicBezTo>
                    <a:pt x="175" y="21"/>
                    <a:pt x="173" y="21"/>
                    <a:pt x="172" y="23"/>
                  </a:cubicBezTo>
                  <a:cubicBezTo>
                    <a:pt x="170" y="24"/>
                    <a:pt x="169" y="27"/>
                    <a:pt x="169" y="29"/>
                  </a:cubicBezTo>
                  <a:close/>
                  <a:moveTo>
                    <a:pt x="209" y="18"/>
                  </a:moveTo>
                  <a:cubicBezTo>
                    <a:pt x="209" y="25"/>
                    <a:pt x="209" y="25"/>
                    <a:pt x="209" y="25"/>
                  </a:cubicBezTo>
                  <a:cubicBezTo>
                    <a:pt x="212" y="20"/>
                    <a:pt x="215" y="18"/>
                    <a:pt x="218" y="18"/>
                  </a:cubicBezTo>
                  <a:cubicBezTo>
                    <a:pt x="219" y="18"/>
                    <a:pt x="220" y="18"/>
                    <a:pt x="221" y="19"/>
                  </a:cubicBezTo>
                  <a:cubicBezTo>
                    <a:pt x="222" y="20"/>
                    <a:pt x="222" y="21"/>
                    <a:pt x="222" y="22"/>
                  </a:cubicBezTo>
                  <a:cubicBezTo>
                    <a:pt x="222" y="23"/>
                    <a:pt x="222" y="23"/>
                    <a:pt x="221" y="24"/>
                  </a:cubicBezTo>
                  <a:cubicBezTo>
                    <a:pt x="221" y="25"/>
                    <a:pt x="220" y="25"/>
                    <a:pt x="219" y="25"/>
                  </a:cubicBezTo>
                  <a:cubicBezTo>
                    <a:pt x="218" y="25"/>
                    <a:pt x="217" y="25"/>
                    <a:pt x="216" y="24"/>
                  </a:cubicBezTo>
                  <a:cubicBezTo>
                    <a:pt x="215" y="23"/>
                    <a:pt x="214" y="23"/>
                    <a:pt x="214" y="23"/>
                  </a:cubicBezTo>
                  <a:cubicBezTo>
                    <a:pt x="213" y="23"/>
                    <a:pt x="213" y="23"/>
                    <a:pt x="213" y="24"/>
                  </a:cubicBezTo>
                  <a:cubicBezTo>
                    <a:pt x="211" y="25"/>
                    <a:pt x="211" y="27"/>
                    <a:pt x="209" y="29"/>
                  </a:cubicBezTo>
                  <a:cubicBezTo>
                    <a:pt x="209" y="45"/>
                    <a:pt x="209" y="45"/>
                    <a:pt x="209" y="45"/>
                  </a:cubicBezTo>
                  <a:cubicBezTo>
                    <a:pt x="209" y="47"/>
                    <a:pt x="210" y="49"/>
                    <a:pt x="210" y="50"/>
                  </a:cubicBezTo>
                  <a:cubicBezTo>
                    <a:pt x="211" y="51"/>
                    <a:pt x="211" y="51"/>
                    <a:pt x="212" y="51"/>
                  </a:cubicBezTo>
                  <a:cubicBezTo>
                    <a:pt x="213" y="52"/>
                    <a:pt x="214" y="52"/>
                    <a:pt x="215" y="52"/>
                  </a:cubicBezTo>
                  <a:cubicBezTo>
                    <a:pt x="215" y="53"/>
                    <a:pt x="215" y="53"/>
                    <a:pt x="215" y="53"/>
                  </a:cubicBezTo>
                  <a:cubicBezTo>
                    <a:pt x="198" y="53"/>
                    <a:pt x="198" y="53"/>
                    <a:pt x="198" y="53"/>
                  </a:cubicBezTo>
                  <a:cubicBezTo>
                    <a:pt x="198" y="52"/>
                    <a:pt x="198" y="52"/>
                    <a:pt x="198" y="52"/>
                  </a:cubicBezTo>
                  <a:cubicBezTo>
                    <a:pt x="200" y="52"/>
                    <a:pt x="201" y="52"/>
                    <a:pt x="202" y="51"/>
                  </a:cubicBezTo>
                  <a:cubicBezTo>
                    <a:pt x="202" y="51"/>
                    <a:pt x="203" y="50"/>
                    <a:pt x="203" y="49"/>
                  </a:cubicBezTo>
                  <a:cubicBezTo>
                    <a:pt x="203" y="49"/>
                    <a:pt x="203" y="48"/>
                    <a:pt x="203" y="46"/>
                  </a:cubicBezTo>
                  <a:cubicBezTo>
                    <a:pt x="203" y="33"/>
                    <a:pt x="203" y="33"/>
                    <a:pt x="203" y="33"/>
                  </a:cubicBezTo>
                  <a:cubicBezTo>
                    <a:pt x="203" y="29"/>
                    <a:pt x="203" y="26"/>
                    <a:pt x="203" y="25"/>
                  </a:cubicBezTo>
                  <a:cubicBezTo>
                    <a:pt x="203" y="25"/>
                    <a:pt x="202" y="24"/>
                    <a:pt x="202" y="24"/>
                  </a:cubicBezTo>
                  <a:cubicBezTo>
                    <a:pt x="201" y="23"/>
                    <a:pt x="201" y="23"/>
                    <a:pt x="200" y="23"/>
                  </a:cubicBezTo>
                  <a:cubicBezTo>
                    <a:pt x="199" y="23"/>
                    <a:pt x="199" y="23"/>
                    <a:pt x="198" y="24"/>
                  </a:cubicBezTo>
                  <a:cubicBezTo>
                    <a:pt x="197" y="23"/>
                    <a:pt x="197" y="23"/>
                    <a:pt x="197" y="23"/>
                  </a:cubicBezTo>
                  <a:cubicBezTo>
                    <a:pt x="207" y="19"/>
                    <a:pt x="207" y="19"/>
                    <a:pt x="207" y="19"/>
                  </a:cubicBezTo>
                  <a:cubicBezTo>
                    <a:pt x="209" y="19"/>
                    <a:pt x="209" y="19"/>
                    <a:pt x="209" y="19"/>
                  </a:cubicBezTo>
                  <a:cubicBezTo>
                    <a:pt x="209" y="18"/>
                    <a:pt x="209" y="18"/>
                    <a:pt x="209" y="18"/>
                  </a:cubicBezTo>
                  <a:close/>
                  <a:moveTo>
                    <a:pt x="249" y="18"/>
                  </a:moveTo>
                  <a:cubicBezTo>
                    <a:pt x="249" y="29"/>
                    <a:pt x="249" y="29"/>
                    <a:pt x="249" y="29"/>
                  </a:cubicBezTo>
                  <a:cubicBezTo>
                    <a:pt x="247" y="29"/>
                    <a:pt x="247" y="29"/>
                    <a:pt x="247" y="29"/>
                  </a:cubicBezTo>
                  <a:cubicBezTo>
                    <a:pt x="247" y="26"/>
                    <a:pt x="245" y="23"/>
                    <a:pt x="244" y="22"/>
                  </a:cubicBezTo>
                  <a:cubicBezTo>
                    <a:pt x="242" y="21"/>
                    <a:pt x="241" y="20"/>
                    <a:pt x="238" y="20"/>
                  </a:cubicBezTo>
                  <a:cubicBezTo>
                    <a:pt x="237" y="20"/>
                    <a:pt x="235" y="20"/>
                    <a:pt x="234" y="21"/>
                  </a:cubicBezTo>
                  <a:cubicBezTo>
                    <a:pt x="233" y="22"/>
                    <a:pt x="233" y="23"/>
                    <a:pt x="233" y="24"/>
                  </a:cubicBezTo>
                  <a:cubicBezTo>
                    <a:pt x="233" y="25"/>
                    <a:pt x="233" y="27"/>
                    <a:pt x="234" y="28"/>
                  </a:cubicBezTo>
                  <a:cubicBezTo>
                    <a:pt x="235" y="29"/>
                    <a:pt x="236" y="30"/>
                    <a:pt x="238" y="31"/>
                  </a:cubicBezTo>
                  <a:cubicBezTo>
                    <a:pt x="243" y="34"/>
                    <a:pt x="243" y="34"/>
                    <a:pt x="243" y="34"/>
                  </a:cubicBezTo>
                  <a:cubicBezTo>
                    <a:pt x="248" y="36"/>
                    <a:pt x="251" y="39"/>
                    <a:pt x="251" y="43"/>
                  </a:cubicBezTo>
                  <a:cubicBezTo>
                    <a:pt x="251" y="47"/>
                    <a:pt x="249" y="49"/>
                    <a:pt x="247" y="51"/>
                  </a:cubicBezTo>
                  <a:cubicBezTo>
                    <a:pt x="245" y="53"/>
                    <a:pt x="243" y="54"/>
                    <a:pt x="240" y="54"/>
                  </a:cubicBezTo>
                  <a:cubicBezTo>
                    <a:pt x="238" y="54"/>
                    <a:pt x="235" y="53"/>
                    <a:pt x="233" y="53"/>
                  </a:cubicBezTo>
                  <a:cubicBezTo>
                    <a:pt x="232" y="52"/>
                    <a:pt x="231" y="52"/>
                    <a:pt x="231" y="52"/>
                  </a:cubicBezTo>
                  <a:cubicBezTo>
                    <a:pt x="231" y="52"/>
                    <a:pt x="230" y="53"/>
                    <a:pt x="230" y="53"/>
                  </a:cubicBezTo>
                  <a:cubicBezTo>
                    <a:pt x="229" y="53"/>
                    <a:pt x="229" y="53"/>
                    <a:pt x="229" y="53"/>
                  </a:cubicBezTo>
                  <a:cubicBezTo>
                    <a:pt x="229" y="41"/>
                    <a:pt x="229" y="41"/>
                    <a:pt x="229" y="41"/>
                  </a:cubicBezTo>
                  <a:cubicBezTo>
                    <a:pt x="230" y="41"/>
                    <a:pt x="230" y="41"/>
                    <a:pt x="230" y="41"/>
                  </a:cubicBezTo>
                  <a:cubicBezTo>
                    <a:pt x="231" y="45"/>
                    <a:pt x="232" y="47"/>
                    <a:pt x="234" y="49"/>
                  </a:cubicBezTo>
                  <a:cubicBezTo>
                    <a:pt x="236" y="51"/>
                    <a:pt x="238" y="52"/>
                    <a:pt x="240" y="52"/>
                  </a:cubicBezTo>
                  <a:cubicBezTo>
                    <a:pt x="242" y="52"/>
                    <a:pt x="243" y="51"/>
                    <a:pt x="244" y="50"/>
                  </a:cubicBezTo>
                  <a:cubicBezTo>
                    <a:pt x="245" y="49"/>
                    <a:pt x="246" y="48"/>
                    <a:pt x="246" y="47"/>
                  </a:cubicBezTo>
                  <a:cubicBezTo>
                    <a:pt x="246" y="45"/>
                    <a:pt x="245" y="43"/>
                    <a:pt x="244" y="42"/>
                  </a:cubicBezTo>
                  <a:cubicBezTo>
                    <a:pt x="243" y="41"/>
                    <a:pt x="241" y="39"/>
                    <a:pt x="237" y="38"/>
                  </a:cubicBezTo>
                  <a:cubicBezTo>
                    <a:pt x="234" y="36"/>
                    <a:pt x="232" y="35"/>
                    <a:pt x="231" y="33"/>
                  </a:cubicBezTo>
                  <a:cubicBezTo>
                    <a:pt x="229" y="31"/>
                    <a:pt x="229" y="30"/>
                    <a:pt x="229" y="28"/>
                  </a:cubicBezTo>
                  <a:cubicBezTo>
                    <a:pt x="229" y="25"/>
                    <a:pt x="230" y="23"/>
                    <a:pt x="232" y="21"/>
                  </a:cubicBezTo>
                  <a:cubicBezTo>
                    <a:pt x="234" y="19"/>
                    <a:pt x="236" y="18"/>
                    <a:pt x="239" y="18"/>
                  </a:cubicBezTo>
                  <a:cubicBezTo>
                    <a:pt x="240" y="18"/>
                    <a:pt x="242" y="18"/>
                    <a:pt x="244" y="19"/>
                  </a:cubicBezTo>
                  <a:cubicBezTo>
                    <a:pt x="245" y="19"/>
                    <a:pt x="246" y="19"/>
                    <a:pt x="246" y="19"/>
                  </a:cubicBezTo>
                  <a:cubicBezTo>
                    <a:pt x="247" y="19"/>
                    <a:pt x="247" y="19"/>
                    <a:pt x="247" y="19"/>
                  </a:cubicBezTo>
                  <a:cubicBezTo>
                    <a:pt x="247" y="19"/>
                    <a:pt x="247" y="18"/>
                    <a:pt x="248" y="17"/>
                  </a:cubicBezTo>
                  <a:cubicBezTo>
                    <a:pt x="249" y="18"/>
                    <a:pt x="249" y="18"/>
                    <a:pt x="249" y="18"/>
                  </a:cubicBezTo>
                  <a:close/>
                  <a:moveTo>
                    <a:pt x="268" y="0"/>
                  </a:moveTo>
                  <a:cubicBezTo>
                    <a:pt x="269" y="0"/>
                    <a:pt x="270" y="0"/>
                    <a:pt x="271" y="1"/>
                  </a:cubicBezTo>
                  <a:cubicBezTo>
                    <a:pt x="271" y="2"/>
                    <a:pt x="272" y="3"/>
                    <a:pt x="272" y="4"/>
                  </a:cubicBezTo>
                  <a:cubicBezTo>
                    <a:pt x="272" y="5"/>
                    <a:pt x="271" y="6"/>
                    <a:pt x="271" y="7"/>
                  </a:cubicBezTo>
                  <a:cubicBezTo>
                    <a:pt x="270" y="7"/>
                    <a:pt x="269" y="8"/>
                    <a:pt x="268" y="8"/>
                  </a:cubicBezTo>
                  <a:cubicBezTo>
                    <a:pt x="267" y="8"/>
                    <a:pt x="266" y="7"/>
                    <a:pt x="266" y="7"/>
                  </a:cubicBezTo>
                  <a:cubicBezTo>
                    <a:pt x="265" y="6"/>
                    <a:pt x="265" y="5"/>
                    <a:pt x="265" y="4"/>
                  </a:cubicBezTo>
                  <a:cubicBezTo>
                    <a:pt x="265" y="3"/>
                    <a:pt x="265" y="2"/>
                    <a:pt x="266" y="1"/>
                  </a:cubicBezTo>
                  <a:cubicBezTo>
                    <a:pt x="266" y="0"/>
                    <a:pt x="267" y="0"/>
                    <a:pt x="268" y="0"/>
                  </a:cubicBezTo>
                  <a:close/>
                  <a:moveTo>
                    <a:pt x="271" y="18"/>
                  </a:moveTo>
                  <a:cubicBezTo>
                    <a:pt x="271" y="45"/>
                    <a:pt x="271" y="45"/>
                    <a:pt x="271" y="45"/>
                  </a:cubicBezTo>
                  <a:cubicBezTo>
                    <a:pt x="271" y="47"/>
                    <a:pt x="271" y="49"/>
                    <a:pt x="271" y="49"/>
                  </a:cubicBezTo>
                  <a:cubicBezTo>
                    <a:pt x="272" y="50"/>
                    <a:pt x="272" y="51"/>
                    <a:pt x="273" y="51"/>
                  </a:cubicBezTo>
                  <a:cubicBezTo>
                    <a:pt x="273" y="51"/>
                    <a:pt x="274" y="51"/>
                    <a:pt x="276" y="51"/>
                  </a:cubicBezTo>
                  <a:cubicBezTo>
                    <a:pt x="276" y="53"/>
                    <a:pt x="276" y="53"/>
                    <a:pt x="276" y="53"/>
                  </a:cubicBezTo>
                  <a:cubicBezTo>
                    <a:pt x="260" y="53"/>
                    <a:pt x="260" y="53"/>
                    <a:pt x="260" y="53"/>
                  </a:cubicBezTo>
                  <a:cubicBezTo>
                    <a:pt x="260" y="51"/>
                    <a:pt x="260" y="51"/>
                    <a:pt x="260" y="51"/>
                  </a:cubicBezTo>
                  <a:cubicBezTo>
                    <a:pt x="261" y="51"/>
                    <a:pt x="263" y="51"/>
                    <a:pt x="263" y="51"/>
                  </a:cubicBezTo>
                  <a:cubicBezTo>
                    <a:pt x="263" y="51"/>
                    <a:pt x="264" y="50"/>
                    <a:pt x="264" y="49"/>
                  </a:cubicBezTo>
                  <a:cubicBezTo>
                    <a:pt x="265" y="49"/>
                    <a:pt x="265" y="47"/>
                    <a:pt x="265" y="45"/>
                  </a:cubicBezTo>
                  <a:cubicBezTo>
                    <a:pt x="265" y="32"/>
                    <a:pt x="265" y="32"/>
                    <a:pt x="265" y="32"/>
                  </a:cubicBezTo>
                  <a:cubicBezTo>
                    <a:pt x="265" y="28"/>
                    <a:pt x="265" y="26"/>
                    <a:pt x="264" y="25"/>
                  </a:cubicBezTo>
                  <a:cubicBezTo>
                    <a:pt x="264" y="24"/>
                    <a:pt x="264" y="23"/>
                    <a:pt x="263" y="23"/>
                  </a:cubicBezTo>
                  <a:cubicBezTo>
                    <a:pt x="263" y="23"/>
                    <a:pt x="263" y="23"/>
                    <a:pt x="262" y="23"/>
                  </a:cubicBezTo>
                  <a:cubicBezTo>
                    <a:pt x="261" y="23"/>
                    <a:pt x="260" y="23"/>
                    <a:pt x="259" y="23"/>
                  </a:cubicBezTo>
                  <a:cubicBezTo>
                    <a:pt x="259" y="22"/>
                    <a:pt x="259" y="22"/>
                    <a:pt x="259" y="22"/>
                  </a:cubicBezTo>
                  <a:cubicBezTo>
                    <a:pt x="269" y="18"/>
                    <a:pt x="269" y="18"/>
                    <a:pt x="269" y="18"/>
                  </a:cubicBezTo>
                  <a:cubicBezTo>
                    <a:pt x="271" y="18"/>
                    <a:pt x="271" y="18"/>
                    <a:pt x="271" y="18"/>
                  </a:cubicBezTo>
                  <a:close/>
                  <a:moveTo>
                    <a:pt x="293" y="7"/>
                  </a:moveTo>
                  <a:cubicBezTo>
                    <a:pt x="293" y="19"/>
                    <a:pt x="293" y="19"/>
                    <a:pt x="293" y="19"/>
                  </a:cubicBezTo>
                  <a:cubicBezTo>
                    <a:pt x="301" y="19"/>
                    <a:pt x="301" y="19"/>
                    <a:pt x="301" y="19"/>
                  </a:cubicBezTo>
                  <a:cubicBezTo>
                    <a:pt x="301" y="21"/>
                    <a:pt x="301" y="21"/>
                    <a:pt x="301" y="21"/>
                  </a:cubicBezTo>
                  <a:cubicBezTo>
                    <a:pt x="293" y="21"/>
                    <a:pt x="293" y="21"/>
                    <a:pt x="293" y="21"/>
                  </a:cubicBezTo>
                  <a:cubicBezTo>
                    <a:pt x="293" y="43"/>
                    <a:pt x="293" y="43"/>
                    <a:pt x="293" y="43"/>
                  </a:cubicBezTo>
                  <a:cubicBezTo>
                    <a:pt x="293" y="45"/>
                    <a:pt x="294" y="47"/>
                    <a:pt x="294" y="48"/>
                  </a:cubicBezTo>
                  <a:cubicBezTo>
                    <a:pt x="295" y="49"/>
                    <a:pt x="295" y="49"/>
                    <a:pt x="297" y="49"/>
                  </a:cubicBezTo>
                  <a:cubicBezTo>
                    <a:pt x="297" y="49"/>
                    <a:pt x="298" y="49"/>
                    <a:pt x="299" y="48"/>
                  </a:cubicBezTo>
                  <a:cubicBezTo>
                    <a:pt x="300" y="48"/>
                    <a:pt x="300" y="47"/>
                    <a:pt x="301" y="46"/>
                  </a:cubicBezTo>
                  <a:cubicBezTo>
                    <a:pt x="302" y="46"/>
                    <a:pt x="302" y="46"/>
                    <a:pt x="302" y="46"/>
                  </a:cubicBezTo>
                  <a:cubicBezTo>
                    <a:pt x="301" y="48"/>
                    <a:pt x="300" y="50"/>
                    <a:pt x="298" y="51"/>
                  </a:cubicBezTo>
                  <a:cubicBezTo>
                    <a:pt x="297" y="53"/>
                    <a:pt x="295" y="53"/>
                    <a:pt x="293" y="53"/>
                  </a:cubicBezTo>
                  <a:cubicBezTo>
                    <a:pt x="292" y="53"/>
                    <a:pt x="291" y="53"/>
                    <a:pt x="290" y="53"/>
                  </a:cubicBezTo>
                  <a:cubicBezTo>
                    <a:pt x="289" y="52"/>
                    <a:pt x="288" y="51"/>
                    <a:pt x="288" y="50"/>
                  </a:cubicBezTo>
                  <a:cubicBezTo>
                    <a:pt x="287" y="49"/>
                    <a:pt x="287" y="47"/>
                    <a:pt x="287" y="44"/>
                  </a:cubicBezTo>
                  <a:cubicBezTo>
                    <a:pt x="287" y="21"/>
                    <a:pt x="287" y="21"/>
                    <a:pt x="287" y="21"/>
                  </a:cubicBezTo>
                  <a:cubicBezTo>
                    <a:pt x="282" y="21"/>
                    <a:pt x="282" y="21"/>
                    <a:pt x="282" y="21"/>
                  </a:cubicBezTo>
                  <a:cubicBezTo>
                    <a:pt x="282" y="20"/>
                    <a:pt x="282" y="20"/>
                    <a:pt x="282" y="20"/>
                  </a:cubicBezTo>
                  <a:cubicBezTo>
                    <a:pt x="283" y="20"/>
                    <a:pt x="285" y="19"/>
                    <a:pt x="286" y="17"/>
                  </a:cubicBezTo>
                  <a:cubicBezTo>
                    <a:pt x="287" y="16"/>
                    <a:pt x="288" y="15"/>
                    <a:pt x="289" y="13"/>
                  </a:cubicBezTo>
                  <a:cubicBezTo>
                    <a:pt x="290" y="12"/>
                    <a:pt x="291" y="10"/>
                    <a:pt x="292" y="7"/>
                  </a:cubicBezTo>
                  <a:cubicBezTo>
                    <a:pt x="293" y="7"/>
                    <a:pt x="293" y="7"/>
                    <a:pt x="293" y="7"/>
                  </a:cubicBezTo>
                  <a:close/>
                  <a:moveTo>
                    <a:pt x="306" y="19"/>
                  </a:moveTo>
                  <a:cubicBezTo>
                    <a:pt x="321" y="19"/>
                    <a:pt x="321" y="19"/>
                    <a:pt x="321" y="19"/>
                  </a:cubicBezTo>
                  <a:cubicBezTo>
                    <a:pt x="321" y="20"/>
                    <a:pt x="321" y="20"/>
                    <a:pt x="321" y="20"/>
                  </a:cubicBezTo>
                  <a:cubicBezTo>
                    <a:pt x="320" y="20"/>
                    <a:pt x="320" y="20"/>
                    <a:pt x="320" y="20"/>
                  </a:cubicBezTo>
                  <a:cubicBezTo>
                    <a:pt x="319" y="20"/>
                    <a:pt x="318" y="20"/>
                    <a:pt x="318" y="21"/>
                  </a:cubicBezTo>
                  <a:cubicBezTo>
                    <a:pt x="317" y="21"/>
                    <a:pt x="317" y="22"/>
                    <a:pt x="317" y="22"/>
                  </a:cubicBezTo>
                  <a:cubicBezTo>
                    <a:pt x="317" y="23"/>
                    <a:pt x="317" y="25"/>
                    <a:pt x="318" y="26"/>
                  </a:cubicBezTo>
                  <a:cubicBezTo>
                    <a:pt x="326" y="43"/>
                    <a:pt x="326" y="43"/>
                    <a:pt x="326" y="43"/>
                  </a:cubicBezTo>
                  <a:cubicBezTo>
                    <a:pt x="333" y="25"/>
                    <a:pt x="333" y="25"/>
                    <a:pt x="333" y="25"/>
                  </a:cubicBezTo>
                  <a:cubicBezTo>
                    <a:pt x="334" y="23"/>
                    <a:pt x="334" y="23"/>
                    <a:pt x="334" y="21"/>
                  </a:cubicBezTo>
                  <a:cubicBezTo>
                    <a:pt x="334" y="21"/>
                    <a:pt x="334" y="21"/>
                    <a:pt x="333" y="20"/>
                  </a:cubicBezTo>
                  <a:cubicBezTo>
                    <a:pt x="333" y="20"/>
                    <a:pt x="333" y="20"/>
                    <a:pt x="333" y="19"/>
                  </a:cubicBezTo>
                  <a:cubicBezTo>
                    <a:pt x="332" y="19"/>
                    <a:pt x="331" y="19"/>
                    <a:pt x="331" y="19"/>
                  </a:cubicBezTo>
                  <a:cubicBezTo>
                    <a:pt x="331" y="18"/>
                    <a:pt x="331" y="18"/>
                    <a:pt x="331" y="18"/>
                  </a:cubicBezTo>
                  <a:cubicBezTo>
                    <a:pt x="341" y="18"/>
                    <a:pt x="341" y="18"/>
                    <a:pt x="341" y="18"/>
                  </a:cubicBezTo>
                  <a:cubicBezTo>
                    <a:pt x="341" y="19"/>
                    <a:pt x="341" y="19"/>
                    <a:pt x="341" y="19"/>
                  </a:cubicBezTo>
                  <a:cubicBezTo>
                    <a:pt x="341" y="19"/>
                    <a:pt x="340" y="19"/>
                    <a:pt x="339" y="19"/>
                  </a:cubicBezTo>
                  <a:cubicBezTo>
                    <a:pt x="339" y="20"/>
                    <a:pt x="338" y="20"/>
                    <a:pt x="338" y="21"/>
                  </a:cubicBezTo>
                  <a:cubicBezTo>
                    <a:pt x="337" y="21"/>
                    <a:pt x="337" y="22"/>
                    <a:pt x="337" y="24"/>
                  </a:cubicBezTo>
                  <a:cubicBezTo>
                    <a:pt x="323" y="58"/>
                    <a:pt x="323" y="58"/>
                    <a:pt x="323" y="58"/>
                  </a:cubicBezTo>
                  <a:cubicBezTo>
                    <a:pt x="322" y="61"/>
                    <a:pt x="321" y="63"/>
                    <a:pt x="318" y="65"/>
                  </a:cubicBezTo>
                  <a:cubicBezTo>
                    <a:pt x="316" y="67"/>
                    <a:pt x="314" y="68"/>
                    <a:pt x="312" y="68"/>
                  </a:cubicBezTo>
                  <a:cubicBezTo>
                    <a:pt x="311" y="68"/>
                    <a:pt x="310" y="67"/>
                    <a:pt x="309" y="67"/>
                  </a:cubicBezTo>
                  <a:cubicBezTo>
                    <a:pt x="308" y="66"/>
                    <a:pt x="307" y="65"/>
                    <a:pt x="307" y="64"/>
                  </a:cubicBezTo>
                  <a:cubicBezTo>
                    <a:pt x="307" y="63"/>
                    <a:pt x="308" y="62"/>
                    <a:pt x="308" y="61"/>
                  </a:cubicBezTo>
                  <a:cubicBezTo>
                    <a:pt x="309" y="61"/>
                    <a:pt x="310" y="61"/>
                    <a:pt x="311" y="61"/>
                  </a:cubicBezTo>
                  <a:cubicBezTo>
                    <a:pt x="312" y="61"/>
                    <a:pt x="313" y="61"/>
                    <a:pt x="314" y="61"/>
                  </a:cubicBezTo>
                  <a:cubicBezTo>
                    <a:pt x="315" y="62"/>
                    <a:pt x="316" y="62"/>
                    <a:pt x="316" y="62"/>
                  </a:cubicBezTo>
                  <a:cubicBezTo>
                    <a:pt x="317" y="62"/>
                    <a:pt x="317" y="61"/>
                    <a:pt x="318" y="61"/>
                  </a:cubicBezTo>
                  <a:cubicBezTo>
                    <a:pt x="319" y="60"/>
                    <a:pt x="320" y="58"/>
                    <a:pt x="321" y="56"/>
                  </a:cubicBezTo>
                  <a:cubicBezTo>
                    <a:pt x="323" y="50"/>
                    <a:pt x="323" y="50"/>
                    <a:pt x="323" y="50"/>
                  </a:cubicBezTo>
                  <a:cubicBezTo>
                    <a:pt x="311" y="25"/>
                    <a:pt x="311" y="25"/>
                    <a:pt x="311" y="25"/>
                  </a:cubicBezTo>
                  <a:cubicBezTo>
                    <a:pt x="311" y="24"/>
                    <a:pt x="311" y="23"/>
                    <a:pt x="310" y="22"/>
                  </a:cubicBezTo>
                  <a:cubicBezTo>
                    <a:pt x="309" y="21"/>
                    <a:pt x="309" y="20"/>
                    <a:pt x="308" y="20"/>
                  </a:cubicBezTo>
                  <a:cubicBezTo>
                    <a:pt x="308" y="20"/>
                    <a:pt x="307" y="19"/>
                    <a:pt x="305" y="19"/>
                  </a:cubicBezTo>
                  <a:cubicBezTo>
                    <a:pt x="306" y="19"/>
                    <a:pt x="306" y="19"/>
                    <a:pt x="306" y="19"/>
                  </a:cubicBezTo>
                  <a:close/>
                  <a:moveTo>
                    <a:pt x="379" y="18"/>
                  </a:moveTo>
                  <a:cubicBezTo>
                    <a:pt x="383" y="18"/>
                    <a:pt x="387" y="20"/>
                    <a:pt x="391" y="24"/>
                  </a:cubicBezTo>
                  <a:cubicBezTo>
                    <a:pt x="393" y="27"/>
                    <a:pt x="395" y="31"/>
                    <a:pt x="395" y="35"/>
                  </a:cubicBezTo>
                  <a:cubicBezTo>
                    <a:pt x="395" y="39"/>
                    <a:pt x="394" y="41"/>
                    <a:pt x="393" y="45"/>
                  </a:cubicBezTo>
                  <a:cubicBezTo>
                    <a:pt x="391" y="48"/>
                    <a:pt x="389" y="50"/>
                    <a:pt x="387" y="52"/>
                  </a:cubicBezTo>
                  <a:cubicBezTo>
                    <a:pt x="385" y="53"/>
                    <a:pt x="382" y="54"/>
                    <a:pt x="379" y="54"/>
                  </a:cubicBezTo>
                  <a:cubicBezTo>
                    <a:pt x="374" y="54"/>
                    <a:pt x="370" y="52"/>
                    <a:pt x="367" y="48"/>
                  </a:cubicBezTo>
                  <a:cubicBezTo>
                    <a:pt x="365" y="45"/>
                    <a:pt x="363" y="41"/>
                    <a:pt x="363" y="37"/>
                  </a:cubicBezTo>
                  <a:cubicBezTo>
                    <a:pt x="363" y="33"/>
                    <a:pt x="364" y="30"/>
                    <a:pt x="366" y="27"/>
                  </a:cubicBezTo>
                  <a:cubicBezTo>
                    <a:pt x="367" y="24"/>
                    <a:pt x="369" y="22"/>
                    <a:pt x="372" y="21"/>
                  </a:cubicBezTo>
                  <a:cubicBezTo>
                    <a:pt x="373" y="19"/>
                    <a:pt x="376" y="18"/>
                    <a:pt x="379" y="18"/>
                  </a:cubicBezTo>
                  <a:close/>
                  <a:moveTo>
                    <a:pt x="377" y="20"/>
                  </a:moveTo>
                  <a:cubicBezTo>
                    <a:pt x="376" y="20"/>
                    <a:pt x="375" y="21"/>
                    <a:pt x="373" y="21"/>
                  </a:cubicBezTo>
                  <a:cubicBezTo>
                    <a:pt x="372" y="22"/>
                    <a:pt x="371" y="23"/>
                    <a:pt x="370" y="25"/>
                  </a:cubicBezTo>
                  <a:cubicBezTo>
                    <a:pt x="369" y="27"/>
                    <a:pt x="369" y="30"/>
                    <a:pt x="369" y="33"/>
                  </a:cubicBezTo>
                  <a:cubicBezTo>
                    <a:pt x="369" y="38"/>
                    <a:pt x="370" y="42"/>
                    <a:pt x="372" y="46"/>
                  </a:cubicBezTo>
                  <a:cubicBezTo>
                    <a:pt x="374" y="49"/>
                    <a:pt x="376" y="51"/>
                    <a:pt x="379" y="51"/>
                  </a:cubicBezTo>
                  <a:cubicBezTo>
                    <a:pt x="382" y="51"/>
                    <a:pt x="384" y="50"/>
                    <a:pt x="385" y="48"/>
                  </a:cubicBezTo>
                  <a:cubicBezTo>
                    <a:pt x="387" y="46"/>
                    <a:pt x="387" y="43"/>
                    <a:pt x="387" y="38"/>
                  </a:cubicBezTo>
                  <a:cubicBezTo>
                    <a:pt x="387" y="32"/>
                    <a:pt x="386" y="27"/>
                    <a:pt x="384" y="24"/>
                  </a:cubicBezTo>
                  <a:cubicBezTo>
                    <a:pt x="382" y="21"/>
                    <a:pt x="380" y="20"/>
                    <a:pt x="377" y="20"/>
                  </a:cubicBezTo>
                  <a:close/>
                  <a:moveTo>
                    <a:pt x="415" y="21"/>
                  </a:moveTo>
                  <a:cubicBezTo>
                    <a:pt x="415" y="44"/>
                    <a:pt x="415" y="44"/>
                    <a:pt x="415" y="44"/>
                  </a:cubicBezTo>
                  <a:cubicBezTo>
                    <a:pt x="415" y="47"/>
                    <a:pt x="416" y="49"/>
                    <a:pt x="416" y="50"/>
                  </a:cubicBezTo>
                  <a:cubicBezTo>
                    <a:pt x="417" y="51"/>
                    <a:pt x="418" y="51"/>
                    <a:pt x="420" y="51"/>
                  </a:cubicBezTo>
                  <a:cubicBezTo>
                    <a:pt x="423" y="51"/>
                    <a:pt x="423" y="51"/>
                    <a:pt x="423" y="51"/>
                  </a:cubicBezTo>
                  <a:cubicBezTo>
                    <a:pt x="423" y="53"/>
                    <a:pt x="423" y="53"/>
                    <a:pt x="423" y="53"/>
                  </a:cubicBezTo>
                  <a:cubicBezTo>
                    <a:pt x="403" y="53"/>
                    <a:pt x="403" y="53"/>
                    <a:pt x="403" y="53"/>
                  </a:cubicBezTo>
                  <a:cubicBezTo>
                    <a:pt x="403" y="51"/>
                    <a:pt x="403" y="51"/>
                    <a:pt x="403" y="51"/>
                  </a:cubicBezTo>
                  <a:cubicBezTo>
                    <a:pt x="405" y="51"/>
                    <a:pt x="405" y="51"/>
                    <a:pt x="405" y="51"/>
                  </a:cubicBezTo>
                  <a:cubicBezTo>
                    <a:pt x="406" y="51"/>
                    <a:pt x="407" y="51"/>
                    <a:pt x="408" y="51"/>
                  </a:cubicBezTo>
                  <a:cubicBezTo>
                    <a:pt x="409" y="50"/>
                    <a:pt x="409" y="49"/>
                    <a:pt x="409" y="49"/>
                  </a:cubicBezTo>
                  <a:cubicBezTo>
                    <a:pt x="410" y="48"/>
                    <a:pt x="410" y="46"/>
                    <a:pt x="410" y="44"/>
                  </a:cubicBezTo>
                  <a:cubicBezTo>
                    <a:pt x="410" y="21"/>
                    <a:pt x="410" y="21"/>
                    <a:pt x="410" y="21"/>
                  </a:cubicBezTo>
                  <a:cubicBezTo>
                    <a:pt x="403" y="21"/>
                    <a:pt x="403" y="21"/>
                    <a:pt x="403" y="21"/>
                  </a:cubicBezTo>
                  <a:cubicBezTo>
                    <a:pt x="403" y="19"/>
                    <a:pt x="403" y="19"/>
                    <a:pt x="403" y="19"/>
                  </a:cubicBezTo>
                  <a:cubicBezTo>
                    <a:pt x="410" y="19"/>
                    <a:pt x="410" y="19"/>
                    <a:pt x="410" y="19"/>
                  </a:cubicBezTo>
                  <a:cubicBezTo>
                    <a:pt x="410" y="16"/>
                    <a:pt x="410" y="16"/>
                    <a:pt x="410" y="16"/>
                  </a:cubicBezTo>
                  <a:cubicBezTo>
                    <a:pt x="410" y="13"/>
                    <a:pt x="410" y="10"/>
                    <a:pt x="411" y="7"/>
                  </a:cubicBezTo>
                  <a:cubicBezTo>
                    <a:pt x="413" y="5"/>
                    <a:pt x="414" y="3"/>
                    <a:pt x="416" y="2"/>
                  </a:cubicBezTo>
                  <a:cubicBezTo>
                    <a:pt x="418" y="0"/>
                    <a:pt x="421" y="0"/>
                    <a:pt x="423" y="0"/>
                  </a:cubicBezTo>
                  <a:cubicBezTo>
                    <a:pt x="426" y="0"/>
                    <a:pt x="428" y="1"/>
                    <a:pt x="430" y="2"/>
                  </a:cubicBezTo>
                  <a:cubicBezTo>
                    <a:pt x="431" y="3"/>
                    <a:pt x="432" y="5"/>
                    <a:pt x="432" y="6"/>
                  </a:cubicBezTo>
                  <a:cubicBezTo>
                    <a:pt x="432" y="7"/>
                    <a:pt x="432" y="7"/>
                    <a:pt x="431" y="8"/>
                  </a:cubicBezTo>
                  <a:cubicBezTo>
                    <a:pt x="431" y="9"/>
                    <a:pt x="430" y="9"/>
                    <a:pt x="429" y="9"/>
                  </a:cubicBezTo>
                  <a:cubicBezTo>
                    <a:pt x="429" y="9"/>
                    <a:pt x="428" y="8"/>
                    <a:pt x="428" y="8"/>
                  </a:cubicBezTo>
                  <a:cubicBezTo>
                    <a:pt x="427" y="7"/>
                    <a:pt x="427" y="7"/>
                    <a:pt x="425" y="5"/>
                  </a:cubicBezTo>
                  <a:cubicBezTo>
                    <a:pt x="425" y="4"/>
                    <a:pt x="424" y="3"/>
                    <a:pt x="423" y="2"/>
                  </a:cubicBezTo>
                  <a:cubicBezTo>
                    <a:pt x="422" y="2"/>
                    <a:pt x="421" y="1"/>
                    <a:pt x="421" y="1"/>
                  </a:cubicBezTo>
                  <a:cubicBezTo>
                    <a:pt x="419" y="1"/>
                    <a:pt x="419" y="2"/>
                    <a:pt x="418" y="2"/>
                  </a:cubicBezTo>
                  <a:cubicBezTo>
                    <a:pt x="417" y="3"/>
                    <a:pt x="417" y="4"/>
                    <a:pt x="416" y="5"/>
                  </a:cubicBezTo>
                  <a:cubicBezTo>
                    <a:pt x="416" y="6"/>
                    <a:pt x="416" y="9"/>
                    <a:pt x="416" y="15"/>
                  </a:cubicBezTo>
                  <a:cubicBezTo>
                    <a:pt x="416" y="17"/>
                    <a:pt x="416" y="17"/>
                    <a:pt x="416" y="17"/>
                  </a:cubicBezTo>
                  <a:cubicBezTo>
                    <a:pt x="424" y="17"/>
                    <a:pt x="424" y="17"/>
                    <a:pt x="424" y="17"/>
                  </a:cubicBezTo>
                  <a:cubicBezTo>
                    <a:pt x="424" y="21"/>
                    <a:pt x="424" y="21"/>
                    <a:pt x="424" y="21"/>
                  </a:cubicBezTo>
                  <a:cubicBezTo>
                    <a:pt x="415" y="21"/>
                    <a:pt x="415" y="21"/>
                    <a:pt x="415" y="21"/>
                  </a:cubicBezTo>
                  <a:close/>
                  <a:moveTo>
                    <a:pt x="477" y="1"/>
                  </a:moveTo>
                  <a:cubicBezTo>
                    <a:pt x="477" y="19"/>
                    <a:pt x="477" y="19"/>
                    <a:pt x="477" y="19"/>
                  </a:cubicBezTo>
                  <a:cubicBezTo>
                    <a:pt x="475" y="19"/>
                    <a:pt x="475" y="19"/>
                    <a:pt x="475" y="19"/>
                  </a:cubicBezTo>
                  <a:cubicBezTo>
                    <a:pt x="475" y="15"/>
                    <a:pt x="474" y="13"/>
                    <a:pt x="473" y="11"/>
                  </a:cubicBezTo>
                  <a:cubicBezTo>
                    <a:pt x="472" y="9"/>
                    <a:pt x="470" y="7"/>
                    <a:pt x="468" y="6"/>
                  </a:cubicBezTo>
                  <a:cubicBezTo>
                    <a:pt x="466" y="5"/>
                    <a:pt x="464" y="4"/>
                    <a:pt x="462" y="4"/>
                  </a:cubicBezTo>
                  <a:cubicBezTo>
                    <a:pt x="459" y="4"/>
                    <a:pt x="457" y="5"/>
                    <a:pt x="456" y="7"/>
                  </a:cubicBezTo>
                  <a:cubicBezTo>
                    <a:pt x="454" y="8"/>
                    <a:pt x="453" y="10"/>
                    <a:pt x="453" y="12"/>
                  </a:cubicBezTo>
                  <a:cubicBezTo>
                    <a:pt x="453" y="13"/>
                    <a:pt x="454" y="15"/>
                    <a:pt x="455" y="16"/>
                  </a:cubicBezTo>
                  <a:cubicBezTo>
                    <a:pt x="457" y="18"/>
                    <a:pt x="460" y="20"/>
                    <a:pt x="465" y="23"/>
                  </a:cubicBezTo>
                  <a:cubicBezTo>
                    <a:pt x="470" y="26"/>
                    <a:pt x="473" y="28"/>
                    <a:pt x="475" y="29"/>
                  </a:cubicBezTo>
                  <a:cubicBezTo>
                    <a:pt x="476" y="31"/>
                    <a:pt x="477" y="32"/>
                    <a:pt x="479" y="34"/>
                  </a:cubicBezTo>
                  <a:cubicBezTo>
                    <a:pt x="479" y="36"/>
                    <a:pt x="480" y="38"/>
                    <a:pt x="480" y="40"/>
                  </a:cubicBezTo>
                  <a:cubicBezTo>
                    <a:pt x="480" y="44"/>
                    <a:pt x="478" y="47"/>
                    <a:pt x="475" y="50"/>
                  </a:cubicBezTo>
                  <a:cubicBezTo>
                    <a:pt x="473" y="53"/>
                    <a:pt x="469" y="54"/>
                    <a:pt x="465" y="54"/>
                  </a:cubicBezTo>
                  <a:cubicBezTo>
                    <a:pt x="463" y="54"/>
                    <a:pt x="462" y="54"/>
                    <a:pt x="461" y="53"/>
                  </a:cubicBezTo>
                  <a:cubicBezTo>
                    <a:pt x="460" y="53"/>
                    <a:pt x="458" y="53"/>
                    <a:pt x="456" y="52"/>
                  </a:cubicBezTo>
                  <a:cubicBezTo>
                    <a:pt x="454" y="51"/>
                    <a:pt x="453" y="51"/>
                    <a:pt x="452" y="51"/>
                  </a:cubicBezTo>
                  <a:cubicBezTo>
                    <a:pt x="451" y="51"/>
                    <a:pt x="451" y="51"/>
                    <a:pt x="450" y="51"/>
                  </a:cubicBezTo>
                  <a:cubicBezTo>
                    <a:pt x="450" y="52"/>
                    <a:pt x="450" y="53"/>
                    <a:pt x="449" y="54"/>
                  </a:cubicBezTo>
                  <a:cubicBezTo>
                    <a:pt x="448" y="54"/>
                    <a:pt x="448" y="54"/>
                    <a:pt x="448" y="54"/>
                  </a:cubicBezTo>
                  <a:cubicBezTo>
                    <a:pt x="448" y="37"/>
                    <a:pt x="448" y="37"/>
                    <a:pt x="448" y="37"/>
                  </a:cubicBezTo>
                  <a:cubicBezTo>
                    <a:pt x="449" y="37"/>
                    <a:pt x="449" y="37"/>
                    <a:pt x="449" y="37"/>
                  </a:cubicBezTo>
                  <a:cubicBezTo>
                    <a:pt x="450" y="40"/>
                    <a:pt x="451" y="43"/>
                    <a:pt x="452" y="45"/>
                  </a:cubicBezTo>
                  <a:cubicBezTo>
                    <a:pt x="453" y="46"/>
                    <a:pt x="455" y="48"/>
                    <a:pt x="457" y="49"/>
                  </a:cubicBezTo>
                  <a:cubicBezTo>
                    <a:pt x="459" y="50"/>
                    <a:pt x="461" y="51"/>
                    <a:pt x="464" y="51"/>
                  </a:cubicBezTo>
                  <a:cubicBezTo>
                    <a:pt x="467" y="51"/>
                    <a:pt x="469" y="50"/>
                    <a:pt x="471" y="48"/>
                  </a:cubicBezTo>
                  <a:cubicBezTo>
                    <a:pt x="473" y="47"/>
                    <a:pt x="473" y="45"/>
                    <a:pt x="473" y="43"/>
                  </a:cubicBezTo>
                  <a:cubicBezTo>
                    <a:pt x="473" y="41"/>
                    <a:pt x="473" y="40"/>
                    <a:pt x="473" y="39"/>
                  </a:cubicBezTo>
                  <a:cubicBezTo>
                    <a:pt x="472" y="38"/>
                    <a:pt x="471" y="37"/>
                    <a:pt x="469" y="35"/>
                  </a:cubicBezTo>
                  <a:cubicBezTo>
                    <a:pt x="469" y="35"/>
                    <a:pt x="466" y="33"/>
                    <a:pt x="462" y="31"/>
                  </a:cubicBezTo>
                  <a:cubicBezTo>
                    <a:pt x="458" y="28"/>
                    <a:pt x="455" y="26"/>
                    <a:pt x="453" y="25"/>
                  </a:cubicBezTo>
                  <a:cubicBezTo>
                    <a:pt x="451" y="23"/>
                    <a:pt x="450" y="22"/>
                    <a:pt x="449" y="20"/>
                  </a:cubicBezTo>
                  <a:cubicBezTo>
                    <a:pt x="448" y="19"/>
                    <a:pt x="448" y="17"/>
                    <a:pt x="448" y="15"/>
                  </a:cubicBezTo>
                  <a:cubicBezTo>
                    <a:pt x="448" y="11"/>
                    <a:pt x="449" y="8"/>
                    <a:pt x="452" y="5"/>
                  </a:cubicBezTo>
                  <a:cubicBezTo>
                    <a:pt x="455" y="3"/>
                    <a:pt x="458" y="1"/>
                    <a:pt x="462" y="1"/>
                  </a:cubicBezTo>
                  <a:cubicBezTo>
                    <a:pt x="464" y="1"/>
                    <a:pt x="467" y="2"/>
                    <a:pt x="470" y="3"/>
                  </a:cubicBezTo>
                  <a:cubicBezTo>
                    <a:pt x="471" y="4"/>
                    <a:pt x="472" y="4"/>
                    <a:pt x="473" y="4"/>
                  </a:cubicBezTo>
                  <a:cubicBezTo>
                    <a:pt x="473" y="4"/>
                    <a:pt x="474" y="4"/>
                    <a:pt x="474" y="4"/>
                  </a:cubicBezTo>
                  <a:cubicBezTo>
                    <a:pt x="475" y="3"/>
                    <a:pt x="475" y="3"/>
                    <a:pt x="475" y="1"/>
                  </a:cubicBezTo>
                  <a:cubicBezTo>
                    <a:pt x="477" y="1"/>
                    <a:pt x="477" y="1"/>
                    <a:pt x="477" y="1"/>
                  </a:cubicBezTo>
                  <a:close/>
                  <a:moveTo>
                    <a:pt x="517" y="40"/>
                  </a:moveTo>
                  <a:cubicBezTo>
                    <a:pt x="517" y="44"/>
                    <a:pt x="515" y="48"/>
                    <a:pt x="512" y="50"/>
                  </a:cubicBezTo>
                  <a:cubicBezTo>
                    <a:pt x="510" y="53"/>
                    <a:pt x="507" y="54"/>
                    <a:pt x="504" y="54"/>
                  </a:cubicBezTo>
                  <a:cubicBezTo>
                    <a:pt x="500" y="54"/>
                    <a:pt x="497" y="52"/>
                    <a:pt x="494" y="49"/>
                  </a:cubicBezTo>
                  <a:cubicBezTo>
                    <a:pt x="491" y="46"/>
                    <a:pt x="490" y="41"/>
                    <a:pt x="490" y="36"/>
                  </a:cubicBezTo>
                  <a:cubicBezTo>
                    <a:pt x="490" y="31"/>
                    <a:pt x="492" y="26"/>
                    <a:pt x="495" y="23"/>
                  </a:cubicBezTo>
                  <a:cubicBezTo>
                    <a:pt x="498" y="19"/>
                    <a:pt x="501" y="17"/>
                    <a:pt x="506" y="17"/>
                  </a:cubicBezTo>
                  <a:cubicBezTo>
                    <a:pt x="509" y="17"/>
                    <a:pt x="512" y="18"/>
                    <a:pt x="514" y="20"/>
                  </a:cubicBezTo>
                  <a:cubicBezTo>
                    <a:pt x="516" y="22"/>
                    <a:pt x="517" y="24"/>
                    <a:pt x="517" y="26"/>
                  </a:cubicBezTo>
                  <a:cubicBezTo>
                    <a:pt x="517" y="27"/>
                    <a:pt x="517" y="27"/>
                    <a:pt x="516" y="28"/>
                  </a:cubicBezTo>
                  <a:cubicBezTo>
                    <a:pt x="516" y="29"/>
                    <a:pt x="515" y="29"/>
                    <a:pt x="514" y="29"/>
                  </a:cubicBezTo>
                  <a:cubicBezTo>
                    <a:pt x="512" y="29"/>
                    <a:pt x="511" y="29"/>
                    <a:pt x="511" y="27"/>
                  </a:cubicBezTo>
                  <a:cubicBezTo>
                    <a:pt x="510" y="27"/>
                    <a:pt x="510" y="26"/>
                    <a:pt x="510" y="25"/>
                  </a:cubicBezTo>
                  <a:cubicBezTo>
                    <a:pt x="510" y="23"/>
                    <a:pt x="509" y="22"/>
                    <a:pt x="508" y="21"/>
                  </a:cubicBezTo>
                  <a:cubicBezTo>
                    <a:pt x="507" y="21"/>
                    <a:pt x="506" y="20"/>
                    <a:pt x="505" y="20"/>
                  </a:cubicBezTo>
                  <a:cubicBezTo>
                    <a:pt x="502" y="20"/>
                    <a:pt x="500" y="21"/>
                    <a:pt x="499" y="23"/>
                  </a:cubicBezTo>
                  <a:cubicBezTo>
                    <a:pt x="497" y="25"/>
                    <a:pt x="496" y="29"/>
                    <a:pt x="496" y="33"/>
                  </a:cubicBezTo>
                  <a:cubicBezTo>
                    <a:pt x="496" y="37"/>
                    <a:pt x="497" y="40"/>
                    <a:pt x="499" y="43"/>
                  </a:cubicBezTo>
                  <a:cubicBezTo>
                    <a:pt x="501" y="47"/>
                    <a:pt x="503" y="48"/>
                    <a:pt x="507" y="48"/>
                  </a:cubicBezTo>
                  <a:cubicBezTo>
                    <a:pt x="509" y="48"/>
                    <a:pt x="511" y="47"/>
                    <a:pt x="513" y="46"/>
                  </a:cubicBezTo>
                  <a:cubicBezTo>
                    <a:pt x="514" y="45"/>
                    <a:pt x="515" y="43"/>
                    <a:pt x="517" y="40"/>
                  </a:cubicBezTo>
                  <a:cubicBezTo>
                    <a:pt x="517" y="40"/>
                    <a:pt x="517" y="40"/>
                    <a:pt x="517" y="40"/>
                  </a:cubicBezTo>
                  <a:close/>
                  <a:moveTo>
                    <a:pt x="534" y="0"/>
                  </a:moveTo>
                  <a:cubicBezTo>
                    <a:pt x="535" y="0"/>
                    <a:pt x="536" y="0"/>
                    <a:pt x="537" y="1"/>
                  </a:cubicBezTo>
                  <a:cubicBezTo>
                    <a:pt x="537" y="2"/>
                    <a:pt x="538" y="3"/>
                    <a:pt x="538" y="4"/>
                  </a:cubicBezTo>
                  <a:cubicBezTo>
                    <a:pt x="538" y="5"/>
                    <a:pt x="537" y="6"/>
                    <a:pt x="537" y="7"/>
                  </a:cubicBezTo>
                  <a:cubicBezTo>
                    <a:pt x="536" y="7"/>
                    <a:pt x="535" y="8"/>
                    <a:pt x="534" y="8"/>
                  </a:cubicBezTo>
                  <a:cubicBezTo>
                    <a:pt x="533" y="8"/>
                    <a:pt x="532" y="7"/>
                    <a:pt x="532" y="7"/>
                  </a:cubicBezTo>
                  <a:cubicBezTo>
                    <a:pt x="531" y="6"/>
                    <a:pt x="531" y="5"/>
                    <a:pt x="531" y="4"/>
                  </a:cubicBezTo>
                  <a:cubicBezTo>
                    <a:pt x="531" y="3"/>
                    <a:pt x="531" y="2"/>
                    <a:pt x="532" y="1"/>
                  </a:cubicBezTo>
                  <a:cubicBezTo>
                    <a:pt x="532" y="0"/>
                    <a:pt x="533" y="0"/>
                    <a:pt x="534" y="0"/>
                  </a:cubicBezTo>
                  <a:close/>
                  <a:moveTo>
                    <a:pt x="537" y="18"/>
                  </a:moveTo>
                  <a:cubicBezTo>
                    <a:pt x="537" y="45"/>
                    <a:pt x="537" y="45"/>
                    <a:pt x="537" y="45"/>
                  </a:cubicBezTo>
                  <a:cubicBezTo>
                    <a:pt x="537" y="47"/>
                    <a:pt x="537" y="49"/>
                    <a:pt x="537" y="49"/>
                  </a:cubicBezTo>
                  <a:cubicBezTo>
                    <a:pt x="538" y="50"/>
                    <a:pt x="538" y="51"/>
                    <a:pt x="539" y="51"/>
                  </a:cubicBezTo>
                  <a:cubicBezTo>
                    <a:pt x="539" y="51"/>
                    <a:pt x="540" y="51"/>
                    <a:pt x="542" y="51"/>
                  </a:cubicBezTo>
                  <a:cubicBezTo>
                    <a:pt x="542" y="53"/>
                    <a:pt x="542" y="53"/>
                    <a:pt x="542" y="53"/>
                  </a:cubicBezTo>
                  <a:cubicBezTo>
                    <a:pt x="526" y="53"/>
                    <a:pt x="526" y="53"/>
                    <a:pt x="526" y="53"/>
                  </a:cubicBezTo>
                  <a:cubicBezTo>
                    <a:pt x="526" y="51"/>
                    <a:pt x="526" y="51"/>
                    <a:pt x="526" y="51"/>
                  </a:cubicBezTo>
                  <a:cubicBezTo>
                    <a:pt x="527" y="51"/>
                    <a:pt x="529" y="51"/>
                    <a:pt x="529" y="51"/>
                  </a:cubicBezTo>
                  <a:cubicBezTo>
                    <a:pt x="529" y="51"/>
                    <a:pt x="530" y="50"/>
                    <a:pt x="530" y="49"/>
                  </a:cubicBezTo>
                  <a:cubicBezTo>
                    <a:pt x="531" y="49"/>
                    <a:pt x="531" y="47"/>
                    <a:pt x="531" y="45"/>
                  </a:cubicBezTo>
                  <a:cubicBezTo>
                    <a:pt x="531" y="32"/>
                    <a:pt x="531" y="32"/>
                    <a:pt x="531" y="32"/>
                  </a:cubicBezTo>
                  <a:cubicBezTo>
                    <a:pt x="531" y="28"/>
                    <a:pt x="531" y="26"/>
                    <a:pt x="530" y="25"/>
                  </a:cubicBezTo>
                  <a:cubicBezTo>
                    <a:pt x="530" y="24"/>
                    <a:pt x="530" y="23"/>
                    <a:pt x="529" y="23"/>
                  </a:cubicBezTo>
                  <a:cubicBezTo>
                    <a:pt x="529" y="23"/>
                    <a:pt x="529" y="23"/>
                    <a:pt x="528" y="23"/>
                  </a:cubicBezTo>
                  <a:cubicBezTo>
                    <a:pt x="527" y="23"/>
                    <a:pt x="526" y="23"/>
                    <a:pt x="525" y="23"/>
                  </a:cubicBezTo>
                  <a:cubicBezTo>
                    <a:pt x="525" y="22"/>
                    <a:pt x="525" y="22"/>
                    <a:pt x="525" y="22"/>
                  </a:cubicBezTo>
                  <a:cubicBezTo>
                    <a:pt x="535" y="18"/>
                    <a:pt x="535" y="18"/>
                    <a:pt x="535" y="18"/>
                  </a:cubicBezTo>
                  <a:cubicBezTo>
                    <a:pt x="537" y="18"/>
                    <a:pt x="537" y="18"/>
                    <a:pt x="537" y="18"/>
                  </a:cubicBezTo>
                  <a:close/>
                  <a:moveTo>
                    <a:pt x="555" y="31"/>
                  </a:moveTo>
                  <a:cubicBezTo>
                    <a:pt x="555" y="37"/>
                    <a:pt x="557" y="40"/>
                    <a:pt x="559" y="43"/>
                  </a:cubicBezTo>
                  <a:cubicBezTo>
                    <a:pt x="561" y="46"/>
                    <a:pt x="564" y="48"/>
                    <a:pt x="567" y="48"/>
                  </a:cubicBezTo>
                  <a:cubicBezTo>
                    <a:pt x="569" y="48"/>
                    <a:pt x="571" y="47"/>
                    <a:pt x="573" y="46"/>
                  </a:cubicBezTo>
                  <a:cubicBezTo>
                    <a:pt x="575" y="45"/>
                    <a:pt x="576" y="43"/>
                    <a:pt x="577" y="39"/>
                  </a:cubicBezTo>
                  <a:cubicBezTo>
                    <a:pt x="578" y="40"/>
                    <a:pt x="578" y="40"/>
                    <a:pt x="578" y="40"/>
                  </a:cubicBezTo>
                  <a:cubicBezTo>
                    <a:pt x="578" y="43"/>
                    <a:pt x="576" y="47"/>
                    <a:pt x="574" y="49"/>
                  </a:cubicBezTo>
                  <a:cubicBezTo>
                    <a:pt x="571" y="52"/>
                    <a:pt x="568" y="53"/>
                    <a:pt x="565" y="53"/>
                  </a:cubicBezTo>
                  <a:cubicBezTo>
                    <a:pt x="561" y="53"/>
                    <a:pt x="557" y="52"/>
                    <a:pt x="555" y="49"/>
                  </a:cubicBezTo>
                  <a:cubicBezTo>
                    <a:pt x="552" y="45"/>
                    <a:pt x="551" y="41"/>
                    <a:pt x="551" y="36"/>
                  </a:cubicBezTo>
                  <a:cubicBezTo>
                    <a:pt x="551" y="30"/>
                    <a:pt x="552" y="25"/>
                    <a:pt x="555" y="22"/>
                  </a:cubicBezTo>
                  <a:cubicBezTo>
                    <a:pt x="558" y="19"/>
                    <a:pt x="561" y="17"/>
                    <a:pt x="566" y="17"/>
                  </a:cubicBezTo>
                  <a:cubicBezTo>
                    <a:pt x="569" y="17"/>
                    <a:pt x="573" y="19"/>
                    <a:pt x="575" y="21"/>
                  </a:cubicBezTo>
                  <a:cubicBezTo>
                    <a:pt x="577" y="23"/>
                    <a:pt x="579" y="27"/>
                    <a:pt x="579" y="31"/>
                  </a:cubicBezTo>
                  <a:cubicBezTo>
                    <a:pt x="555" y="31"/>
                    <a:pt x="555" y="31"/>
                    <a:pt x="555" y="31"/>
                  </a:cubicBezTo>
                  <a:close/>
                  <a:moveTo>
                    <a:pt x="555" y="29"/>
                  </a:moveTo>
                  <a:cubicBezTo>
                    <a:pt x="571" y="29"/>
                    <a:pt x="571" y="29"/>
                    <a:pt x="571" y="29"/>
                  </a:cubicBezTo>
                  <a:cubicBezTo>
                    <a:pt x="571" y="27"/>
                    <a:pt x="570" y="26"/>
                    <a:pt x="570" y="25"/>
                  </a:cubicBezTo>
                  <a:cubicBezTo>
                    <a:pt x="569" y="24"/>
                    <a:pt x="568" y="23"/>
                    <a:pt x="567" y="22"/>
                  </a:cubicBezTo>
                  <a:cubicBezTo>
                    <a:pt x="566" y="21"/>
                    <a:pt x="565" y="21"/>
                    <a:pt x="563" y="21"/>
                  </a:cubicBezTo>
                  <a:cubicBezTo>
                    <a:pt x="561" y="21"/>
                    <a:pt x="560" y="21"/>
                    <a:pt x="558" y="23"/>
                  </a:cubicBezTo>
                  <a:cubicBezTo>
                    <a:pt x="557" y="24"/>
                    <a:pt x="555" y="27"/>
                    <a:pt x="555" y="29"/>
                  </a:cubicBezTo>
                  <a:close/>
                  <a:moveTo>
                    <a:pt x="595" y="25"/>
                  </a:moveTo>
                  <a:cubicBezTo>
                    <a:pt x="599" y="20"/>
                    <a:pt x="603" y="18"/>
                    <a:pt x="606" y="18"/>
                  </a:cubicBezTo>
                  <a:cubicBezTo>
                    <a:pt x="608" y="18"/>
                    <a:pt x="609" y="18"/>
                    <a:pt x="611" y="19"/>
                  </a:cubicBezTo>
                  <a:cubicBezTo>
                    <a:pt x="612" y="20"/>
                    <a:pt x="613" y="21"/>
                    <a:pt x="614" y="23"/>
                  </a:cubicBezTo>
                  <a:cubicBezTo>
                    <a:pt x="615" y="25"/>
                    <a:pt x="615" y="27"/>
                    <a:pt x="615" y="30"/>
                  </a:cubicBezTo>
                  <a:cubicBezTo>
                    <a:pt x="615" y="45"/>
                    <a:pt x="615" y="45"/>
                    <a:pt x="615" y="45"/>
                  </a:cubicBezTo>
                  <a:cubicBezTo>
                    <a:pt x="615" y="47"/>
                    <a:pt x="615" y="48"/>
                    <a:pt x="615" y="49"/>
                  </a:cubicBezTo>
                  <a:cubicBezTo>
                    <a:pt x="616" y="50"/>
                    <a:pt x="616" y="50"/>
                    <a:pt x="617" y="51"/>
                  </a:cubicBezTo>
                  <a:cubicBezTo>
                    <a:pt x="617" y="51"/>
                    <a:pt x="618" y="51"/>
                    <a:pt x="620" y="51"/>
                  </a:cubicBezTo>
                  <a:cubicBezTo>
                    <a:pt x="620" y="52"/>
                    <a:pt x="620" y="52"/>
                    <a:pt x="620" y="52"/>
                  </a:cubicBezTo>
                  <a:cubicBezTo>
                    <a:pt x="604" y="52"/>
                    <a:pt x="604" y="52"/>
                    <a:pt x="604" y="52"/>
                  </a:cubicBezTo>
                  <a:cubicBezTo>
                    <a:pt x="604" y="51"/>
                    <a:pt x="604" y="51"/>
                    <a:pt x="604" y="51"/>
                  </a:cubicBezTo>
                  <a:cubicBezTo>
                    <a:pt x="605" y="51"/>
                    <a:pt x="605" y="51"/>
                    <a:pt x="605" y="51"/>
                  </a:cubicBezTo>
                  <a:cubicBezTo>
                    <a:pt x="606" y="51"/>
                    <a:pt x="607" y="51"/>
                    <a:pt x="608" y="50"/>
                  </a:cubicBezTo>
                  <a:cubicBezTo>
                    <a:pt x="609" y="50"/>
                    <a:pt x="609" y="49"/>
                    <a:pt x="609" y="48"/>
                  </a:cubicBezTo>
                  <a:cubicBezTo>
                    <a:pt x="609" y="48"/>
                    <a:pt x="609" y="47"/>
                    <a:pt x="609" y="45"/>
                  </a:cubicBezTo>
                  <a:cubicBezTo>
                    <a:pt x="609" y="31"/>
                    <a:pt x="609" y="31"/>
                    <a:pt x="609" y="31"/>
                  </a:cubicBezTo>
                  <a:cubicBezTo>
                    <a:pt x="609" y="27"/>
                    <a:pt x="609" y="25"/>
                    <a:pt x="608" y="24"/>
                  </a:cubicBezTo>
                  <a:cubicBezTo>
                    <a:pt x="607" y="23"/>
                    <a:pt x="606" y="22"/>
                    <a:pt x="604" y="22"/>
                  </a:cubicBezTo>
                  <a:cubicBezTo>
                    <a:pt x="601" y="22"/>
                    <a:pt x="598" y="23"/>
                    <a:pt x="595" y="27"/>
                  </a:cubicBezTo>
                  <a:cubicBezTo>
                    <a:pt x="595" y="45"/>
                    <a:pt x="595" y="45"/>
                    <a:pt x="595" y="45"/>
                  </a:cubicBezTo>
                  <a:cubicBezTo>
                    <a:pt x="595" y="47"/>
                    <a:pt x="595" y="48"/>
                    <a:pt x="596" y="49"/>
                  </a:cubicBezTo>
                  <a:cubicBezTo>
                    <a:pt x="596" y="50"/>
                    <a:pt x="597" y="50"/>
                    <a:pt x="597" y="51"/>
                  </a:cubicBezTo>
                  <a:cubicBezTo>
                    <a:pt x="597" y="51"/>
                    <a:pt x="599" y="51"/>
                    <a:pt x="601" y="51"/>
                  </a:cubicBezTo>
                  <a:cubicBezTo>
                    <a:pt x="601" y="52"/>
                    <a:pt x="601" y="52"/>
                    <a:pt x="601" y="52"/>
                  </a:cubicBezTo>
                  <a:cubicBezTo>
                    <a:pt x="585" y="52"/>
                    <a:pt x="585" y="52"/>
                    <a:pt x="585" y="52"/>
                  </a:cubicBezTo>
                  <a:cubicBezTo>
                    <a:pt x="585" y="51"/>
                    <a:pt x="585" y="51"/>
                    <a:pt x="585" y="51"/>
                  </a:cubicBezTo>
                  <a:cubicBezTo>
                    <a:pt x="585" y="51"/>
                    <a:pt x="585" y="51"/>
                    <a:pt x="585" y="51"/>
                  </a:cubicBezTo>
                  <a:cubicBezTo>
                    <a:pt x="587" y="51"/>
                    <a:pt x="588" y="51"/>
                    <a:pt x="589" y="50"/>
                  </a:cubicBezTo>
                  <a:cubicBezTo>
                    <a:pt x="589" y="49"/>
                    <a:pt x="589" y="47"/>
                    <a:pt x="589" y="45"/>
                  </a:cubicBezTo>
                  <a:cubicBezTo>
                    <a:pt x="589" y="32"/>
                    <a:pt x="589" y="32"/>
                    <a:pt x="589" y="32"/>
                  </a:cubicBezTo>
                  <a:cubicBezTo>
                    <a:pt x="589" y="28"/>
                    <a:pt x="589" y="25"/>
                    <a:pt x="589" y="24"/>
                  </a:cubicBezTo>
                  <a:cubicBezTo>
                    <a:pt x="589" y="23"/>
                    <a:pt x="589" y="23"/>
                    <a:pt x="588" y="22"/>
                  </a:cubicBezTo>
                  <a:cubicBezTo>
                    <a:pt x="588" y="22"/>
                    <a:pt x="587" y="22"/>
                    <a:pt x="587" y="22"/>
                  </a:cubicBezTo>
                  <a:cubicBezTo>
                    <a:pt x="586" y="22"/>
                    <a:pt x="585" y="22"/>
                    <a:pt x="584" y="22"/>
                  </a:cubicBezTo>
                  <a:cubicBezTo>
                    <a:pt x="584" y="21"/>
                    <a:pt x="584" y="21"/>
                    <a:pt x="584" y="21"/>
                  </a:cubicBezTo>
                  <a:cubicBezTo>
                    <a:pt x="594" y="17"/>
                    <a:pt x="594" y="17"/>
                    <a:pt x="594" y="17"/>
                  </a:cubicBezTo>
                  <a:cubicBezTo>
                    <a:pt x="595" y="17"/>
                    <a:pt x="595" y="17"/>
                    <a:pt x="595" y="17"/>
                  </a:cubicBezTo>
                  <a:cubicBezTo>
                    <a:pt x="595" y="25"/>
                    <a:pt x="595" y="25"/>
                    <a:pt x="595" y="25"/>
                  </a:cubicBezTo>
                  <a:close/>
                  <a:moveTo>
                    <a:pt x="654" y="40"/>
                  </a:moveTo>
                  <a:cubicBezTo>
                    <a:pt x="653" y="44"/>
                    <a:pt x="651" y="48"/>
                    <a:pt x="649" y="50"/>
                  </a:cubicBezTo>
                  <a:cubicBezTo>
                    <a:pt x="646" y="53"/>
                    <a:pt x="643" y="54"/>
                    <a:pt x="640" y="54"/>
                  </a:cubicBezTo>
                  <a:cubicBezTo>
                    <a:pt x="637" y="54"/>
                    <a:pt x="633" y="52"/>
                    <a:pt x="631" y="49"/>
                  </a:cubicBezTo>
                  <a:cubicBezTo>
                    <a:pt x="628" y="46"/>
                    <a:pt x="627" y="41"/>
                    <a:pt x="627" y="36"/>
                  </a:cubicBezTo>
                  <a:cubicBezTo>
                    <a:pt x="627" y="31"/>
                    <a:pt x="628" y="26"/>
                    <a:pt x="631" y="23"/>
                  </a:cubicBezTo>
                  <a:cubicBezTo>
                    <a:pt x="634" y="19"/>
                    <a:pt x="638" y="17"/>
                    <a:pt x="642" y="17"/>
                  </a:cubicBezTo>
                  <a:cubicBezTo>
                    <a:pt x="645" y="17"/>
                    <a:pt x="648" y="18"/>
                    <a:pt x="650" y="20"/>
                  </a:cubicBezTo>
                  <a:cubicBezTo>
                    <a:pt x="652" y="22"/>
                    <a:pt x="653" y="24"/>
                    <a:pt x="653" y="26"/>
                  </a:cubicBezTo>
                  <a:cubicBezTo>
                    <a:pt x="653" y="27"/>
                    <a:pt x="653" y="27"/>
                    <a:pt x="653" y="28"/>
                  </a:cubicBezTo>
                  <a:cubicBezTo>
                    <a:pt x="652" y="29"/>
                    <a:pt x="651" y="29"/>
                    <a:pt x="650" y="29"/>
                  </a:cubicBezTo>
                  <a:cubicBezTo>
                    <a:pt x="649" y="29"/>
                    <a:pt x="648" y="29"/>
                    <a:pt x="647" y="27"/>
                  </a:cubicBezTo>
                  <a:cubicBezTo>
                    <a:pt x="647" y="27"/>
                    <a:pt x="646" y="26"/>
                    <a:pt x="646" y="25"/>
                  </a:cubicBezTo>
                  <a:cubicBezTo>
                    <a:pt x="646" y="23"/>
                    <a:pt x="645" y="22"/>
                    <a:pt x="645" y="21"/>
                  </a:cubicBezTo>
                  <a:cubicBezTo>
                    <a:pt x="644" y="21"/>
                    <a:pt x="643" y="20"/>
                    <a:pt x="641" y="20"/>
                  </a:cubicBezTo>
                  <a:cubicBezTo>
                    <a:pt x="639" y="20"/>
                    <a:pt x="637" y="21"/>
                    <a:pt x="635" y="23"/>
                  </a:cubicBezTo>
                  <a:cubicBezTo>
                    <a:pt x="633" y="25"/>
                    <a:pt x="633" y="29"/>
                    <a:pt x="633" y="33"/>
                  </a:cubicBezTo>
                  <a:cubicBezTo>
                    <a:pt x="633" y="37"/>
                    <a:pt x="633" y="40"/>
                    <a:pt x="635" y="43"/>
                  </a:cubicBezTo>
                  <a:cubicBezTo>
                    <a:pt x="637" y="47"/>
                    <a:pt x="640" y="48"/>
                    <a:pt x="643" y="48"/>
                  </a:cubicBezTo>
                  <a:cubicBezTo>
                    <a:pt x="645" y="48"/>
                    <a:pt x="647" y="47"/>
                    <a:pt x="649" y="46"/>
                  </a:cubicBezTo>
                  <a:cubicBezTo>
                    <a:pt x="651" y="45"/>
                    <a:pt x="652" y="43"/>
                    <a:pt x="654" y="40"/>
                  </a:cubicBezTo>
                  <a:cubicBezTo>
                    <a:pt x="654" y="40"/>
                    <a:pt x="654" y="40"/>
                    <a:pt x="654" y="40"/>
                  </a:cubicBezTo>
                  <a:close/>
                  <a:moveTo>
                    <a:pt x="668" y="31"/>
                  </a:moveTo>
                  <a:cubicBezTo>
                    <a:pt x="668" y="37"/>
                    <a:pt x="669" y="40"/>
                    <a:pt x="671" y="43"/>
                  </a:cubicBezTo>
                  <a:cubicBezTo>
                    <a:pt x="674" y="46"/>
                    <a:pt x="677" y="48"/>
                    <a:pt x="680" y="48"/>
                  </a:cubicBezTo>
                  <a:cubicBezTo>
                    <a:pt x="682" y="48"/>
                    <a:pt x="684" y="47"/>
                    <a:pt x="685" y="46"/>
                  </a:cubicBezTo>
                  <a:cubicBezTo>
                    <a:pt x="687" y="45"/>
                    <a:pt x="688" y="43"/>
                    <a:pt x="689" y="39"/>
                  </a:cubicBezTo>
                  <a:cubicBezTo>
                    <a:pt x="691" y="40"/>
                    <a:pt x="691" y="40"/>
                    <a:pt x="691" y="40"/>
                  </a:cubicBezTo>
                  <a:cubicBezTo>
                    <a:pt x="690" y="43"/>
                    <a:pt x="689" y="47"/>
                    <a:pt x="686" y="49"/>
                  </a:cubicBezTo>
                  <a:cubicBezTo>
                    <a:pt x="684" y="52"/>
                    <a:pt x="681" y="53"/>
                    <a:pt x="677" y="53"/>
                  </a:cubicBezTo>
                  <a:cubicBezTo>
                    <a:pt x="673" y="53"/>
                    <a:pt x="670" y="52"/>
                    <a:pt x="667" y="49"/>
                  </a:cubicBezTo>
                  <a:cubicBezTo>
                    <a:pt x="664" y="45"/>
                    <a:pt x="663" y="41"/>
                    <a:pt x="663" y="36"/>
                  </a:cubicBezTo>
                  <a:cubicBezTo>
                    <a:pt x="663" y="30"/>
                    <a:pt x="665" y="25"/>
                    <a:pt x="667" y="22"/>
                  </a:cubicBezTo>
                  <a:cubicBezTo>
                    <a:pt x="670" y="19"/>
                    <a:pt x="674" y="17"/>
                    <a:pt x="678" y="17"/>
                  </a:cubicBezTo>
                  <a:cubicBezTo>
                    <a:pt x="682" y="17"/>
                    <a:pt x="685" y="19"/>
                    <a:pt x="687" y="21"/>
                  </a:cubicBezTo>
                  <a:cubicBezTo>
                    <a:pt x="690" y="23"/>
                    <a:pt x="691" y="27"/>
                    <a:pt x="691" y="31"/>
                  </a:cubicBezTo>
                  <a:cubicBezTo>
                    <a:pt x="668" y="31"/>
                    <a:pt x="668" y="31"/>
                    <a:pt x="668" y="31"/>
                  </a:cubicBezTo>
                  <a:close/>
                  <a:moveTo>
                    <a:pt x="668" y="29"/>
                  </a:moveTo>
                  <a:cubicBezTo>
                    <a:pt x="683" y="29"/>
                    <a:pt x="683" y="29"/>
                    <a:pt x="683" y="29"/>
                  </a:cubicBezTo>
                  <a:cubicBezTo>
                    <a:pt x="683" y="27"/>
                    <a:pt x="683" y="26"/>
                    <a:pt x="682" y="25"/>
                  </a:cubicBezTo>
                  <a:cubicBezTo>
                    <a:pt x="682" y="24"/>
                    <a:pt x="681" y="23"/>
                    <a:pt x="679" y="22"/>
                  </a:cubicBezTo>
                  <a:cubicBezTo>
                    <a:pt x="678" y="21"/>
                    <a:pt x="677" y="21"/>
                    <a:pt x="676" y="21"/>
                  </a:cubicBezTo>
                  <a:cubicBezTo>
                    <a:pt x="674" y="21"/>
                    <a:pt x="672" y="21"/>
                    <a:pt x="671" y="23"/>
                  </a:cubicBezTo>
                  <a:cubicBezTo>
                    <a:pt x="669" y="24"/>
                    <a:pt x="668" y="27"/>
                    <a:pt x="668" y="29"/>
                  </a:cubicBezTo>
                  <a:close/>
                  <a:moveTo>
                    <a:pt x="731" y="48"/>
                  </a:moveTo>
                  <a:cubicBezTo>
                    <a:pt x="728" y="51"/>
                    <a:pt x="726" y="52"/>
                    <a:pt x="725" y="53"/>
                  </a:cubicBezTo>
                  <a:cubicBezTo>
                    <a:pt x="724" y="53"/>
                    <a:pt x="722" y="53"/>
                    <a:pt x="721" y="53"/>
                  </a:cubicBezTo>
                  <a:cubicBezTo>
                    <a:pt x="719" y="53"/>
                    <a:pt x="717" y="53"/>
                    <a:pt x="715" y="51"/>
                  </a:cubicBezTo>
                  <a:cubicBezTo>
                    <a:pt x="714" y="49"/>
                    <a:pt x="713" y="47"/>
                    <a:pt x="713" y="45"/>
                  </a:cubicBezTo>
                  <a:cubicBezTo>
                    <a:pt x="713" y="43"/>
                    <a:pt x="714" y="41"/>
                    <a:pt x="715" y="40"/>
                  </a:cubicBezTo>
                  <a:cubicBezTo>
                    <a:pt x="715" y="39"/>
                    <a:pt x="717" y="37"/>
                    <a:pt x="720" y="35"/>
                  </a:cubicBezTo>
                  <a:cubicBezTo>
                    <a:pt x="722" y="34"/>
                    <a:pt x="726" y="32"/>
                    <a:pt x="732" y="30"/>
                  </a:cubicBezTo>
                  <a:cubicBezTo>
                    <a:pt x="732" y="29"/>
                    <a:pt x="732" y="29"/>
                    <a:pt x="732" y="29"/>
                  </a:cubicBezTo>
                  <a:cubicBezTo>
                    <a:pt x="732" y="25"/>
                    <a:pt x="731" y="23"/>
                    <a:pt x="730" y="22"/>
                  </a:cubicBezTo>
                  <a:cubicBezTo>
                    <a:pt x="729" y="21"/>
                    <a:pt x="728" y="20"/>
                    <a:pt x="726" y="20"/>
                  </a:cubicBezTo>
                  <a:cubicBezTo>
                    <a:pt x="724" y="20"/>
                    <a:pt x="723" y="20"/>
                    <a:pt x="722" y="21"/>
                  </a:cubicBezTo>
                  <a:cubicBezTo>
                    <a:pt x="721" y="22"/>
                    <a:pt x="721" y="23"/>
                    <a:pt x="721" y="24"/>
                  </a:cubicBezTo>
                  <a:cubicBezTo>
                    <a:pt x="721" y="26"/>
                    <a:pt x="721" y="26"/>
                    <a:pt x="721" y="26"/>
                  </a:cubicBezTo>
                  <a:cubicBezTo>
                    <a:pt x="721" y="27"/>
                    <a:pt x="721" y="28"/>
                    <a:pt x="720" y="29"/>
                  </a:cubicBezTo>
                  <a:cubicBezTo>
                    <a:pt x="720" y="29"/>
                    <a:pt x="719" y="29"/>
                    <a:pt x="718" y="29"/>
                  </a:cubicBezTo>
                  <a:cubicBezTo>
                    <a:pt x="717" y="29"/>
                    <a:pt x="717" y="29"/>
                    <a:pt x="716" y="29"/>
                  </a:cubicBezTo>
                  <a:cubicBezTo>
                    <a:pt x="716" y="28"/>
                    <a:pt x="715" y="27"/>
                    <a:pt x="715" y="26"/>
                  </a:cubicBezTo>
                  <a:cubicBezTo>
                    <a:pt x="715" y="24"/>
                    <a:pt x="717" y="22"/>
                    <a:pt x="719" y="20"/>
                  </a:cubicBezTo>
                  <a:cubicBezTo>
                    <a:pt x="721" y="18"/>
                    <a:pt x="724" y="17"/>
                    <a:pt x="727" y="17"/>
                  </a:cubicBezTo>
                  <a:cubicBezTo>
                    <a:pt x="730" y="17"/>
                    <a:pt x="733" y="17"/>
                    <a:pt x="735" y="19"/>
                  </a:cubicBezTo>
                  <a:cubicBezTo>
                    <a:pt x="736" y="19"/>
                    <a:pt x="737" y="21"/>
                    <a:pt x="738" y="22"/>
                  </a:cubicBezTo>
                  <a:cubicBezTo>
                    <a:pt x="738" y="23"/>
                    <a:pt x="739" y="25"/>
                    <a:pt x="739" y="29"/>
                  </a:cubicBezTo>
                  <a:cubicBezTo>
                    <a:pt x="739" y="40"/>
                    <a:pt x="739" y="40"/>
                    <a:pt x="739" y="40"/>
                  </a:cubicBezTo>
                  <a:cubicBezTo>
                    <a:pt x="739" y="43"/>
                    <a:pt x="739" y="45"/>
                    <a:pt x="739" y="46"/>
                  </a:cubicBezTo>
                  <a:cubicBezTo>
                    <a:pt x="739" y="47"/>
                    <a:pt x="739" y="47"/>
                    <a:pt x="739" y="48"/>
                  </a:cubicBezTo>
                  <a:cubicBezTo>
                    <a:pt x="739" y="48"/>
                    <a:pt x="739" y="48"/>
                    <a:pt x="740" y="48"/>
                  </a:cubicBezTo>
                  <a:cubicBezTo>
                    <a:pt x="740" y="48"/>
                    <a:pt x="741" y="48"/>
                    <a:pt x="741" y="48"/>
                  </a:cubicBezTo>
                  <a:cubicBezTo>
                    <a:pt x="741" y="47"/>
                    <a:pt x="743" y="47"/>
                    <a:pt x="744" y="45"/>
                  </a:cubicBezTo>
                  <a:cubicBezTo>
                    <a:pt x="744" y="47"/>
                    <a:pt x="744" y="47"/>
                    <a:pt x="744" y="47"/>
                  </a:cubicBezTo>
                  <a:cubicBezTo>
                    <a:pt x="741" y="51"/>
                    <a:pt x="739" y="53"/>
                    <a:pt x="736" y="53"/>
                  </a:cubicBezTo>
                  <a:cubicBezTo>
                    <a:pt x="735" y="53"/>
                    <a:pt x="734" y="52"/>
                    <a:pt x="733" y="51"/>
                  </a:cubicBezTo>
                  <a:cubicBezTo>
                    <a:pt x="732" y="51"/>
                    <a:pt x="731" y="50"/>
                    <a:pt x="731" y="48"/>
                  </a:cubicBezTo>
                  <a:close/>
                  <a:moveTo>
                    <a:pt x="731" y="45"/>
                  </a:moveTo>
                  <a:cubicBezTo>
                    <a:pt x="731" y="33"/>
                    <a:pt x="731" y="33"/>
                    <a:pt x="731" y="33"/>
                  </a:cubicBezTo>
                  <a:cubicBezTo>
                    <a:pt x="728" y="34"/>
                    <a:pt x="725" y="35"/>
                    <a:pt x="725" y="36"/>
                  </a:cubicBezTo>
                  <a:cubicBezTo>
                    <a:pt x="723" y="37"/>
                    <a:pt x="721" y="38"/>
                    <a:pt x="721" y="39"/>
                  </a:cubicBezTo>
                  <a:cubicBezTo>
                    <a:pt x="720" y="41"/>
                    <a:pt x="719" y="42"/>
                    <a:pt x="719" y="43"/>
                  </a:cubicBezTo>
                  <a:cubicBezTo>
                    <a:pt x="719" y="45"/>
                    <a:pt x="720" y="47"/>
                    <a:pt x="721" y="48"/>
                  </a:cubicBezTo>
                  <a:cubicBezTo>
                    <a:pt x="722" y="49"/>
                    <a:pt x="723" y="49"/>
                    <a:pt x="725" y="49"/>
                  </a:cubicBezTo>
                  <a:cubicBezTo>
                    <a:pt x="726" y="49"/>
                    <a:pt x="729" y="48"/>
                    <a:pt x="731" y="45"/>
                  </a:cubicBezTo>
                  <a:close/>
                  <a:moveTo>
                    <a:pt x="759" y="25"/>
                  </a:moveTo>
                  <a:cubicBezTo>
                    <a:pt x="763" y="20"/>
                    <a:pt x="766" y="18"/>
                    <a:pt x="769" y="18"/>
                  </a:cubicBezTo>
                  <a:cubicBezTo>
                    <a:pt x="771" y="18"/>
                    <a:pt x="773" y="18"/>
                    <a:pt x="774" y="19"/>
                  </a:cubicBezTo>
                  <a:cubicBezTo>
                    <a:pt x="775" y="20"/>
                    <a:pt x="777" y="21"/>
                    <a:pt x="777" y="23"/>
                  </a:cubicBezTo>
                  <a:cubicBezTo>
                    <a:pt x="778" y="25"/>
                    <a:pt x="778" y="27"/>
                    <a:pt x="778" y="30"/>
                  </a:cubicBezTo>
                  <a:cubicBezTo>
                    <a:pt x="778" y="45"/>
                    <a:pt x="778" y="45"/>
                    <a:pt x="778" y="45"/>
                  </a:cubicBezTo>
                  <a:cubicBezTo>
                    <a:pt x="778" y="47"/>
                    <a:pt x="778" y="48"/>
                    <a:pt x="779" y="49"/>
                  </a:cubicBezTo>
                  <a:cubicBezTo>
                    <a:pt x="779" y="50"/>
                    <a:pt x="779" y="50"/>
                    <a:pt x="780" y="51"/>
                  </a:cubicBezTo>
                  <a:cubicBezTo>
                    <a:pt x="780" y="51"/>
                    <a:pt x="781" y="51"/>
                    <a:pt x="783" y="51"/>
                  </a:cubicBezTo>
                  <a:cubicBezTo>
                    <a:pt x="783" y="52"/>
                    <a:pt x="783" y="52"/>
                    <a:pt x="783" y="52"/>
                  </a:cubicBezTo>
                  <a:cubicBezTo>
                    <a:pt x="767" y="52"/>
                    <a:pt x="767" y="52"/>
                    <a:pt x="767" y="52"/>
                  </a:cubicBezTo>
                  <a:cubicBezTo>
                    <a:pt x="767" y="51"/>
                    <a:pt x="767" y="51"/>
                    <a:pt x="767" y="51"/>
                  </a:cubicBezTo>
                  <a:cubicBezTo>
                    <a:pt x="768" y="51"/>
                    <a:pt x="768" y="51"/>
                    <a:pt x="768" y="51"/>
                  </a:cubicBezTo>
                  <a:cubicBezTo>
                    <a:pt x="769" y="51"/>
                    <a:pt x="770" y="51"/>
                    <a:pt x="771" y="50"/>
                  </a:cubicBezTo>
                  <a:cubicBezTo>
                    <a:pt x="772" y="50"/>
                    <a:pt x="772" y="49"/>
                    <a:pt x="772" y="48"/>
                  </a:cubicBezTo>
                  <a:cubicBezTo>
                    <a:pt x="772" y="48"/>
                    <a:pt x="772" y="47"/>
                    <a:pt x="772" y="45"/>
                  </a:cubicBezTo>
                  <a:cubicBezTo>
                    <a:pt x="772" y="31"/>
                    <a:pt x="772" y="31"/>
                    <a:pt x="772" y="31"/>
                  </a:cubicBezTo>
                  <a:cubicBezTo>
                    <a:pt x="772" y="27"/>
                    <a:pt x="772" y="25"/>
                    <a:pt x="771" y="24"/>
                  </a:cubicBezTo>
                  <a:cubicBezTo>
                    <a:pt x="770" y="23"/>
                    <a:pt x="769" y="22"/>
                    <a:pt x="767" y="22"/>
                  </a:cubicBezTo>
                  <a:cubicBezTo>
                    <a:pt x="764" y="22"/>
                    <a:pt x="761" y="23"/>
                    <a:pt x="759" y="27"/>
                  </a:cubicBezTo>
                  <a:cubicBezTo>
                    <a:pt x="759" y="45"/>
                    <a:pt x="759" y="45"/>
                    <a:pt x="759" y="45"/>
                  </a:cubicBezTo>
                  <a:cubicBezTo>
                    <a:pt x="759" y="47"/>
                    <a:pt x="759" y="48"/>
                    <a:pt x="759" y="49"/>
                  </a:cubicBezTo>
                  <a:cubicBezTo>
                    <a:pt x="759" y="50"/>
                    <a:pt x="760" y="50"/>
                    <a:pt x="760" y="51"/>
                  </a:cubicBezTo>
                  <a:cubicBezTo>
                    <a:pt x="761" y="51"/>
                    <a:pt x="762" y="51"/>
                    <a:pt x="764" y="51"/>
                  </a:cubicBezTo>
                  <a:cubicBezTo>
                    <a:pt x="764" y="52"/>
                    <a:pt x="764" y="52"/>
                    <a:pt x="764" y="52"/>
                  </a:cubicBezTo>
                  <a:cubicBezTo>
                    <a:pt x="748" y="52"/>
                    <a:pt x="748" y="52"/>
                    <a:pt x="748" y="52"/>
                  </a:cubicBezTo>
                  <a:cubicBezTo>
                    <a:pt x="748" y="51"/>
                    <a:pt x="748" y="51"/>
                    <a:pt x="748" y="51"/>
                  </a:cubicBezTo>
                  <a:cubicBezTo>
                    <a:pt x="749" y="51"/>
                    <a:pt x="749" y="51"/>
                    <a:pt x="749" y="51"/>
                  </a:cubicBezTo>
                  <a:cubicBezTo>
                    <a:pt x="750" y="51"/>
                    <a:pt x="751" y="51"/>
                    <a:pt x="752" y="50"/>
                  </a:cubicBezTo>
                  <a:cubicBezTo>
                    <a:pt x="752" y="49"/>
                    <a:pt x="753" y="47"/>
                    <a:pt x="753" y="45"/>
                  </a:cubicBezTo>
                  <a:cubicBezTo>
                    <a:pt x="753" y="32"/>
                    <a:pt x="753" y="32"/>
                    <a:pt x="753" y="32"/>
                  </a:cubicBezTo>
                  <a:cubicBezTo>
                    <a:pt x="753" y="28"/>
                    <a:pt x="753" y="25"/>
                    <a:pt x="752" y="24"/>
                  </a:cubicBezTo>
                  <a:cubicBezTo>
                    <a:pt x="752" y="23"/>
                    <a:pt x="752" y="23"/>
                    <a:pt x="751" y="22"/>
                  </a:cubicBezTo>
                  <a:cubicBezTo>
                    <a:pt x="751" y="22"/>
                    <a:pt x="751" y="22"/>
                    <a:pt x="750" y="22"/>
                  </a:cubicBezTo>
                  <a:cubicBezTo>
                    <a:pt x="749" y="22"/>
                    <a:pt x="748" y="22"/>
                    <a:pt x="747" y="22"/>
                  </a:cubicBezTo>
                  <a:cubicBezTo>
                    <a:pt x="747" y="21"/>
                    <a:pt x="747" y="21"/>
                    <a:pt x="747" y="21"/>
                  </a:cubicBezTo>
                  <a:cubicBezTo>
                    <a:pt x="757" y="17"/>
                    <a:pt x="757" y="17"/>
                    <a:pt x="757" y="17"/>
                  </a:cubicBezTo>
                  <a:cubicBezTo>
                    <a:pt x="759" y="17"/>
                    <a:pt x="759" y="17"/>
                    <a:pt x="759" y="17"/>
                  </a:cubicBezTo>
                  <a:cubicBezTo>
                    <a:pt x="759" y="25"/>
                    <a:pt x="759" y="25"/>
                    <a:pt x="759" y="25"/>
                  </a:cubicBezTo>
                  <a:close/>
                  <a:moveTo>
                    <a:pt x="812" y="49"/>
                  </a:moveTo>
                  <a:cubicBezTo>
                    <a:pt x="811" y="51"/>
                    <a:pt x="809" y="52"/>
                    <a:pt x="807" y="53"/>
                  </a:cubicBezTo>
                  <a:cubicBezTo>
                    <a:pt x="806" y="53"/>
                    <a:pt x="804" y="54"/>
                    <a:pt x="803" y="54"/>
                  </a:cubicBezTo>
                  <a:cubicBezTo>
                    <a:pt x="799" y="54"/>
                    <a:pt x="796" y="52"/>
                    <a:pt x="793" y="49"/>
                  </a:cubicBezTo>
                  <a:cubicBezTo>
                    <a:pt x="791" y="46"/>
                    <a:pt x="789" y="42"/>
                    <a:pt x="789" y="37"/>
                  </a:cubicBezTo>
                  <a:cubicBezTo>
                    <a:pt x="789" y="32"/>
                    <a:pt x="791" y="28"/>
                    <a:pt x="794" y="24"/>
                  </a:cubicBezTo>
                  <a:cubicBezTo>
                    <a:pt x="797" y="20"/>
                    <a:pt x="801" y="18"/>
                    <a:pt x="805" y="18"/>
                  </a:cubicBezTo>
                  <a:cubicBezTo>
                    <a:pt x="808" y="18"/>
                    <a:pt x="810" y="19"/>
                    <a:pt x="812" y="21"/>
                  </a:cubicBezTo>
                  <a:cubicBezTo>
                    <a:pt x="812" y="14"/>
                    <a:pt x="812" y="14"/>
                    <a:pt x="812" y="14"/>
                  </a:cubicBezTo>
                  <a:cubicBezTo>
                    <a:pt x="812" y="10"/>
                    <a:pt x="812" y="8"/>
                    <a:pt x="812" y="7"/>
                  </a:cubicBezTo>
                  <a:cubicBezTo>
                    <a:pt x="812" y="6"/>
                    <a:pt x="811" y="5"/>
                    <a:pt x="811" y="5"/>
                  </a:cubicBezTo>
                  <a:cubicBezTo>
                    <a:pt x="811" y="5"/>
                    <a:pt x="810" y="5"/>
                    <a:pt x="809" y="5"/>
                  </a:cubicBezTo>
                  <a:cubicBezTo>
                    <a:pt x="809" y="5"/>
                    <a:pt x="808" y="5"/>
                    <a:pt x="807" y="5"/>
                  </a:cubicBezTo>
                  <a:cubicBezTo>
                    <a:pt x="807" y="4"/>
                    <a:pt x="807" y="4"/>
                    <a:pt x="807" y="4"/>
                  </a:cubicBezTo>
                  <a:cubicBezTo>
                    <a:pt x="816" y="0"/>
                    <a:pt x="816" y="0"/>
                    <a:pt x="816" y="0"/>
                  </a:cubicBezTo>
                  <a:cubicBezTo>
                    <a:pt x="818" y="0"/>
                    <a:pt x="818" y="0"/>
                    <a:pt x="818" y="0"/>
                  </a:cubicBezTo>
                  <a:cubicBezTo>
                    <a:pt x="818" y="39"/>
                    <a:pt x="818" y="39"/>
                    <a:pt x="818" y="39"/>
                  </a:cubicBezTo>
                  <a:cubicBezTo>
                    <a:pt x="818" y="43"/>
                    <a:pt x="818" y="45"/>
                    <a:pt x="818" y="46"/>
                  </a:cubicBezTo>
                  <a:cubicBezTo>
                    <a:pt x="818" y="47"/>
                    <a:pt x="819" y="48"/>
                    <a:pt x="819" y="48"/>
                  </a:cubicBezTo>
                  <a:cubicBezTo>
                    <a:pt x="819" y="49"/>
                    <a:pt x="820" y="49"/>
                    <a:pt x="820" y="49"/>
                  </a:cubicBezTo>
                  <a:cubicBezTo>
                    <a:pt x="821" y="49"/>
                    <a:pt x="822" y="48"/>
                    <a:pt x="823" y="48"/>
                  </a:cubicBezTo>
                  <a:cubicBezTo>
                    <a:pt x="823" y="49"/>
                    <a:pt x="823" y="49"/>
                    <a:pt x="823" y="49"/>
                  </a:cubicBezTo>
                  <a:cubicBezTo>
                    <a:pt x="813" y="53"/>
                    <a:pt x="813" y="53"/>
                    <a:pt x="813" y="53"/>
                  </a:cubicBezTo>
                  <a:cubicBezTo>
                    <a:pt x="812" y="53"/>
                    <a:pt x="812" y="53"/>
                    <a:pt x="812" y="53"/>
                  </a:cubicBezTo>
                  <a:cubicBezTo>
                    <a:pt x="812" y="49"/>
                    <a:pt x="812" y="49"/>
                    <a:pt x="812" y="49"/>
                  </a:cubicBezTo>
                  <a:close/>
                  <a:moveTo>
                    <a:pt x="812" y="46"/>
                  </a:moveTo>
                  <a:cubicBezTo>
                    <a:pt x="812" y="29"/>
                    <a:pt x="812" y="29"/>
                    <a:pt x="812" y="29"/>
                  </a:cubicBezTo>
                  <a:cubicBezTo>
                    <a:pt x="812" y="27"/>
                    <a:pt x="812" y="25"/>
                    <a:pt x="811" y="24"/>
                  </a:cubicBezTo>
                  <a:cubicBezTo>
                    <a:pt x="810" y="23"/>
                    <a:pt x="809" y="22"/>
                    <a:pt x="808" y="21"/>
                  </a:cubicBezTo>
                  <a:cubicBezTo>
                    <a:pt x="807" y="20"/>
                    <a:pt x="806" y="20"/>
                    <a:pt x="805" y="20"/>
                  </a:cubicBezTo>
                  <a:cubicBezTo>
                    <a:pt x="803" y="20"/>
                    <a:pt x="801" y="21"/>
                    <a:pt x="799" y="23"/>
                  </a:cubicBezTo>
                  <a:cubicBezTo>
                    <a:pt x="797" y="25"/>
                    <a:pt x="796" y="29"/>
                    <a:pt x="796" y="34"/>
                  </a:cubicBezTo>
                  <a:cubicBezTo>
                    <a:pt x="796" y="39"/>
                    <a:pt x="797" y="43"/>
                    <a:pt x="799" y="45"/>
                  </a:cubicBezTo>
                  <a:cubicBezTo>
                    <a:pt x="801" y="48"/>
                    <a:pt x="803" y="49"/>
                    <a:pt x="806" y="49"/>
                  </a:cubicBezTo>
                  <a:cubicBezTo>
                    <a:pt x="808" y="50"/>
                    <a:pt x="810" y="49"/>
                    <a:pt x="812" y="46"/>
                  </a:cubicBezTo>
                  <a:close/>
                  <a:moveTo>
                    <a:pt x="883" y="3"/>
                  </a:moveTo>
                  <a:cubicBezTo>
                    <a:pt x="883" y="14"/>
                    <a:pt x="883" y="14"/>
                    <a:pt x="883" y="14"/>
                  </a:cubicBezTo>
                  <a:cubicBezTo>
                    <a:pt x="882" y="14"/>
                    <a:pt x="882" y="14"/>
                    <a:pt x="882" y="14"/>
                  </a:cubicBezTo>
                  <a:cubicBezTo>
                    <a:pt x="882" y="12"/>
                    <a:pt x="881" y="11"/>
                    <a:pt x="881" y="10"/>
                  </a:cubicBezTo>
                  <a:cubicBezTo>
                    <a:pt x="880" y="8"/>
                    <a:pt x="879" y="7"/>
                    <a:pt x="878" y="7"/>
                  </a:cubicBezTo>
                  <a:cubicBezTo>
                    <a:pt x="877" y="6"/>
                    <a:pt x="875" y="5"/>
                    <a:pt x="873" y="5"/>
                  </a:cubicBezTo>
                  <a:cubicBezTo>
                    <a:pt x="867" y="5"/>
                    <a:pt x="867" y="5"/>
                    <a:pt x="867" y="5"/>
                  </a:cubicBezTo>
                  <a:cubicBezTo>
                    <a:pt x="867" y="44"/>
                    <a:pt x="867" y="44"/>
                    <a:pt x="867" y="44"/>
                  </a:cubicBezTo>
                  <a:cubicBezTo>
                    <a:pt x="867" y="47"/>
                    <a:pt x="867" y="49"/>
                    <a:pt x="867" y="49"/>
                  </a:cubicBezTo>
                  <a:cubicBezTo>
                    <a:pt x="868" y="51"/>
                    <a:pt x="870" y="51"/>
                    <a:pt x="871" y="51"/>
                  </a:cubicBezTo>
                  <a:cubicBezTo>
                    <a:pt x="873" y="51"/>
                    <a:pt x="873" y="51"/>
                    <a:pt x="873" y="51"/>
                  </a:cubicBezTo>
                  <a:cubicBezTo>
                    <a:pt x="873" y="52"/>
                    <a:pt x="873" y="52"/>
                    <a:pt x="873" y="52"/>
                  </a:cubicBezTo>
                  <a:cubicBezTo>
                    <a:pt x="853" y="52"/>
                    <a:pt x="853" y="52"/>
                    <a:pt x="853" y="52"/>
                  </a:cubicBezTo>
                  <a:cubicBezTo>
                    <a:pt x="853" y="51"/>
                    <a:pt x="853" y="51"/>
                    <a:pt x="853" y="51"/>
                  </a:cubicBezTo>
                  <a:cubicBezTo>
                    <a:pt x="854" y="51"/>
                    <a:pt x="854" y="51"/>
                    <a:pt x="854" y="51"/>
                  </a:cubicBezTo>
                  <a:cubicBezTo>
                    <a:pt x="856" y="51"/>
                    <a:pt x="858" y="50"/>
                    <a:pt x="859" y="49"/>
                  </a:cubicBezTo>
                  <a:cubicBezTo>
                    <a:pt x="859" y="48"/>
                    <a:pt x="859" y="47"/>
                    <a:pt x="859" y="43"/>
                  </a:cubicBezTo>
                  <a:cubicBezTo>
                    <a:pt x="859" y="5"/>
                    <a:pt x="859" y="5"/>
                    <a:pt x="859" y="5"/>
                  </a:cubicBezTo>
                  <a:cubicBezTo>
                    <a:pt x="853" y="5"/>
                    <a:pt x="853" y="5"/>
                    <a:pt x="853" y="5"/>
                  </a:cubicBezTo>
                  <a:cubicBezTo>
                    <a:pt x="851" y="5"/>
                    <a:pt x="849" y="5"/>
                    <a:pt x="849" y="6"/>
                  </a:cubicBezTo>
                  <a:cubicBezTo>
                    <a:pt x="847" y="6"/>
                    <a:pt x="846" y="7"/>
                    <a:pt x="845" y="9"/>
                  </a:cubicBezTo>
                  <a:cubicBezTo>
                    <a:pt x="845" y="10"/>
                    <a:pt x="844" y="12"/>
                    <a:pt x="844" y="14"/>
                  </a:cubicBezTo>
                  <a:cubicBezTo>
                    <a:pt x="843" y="14"/>
                    <a:pt x="843" y="14"/>
                    <a:pt x="843" y="14"/>
                  </a:cubicBezTo>
                  <a:cubicBezTo>
                    <a:pt x="843" y="3"/>
                    <a:pt x="843" y="3"/>
                    <a:pt x="843" y="3"/>
                  </a:cubicBezTo>
                  <a:cubicBezTo>
                    <a:pt x="883" y="3"/>
                    <a:pt x="883" y="3"/>
                    <a:pt x="883" y="3"/>
                  </a:cubicBezTo>
                  <a:close/>
                  <a:moveTo>
                    <a:pt x="891" y="31"/>
                  </a:moveTo>
                  <a:cubicBezTo>
                    <a:pt x="891" y="37"/>
                    <a:pt x="893" y="40"/>
                    <a:pt x="895" y="43"/>
                  </a:cubicBezTo>
                  <a:cubicBezTo>
                    <a:pt x="897" y="46"/>
                    <a:pt x="900" y="48"/>
                    <a:pt x="903" y="48"/>
                  </a:cubicBezTo>
                  <a:cubicBezTo>
                    <a:pt x="905" y="48"/>
                    <a:pt x="907" y="47"/>
                    <a:pt x="909" y="46"/>
                  </a:cubicBezTo>
                  <a:cubicBezTo>
                    <a:pt x="911" y="45"/>
                    <a:pt x="912" y="43"/>
                    <a:pt x="913" y="39"/>
                  </a:cubicBezTo>
                  <a:cubicBezTo>
                    <a:pt x="914" y="40"/>
                    <a:pt x="914" y="40"/>
                    <a:pt x="914" y="40"/>
                  </a:cubicBezTo>
                  <a:cubicBezTo>
                    <a:pt x="914" y="43"/>
                    <a:pt x="912" y="47"/>
                    <a:pt x="910" y="49"/>
                  </a:cubicBezTo>
                  <a:cubicBezTo>
                    <a:pt x="907" y="52"/>
                    <a:pt x="904" y="53"/>
                    <a:pt x="901" y="53"/>
                  </a:cubicBezTo>
                  <a:cubicBezTo>
                    <a:pt x="897" y="53"/>
                    <a:pt x="893" y="52"/>
                    <a:pt x="891" y="49"/>
                  </a:cubicBezTo>
                  <a:cubicBezTo>
                    <a:pt x="888" y="45"/>
                    <a:pt x="887" y="41"/>
                    <a:pt x="887" y="36"/>
                  </a:cubicBezTo>
                  <a:cubicBezTo>
                    <a:pt x="887" y="30"/>
                    <a:pt x="888" y="25"/>
                    <a:pt x="891" y="22"/>
                  </a:cubicBezTo>
                  <a:cubicBezTo>
                    <a:pt x="894" y="19"/>
                    <a:pt x="897" y="17"/>
                    <a:pt x="902" y="17"/>
                  </a:cubicBezTo>
                  <a:cubicBezTo>
                    <a:pt x="905" y="17"/>
                    <a:pt x="909" y="19"/>
                    <a:pt x="911" y="21"/>
                  </a:cubicBezTo>
                  <a:cubicBezTo>
                    <a:pt x="913" y="23"/>
                    <a:pt x="915" y="27"/>
                    <a:pt x="915" y="31"/>
                  </a:cubicBezTo>
                  <a:cubicBezTo>
                    <a:pt x="891" y="31"/>
                    <a:pt x="891" y="31"/>
                    <a:pt x="891" y="31"/>
                  </a:cubicBezTo>
                  <a:close/>
                  <a:moveTo>
                    <a:pt x="891" y="29"/>
                  </a:moveTo>
                  <a:cubicBezTo>
                    <a:pt x="907" y="29"/>
                    <a:pt x="907" y="29"/>
                    <a:pt x="907" y="29"/>
                  </a:cubicBezTo>
                  <a:cubicBezTo>
                    <a:pt x="907" y="27"/>
                    <a:pt x="906" y="26"/>
                    <a:pt x="906" y="25"/>
                  </a:cubicBezTo>
                  <a:cubicBezTo>
                    <a:pt x="905" y="24"/>
                    <a:pt x="904" y="23"/>
                    <a:pt x="903" y="22"/>
                  </a:cubicBezTo>
                  <a:cubicBezTo>
                    <a:pt x="902" y="21"/>
                    <a:pt x="901" y="21"/>
                    <a:pt x="899" y="21"/>
                  </a:cubicBezTo>
                  <a:cubicBezTo>
                    <a:pt x="897" y="21"/>
                    <a:pt x="896" y="21"/>
                    <a:pt x="894" y="23"/>
                  </a:cubicBezTo>
                  <a:cubicBezTo>
                    <a:pt x="893" y="24"/>
                    <a:pt x="892" y="27"/>
                    <a:pt x="891" y="29"/>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4" name="Freeform 35"/>
            <p:cNvSpPr>
              <a:spLocks noEditPoints="1"/>
            </p:cNvSpPr>
            <p:nvPr userDrawn="1"/>
          </p:nvSpPr>
          <p:spPr bwMode="auto">
            <a:xfrm>
              <a:off x="10679175" y="4943779"/>
              <a:ext cx="873125" cy="103188"/>
            </a:xfrm>
            <a:custGeom>
              <a:avLst/>
              <a:gdLst>
                <a:gd name="T0" fmla="*/ 23 w 586"/>
                <a:gd name="T1" fmla="*/ 21 h 69"/>
                <a:gd name="T2" fmla="*/ 8 w 586"/>
                <a:gd name="T3" fmla="*/ 24 h 69"/>
                <a:gd name="T4" fmla="*/ 45 w 586"/>
                <a:gd name="T5" fmla="*/ 26 h 69"/>
                <a:gd name="T6" fmla="*/ 66 w 586"/>
                <a:gd name="T7" fmla="*/ 52 h 69"/>
                <a:gd name="T8" fmla="*/ 58 w 586"/>
                <a:gd name="T9" fmla="*/ 46 h 69"/>
                <a:gd name="T10" fmla="*/ 46 w 586"/>
                <a:gd name="T11" fmla="*/ 50 h 69"/>
                <a:gd name="T12" fmla="*/ 40 w 586"/>
                <a:gd name="T13" fmla="*/ 46 h 69"/>
                <a:gd name="T14" fmla="*/ 45 w 586"/>
                <a:gd name="T15" fmla="*/ 1 h 69"/>
                <a:gd name="T16" fmla="*/ 106 w 586"/>
                <a:gd name="T17" fmla="*/ 52 h 69"/>
                <a:gd name="T18" fmla="*/ 98 w 586"/>
                <a:gd name="T19" fmla="*/ 46 h 69"/>
                <a:gd name="T20" fmla="*/ 90 w 586"/>
                <a:gd name="T21" fmla="*/ 52 h 69"/>
                <a:gd name="T22" fmla="*/ 78 w 586"/>
                <a:gd name="T23" fmla="*/ 25 h 69"/>
                <a:gd name="T24" fmla="*/ 132 w 586"/>
                <a:gd name="T25" fmla="*/ 19 h 69"/>
                <a:gd name="T26" fmla="*/ 118 w 586"/>
                <a:gd name="T27" fmla="*/ 28 h 69"/>
                <a:gd name="T28" fmla="*/ 133 w 586"/>
                <a:gd name="T29" fmla="*/ 52 h 69"/>
                <a:gd name="T30" fmla="*/ 169 w 586"/>
                <a:gd name="T31" fmla="*/ 52 h 69"/>
                <a:gd name="T32" fmla="*/ 161 w 586"/>
                <a:gd name="T33" fmla="*/ 15 h 69"/>
                <a:gd name="T34" fmla="*/ 167 w 586"/>
                <a:gd name="T35" fmla="*/ 1 h 69"/>
                <a:gd name="T36" fmla="*/ 181 w 586"/>
                <a:gd name="T37" fmla="*/ 38 h 69"/>
                <a:gd name="T38" fmla="*/ 189 w 586"/>
                <a:gd name="T39" fmla="*/ 47 h 69"/>
                <a:gd name="T40" fmla="*/ 222 w 586"/>
                <a:gd name="T41" fmla="*/ 31 h 69"/>
                <a:gd name="T42" fmla="*/ 252 w 586"/>
                <a:gd name="T43" fmla="*/ 24 h 69"/>
                <a:gd name="T44" fmla="*/ 228 w 586"/>
                <a:gd name="T45" fmla="*/ 44 h 69"/>
                <a:gd name="T46" fmla="*/ 249 w 586"/>
                <a:gd name="T47" fmla="*/ 64 h 69"/>
                <a:gd name="T48" fmla="*/ 223 w 586"/>
                <a:gd name="T49" fmla="*/ 48 h 69"/>
                <a:gd name="T50" fmla="*/ 240 w 586"/>
                <a:gd name="T51" fmla="*/ 39 h 69"/>
                <a:gd name="T52" fmla="*/ 238 w 586"/>
                <a:gd name="T53" fmla="*/ 66 h 69"/>
                <a:gd name="T54" fmla="*/ 274 w 586"/>
                <a:gd name="T55" fmla="*/ 21 h 69"/>
                <a:gd name="T56" fmla="*/ 286 w 586"/>
                <a:gd name="T57" fmla="*/ 21 h 69"/>
                <a:gd name="T58" fmla="*/ 290 w 586"/>
                <a:gd name="T59" fmla="*/ 25 h 69"/>
                <a:gd name="T60" fmla="*/ 267 w 586"/>
                <a:gd name="T61" fmla="*/ 62 h 69"/>
                <a:gd name="T62" fmla="*/ 258 w 586"/>
                <a:gd name="T63" fmla="*/ 20 h 69"/>
                <a:gd name="T64" fmla="*/ 319 w 586"/>
                <a:gd name="T65" fmla="*/ 49 h 69"/>
                <a:gd name="T66" fmla="*/ 322 w 586"/>
                <a:gd name="T67" fmla="*/ 34 h 69"/>
                <a:gd name="T68" fmla="*/ 368 w 586"/>
                <a:gd name="T69" fmla="*/ 45 h 69"/>
                <a:gd name="T70" fmla="*/ 360 w 586"/>
                <a:gd name="T71" fmla="*/ 52 h 69"/>
                <a:gd name="T72" fmla="*/ 364 w 586"/>
                <a:gd name="T73" fmla="*/ 8 h 69"/>
                <a:gd name="T74" fmla="*/ 378 w 586"/>
                <a:gd name="T75" fmla="*/ 6 h 69"/>
                <a:gd name="T76" fmla="*/ 377 w 586"/>
                <a:gd name="T77" fmla="*/ 22 h 69"/>
                <a:gd name="T78" fmla="*/ 408 w 586"/>
                <a:gd name="T79" fmla="*/ 16 h 69"/>
                <a:gd name="T80" fmla="*/ 433 w 586"/>
                <a:gd name="T81" fmla="*/ 52 h 69"/>
                <a:gd name="T82" fmla="*/ 435 w 586"/>
                <a:gd name="T83" fmla="*/ 6 h 69"/>
                <a:gd name="T84" fmla="*/ 476 w 586"/>
                <a:gd name="T85" fmla="*/ 20 h 69"/>
                <a:gd name="T86" fmla="*/ 468 w 586"/>
                <a:gd name="T87" fmla="*/ 54 h 69"/>
                <a:gd name="T88" fmla="*/ 472 w 586"/>
                <a:gd name="T89" fmla="*/ 24 h 69"/>
                <a:gd name="T90" fmla="*/ 466 w 586"/>
                <a:gd name="T91" fmla="*/ 54 h 69"/>
                <a:gd name="T92" fmla="*/ 454 w 586"/>
                <a:gd name="T93" fmla="*/ 6 h 69"/>
                <a:gd name="T94" fmla="*/ 502 w 586"/>
                <a:gd name="T95" fmla="*/ 5 h 69"/>
                <a:gd name="T96" fmla="*/ 502 w 586"/>
                <a:gd name="T97" fmla="*/ 46 h 69"/>
                <a:gd name="T98" fmla="*/ 495 w 586"/>
                <a:gd name="T99" fmla="*/ 50 h 69"/>
                <a:gd name="T100" fmla="*/ 500 w 586"/>
                <a:gd name="T101" fmla="*/ 19 h 69"/>
                <a:gd name="T102" fmla="*/ 544 w 586"/>
                <a:gd name="T103" fmla="*/ 50 h 69"/>
                <a:gd name="T104" fmla="*/ 538 w 586"/>
                <a:gd name="T105" fmla="*/ 49 h 69"/>
                <a:gd name="T106" fmla="*/ 526 w 586"/>
                <a:gd name="T107" fmla="*/ 52 h 69"/>
                <a:gd name="T108" fmla="*/ 518 w 586"/>
                <a:gd name="T109" fmla="*/ 33 h 69"/>
                <a:gd name="T110" fmla="*/ 524 w 586"/>
                <a:gd name="T111" fmla="*/ 26 h 69"/>
                <a:gd name="T112" fmla="*/ 574 w 586"/>
                <a:gd name="T113" fmla="*/ 31 h 69"/>
                <a:gd name="T114" fmla="*/ 560 w 586"/>
                <a:gd name="T115" fmla="*/ 30 h 69"/>
                <a:gd name="T116" fmla="*/ 580 w 586"/>
                <a:gd name="T117" fmla="*/ 41 h 69"/>
                <a:gd name="T118" fmla="*/ 575 w 586"/>
                <a:gd name="T119" fmla="*/ 52 h 69"/>
                <a:gd name="T120" fmla="*/ 566 w 586"/>
                <a:gd name="T121" fmla="*/ 5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86" h="69">
                  <a:moveTo>
                    <a:pt x="27" y="41"/>
                  </a:moveTo>
                  <a:cubicBezTo>
                    <a:pt x="26" y="45"/>
                    <a:pt x="24" y="49"/>
                    <a:pt x="22" y="51"/>
                  </a:cubicBezTo>
                  <a:cubicBezTo>
                    <a:pt x="19" y="54"/>
                    <a:pt x="16" y="55"/>
                    <a:pt x="13" y="55"/>
                  </a:cubicBezTo>
                  <a:cubicBezTo>
                    <a:pt x="10" y="55"/>
                    <a:pt x="6" y="53"/>
                    <a:pt x="4" y="50"/>
                  </a:cubicBezTo>
                  <a:cubicBezTo>
                    <a:pt x="1" y="47"/>
                    <a:pt x="0" y="42"/>
                    <a:pt x="0" y="37"/>
                  </a:cubicBezTo>
                  <a:cubicBezTo>
                    <a:pt x="0" y="32"/>
                    <a:pt x="1" y="27"/>
                    <a:pt x="4" y="24"/>
                  </a:cubicBezTo>
                  <a:cubicBezTo>
                    <a:pt x="7" y="20"/>
                    <a:pt x="11" y="18"/>
                    <a:pt x="15" y="18"/>
                  </a:cubicBezTo>
                  <a:cubicBezTo>
                    <a:pt x="18" y="18"/>
                    <a:pt x="21" y="19"/>
                    <a:pt x="23" y="21"/>
                  </a:cubicBezTo>
                  <a:cubicBezTo>
                    <a:pt x="25" y="23"/>
                    <a:pt x="26" y="25"/>
                    <a:pt x="26" y="27"/>
                  </a:cubicBezTo>
                  <a:cubicBezTo>
                    <a:pt x="26" y="28"/>
                    <a:pt x="26" y="28"/>
                    <a:pt x="26" y="29"/>
                  </a:cubicBezTo>
                  <a:cubicBezTo>
                    <a:pt x="25" y="30"/>
                    <a:pt x="24" y="30"/>
                    <a:pt x="23" y="30"/>
                  </a:cubicBezTo>
                  <a:cubicBezTo>
                    <a:pt x="22" y="30"/>
                    <a:pt x="21" y="30"/>
                    <a:pt x="20" y="28"/>
                  </a:cubicBezTo>
                  <a:cubicBezTo>
                    <a:pt x="20" y="28"/>
                    <a:pt x="19" y="27"/>
                    <a:pt x="19" y="26"/>
                  </a:cubicBezTo>
                  <a:cubicBezTo>
                    <a:pt x="19" y="24"/>
                    <a:pt x="18" y="23"/>
                    <a:pt x="18" y="22"/>
                  </a:cubicBezTo>
                  <a:cubicBezTo>
                    <a:pt x="17" y="22"/>
                    <a:pt x="16" y="21"/>
                    <a:pt x="14" y="21"/>
                  </a:cubicBezTo>
                  <a:cubicBezTo>
                    <a:pt x="12" y="21"/>
                    <a:pt x="10" y="22"/>
                    <a:pt x="8" y="24"/>
                  </a:cubicBezTo>
                  <a:cubicBezTo>
                    <a:pt x="6" y="26"/>
                    <a:pt x="6" y="30"/>
                    <a:pt x="6" y="34"/>
                  </a:cubicBezTo>
                  <a:cubicBezTo>
                    <a:pt x="6" y="38"/>
                    <a:pt x="6" y="41"/>
                    <a:pt x="8" y="44"/>
                  </a:cubicBezTo>
                  <a:cubicBezTo>
                    <a:pt x="10" y="48"/>
                    <a:pt x="13" y="49"/>
                    <a:pt x="16" y="49"/>
                  </a:cubicBezTo>
                  <a:cubicBezTo>
                    <a:pt x="18" y="49"/>
                    <a:pt x="20" y="48"/>
                    <a:pt x="22" y="47"/>
                  </a:cubicBezTo>
                  <a:cubicBezTo>
                    <a:pt x="24" y="46"/>
                    <a:pt x="25" y="44"/>
                    <a:pt x="27" y="41"/>
                  </a:cubicBezTo>
                  <a:cubicBezTo>
                    <a:pt x="27" y="41"/>
                    <a:pt x="27" y="41"/>
                    <a:pt x="27" y="41"/>
                  </a:cubicBezTo>
                  <a:close/>
                  <a:moveTo>
                    <a:pt x="45" y="1"/>
                  </a:moveTo>
                  <a:cubicBezTo>
                    <a:pt x="45" y="26"/>
                    <a:pt x="45" y="26"/>
                    <a:pt x="45" y="26"/>
                  </a:cubicBezTo>
                  <a:cubicBezTo>
                    <a:pt x="48" y="22"/>
                    <a:pt x="50" y="21"/>
                    <a:pt x="51" y="20"/>
                  </a:cubicBezTo>
                  <a:cubicBezTo>
                    <a:pt x="53" y="19"/>
                    <a:pt x="54" y="18"/>
                    <a:pt x="56" y="18"/>
                  </a:cubicBezTo>
                  <a:cubicBezTo>
                    <a:pt x="58" y="18"/>
                    <a:pt x="60" y="19"/>
                    <a:pt x="61" y="20"/>
                  </a:cubicBezTo>
                  <a:cubicBezTo>
                    <a:pt x="62" y="21"/>
                    <a:pt x="63" y="23"/>
                    <a:pt x="64" y="25"/>
                  </a:cubicBezTo>
                  <a:cubicBezTo>
                    <a:pt x="64" y="27"/>
                    <a:pt x="64" y="30"/>
                    <a:pt x="64" y="34"/>
                  </a:cubicBezTo>
                  <a:cubicBezTo>
                    <a:pt x="64" y="46"/>
                    <a:pt x="64" y="46"/>
                    <a:pt x="64" y="46"/>
                  </a:cubicBezTo>
                  <a:cubicBezTo>
                    <a:pt x="64" y="48"/>
                    <a:pt x="64" y="50"/>
                    <a:pt x="65" y="50"/>
                  </a:cubicBezTo>
                  <a:cubicBezTo>
                    <a:pt x="65" y="51"/>
                    <a:pt x="66" y="52"/>
                    <a:pt x="66" y="52"/>
                  </a:cubicBezTo>
                  <a:cubicBezTo>
                    <a:pt x="66" y="52"/>
                    <a:pt x="68" y="52"/>
                    <a:pt x="69" y="52"/>
                  </a:cubicBezTo>
                  <a:cubicBezTo>
                    <a:pt x="69" y="54"/>
                    <a:pt x="69" y="54"/>
                    <a:pt x="69" y="54"/>
                  </a:cubicBezTo>
                  <a:cubicBezTo>
                    <a:pt x="53" y="54"/>
                    <a:pt x="53" y="54"/>
                    <a:pt x="53" y="54"/>
                  </a:cubicBezTo>
                  <a:cubicBezTo>
                    <a:pt x="53" y="52"/>
                    <a:pt x="53" y="52"/>
                    <a:pt x="53" y="52"/>
                  </a:cubicBezTo>
                  <a:cubicBezTo>
                    <a:pt x="54" y="52"/>
                    <a:pt x="54" y="52"/>
                    <a:pt x="54" y="52"/>
                  </a:cubicBezTo>
                  <a:cubicBezTo>
                    <a:pt x="56" y="52"/>
                    <a:pt x="56" y="52"/>
                    <a:pt x="57" y="52"/>
                  </a:cubicBezTo>
                  <a:cubicBezTo>
                    <a:pt x="58" y="51"/>
                    <a:pt x="58" y="50"/>
                    <a:pt x="58" y="50"/>
                  </a:cubicBezTo>
                  <a:cubicBezTo>
                    <a:pt x="58" y="49"/>
                    <a:pt x="58" y="48"/>
                    <a:pt x="58" y="46"/>
                  </a:cubicBezTo>
                  <a:cubicBezTo>
                    <a:pt x="58" y="34"/>
                    <a:pt x="58" y="34"/>
                    <a:pt x="58" y="34"/>
                  </a:cubicBezTo>
                  <a:cubicBezTo>
                    <a:pt x="58" y="30"/>
                    <a:pt x="58" y="28"/>
                    <a:pt x="58" y="27"/>
                  </a:cubicBezTo>
                  <a:cubicBezTo>
                    <a:pt x="58" y="26"/>
                    <a:pt x="57" y="25"/>
                    <a:pt x="56" y="24"/>
                  </a:cubicBezTo>
                  <a:cubicBezTo>
                    <a:pt x="56" y="24"/>
                    <a:pt x="55" y="23"/>
                    <a:pt x="54" y="23"/>
                  </a:cubicBezTo>
                  <a:cubicBezTo>
                    <a:pt x="52" y="23"/>
                    <a:pt x="51" y="24"/>
                    <a:pt x="50" y="24"/>
                  </a:cubicBezTo>
                  <a:cubicBezTo>
                    <a:pt x="49" y="25"/>
                    <a:pt x="47" y="26"/>
                    <a:pt x="46" y="28"/>
                  </a:cubicBezTo>
                  <a:cubicBezTo>
                    <a:pt x="46" y="46"/>
                    <a:pt x="46" y="46"/>
                    <a:pt x="46" y="46"/>
                  </a:cubicBezTo>
                  <a:cubicBezTo>
                    <a:pt x="46" y="48"/>
                    <a:pt x="46" y="50"/>
                    <a:pt x="46" y="50"/>
                  </a:cubicBezTo>
                  <a:cubicBezTo>
                    <a:pt x="46" y="51"/>
                    <a:pt x="47" y="52"/>
                    <a:pt x="47" y="52"/>
                  </a:cubicBezTo>
                  <a:cubicBezTo>
                    <a:pt x="48" y="52"/>
                    <a:pt x="49" y="52"/>
                    <a:pt x="51" y="52"/>
                  </a:cubicBezTo>
                  <a:cubicBezTo>
                    <a:pt x="51" y="54"/>
                    <a:pt x="51" y="54"/>
                    <a:pt x="51" y="54"/>
                  </a:cubicBezTo>
                  <a:cubicBezTo>
                    <a:pt x="34" y="54"/>
                    <a:pt x="34" y="54"/>
                    <a:pt x="34" y="54"/>
                  </a:cubicBezTo>
                  <a:cubicBezTo>
                    <a:pt x="34" y="52"/>
                    <a:pt x="34" y="52"/>
                    <a:pt x="34" y="52"/>
                  </a:cubicBezTo>
                  <a:cubicBezTo>
                    <a:pt x="36" y="52"/>
                    <a:pt x="37" y="52"/>
                    <a:pt x="38" y="52"/>
                  </a:cubicBezTo>
                  <a:cubicBezTo>
                    <a:pt x="38" y="51"/>
                    <a:pt x="39" y="51"/>
                    <a:pt x="39" y="50"/>
                  </a:cubicBezTo>
                  <a:cubicBezTo>
                    <a:pt x="40" y="49"/>
                    <a:pt x="40" y="48"/>
                    <a:pt x="40" y="46"/>
                  </a:cubicBezTo>
                  <a:cubicBezTo>
                    <a:pt x="40" y="15"/>
                    <a:pt x="40" y="15"/>
                    <a:pt x="40" y="15"/>
                  </a:cubicBezTo>
                  <a:cubicBezTo>
                    <a:pt x="40" y="11"/>
                    <a:pt x="40" y="8"/>
                    <a:pt x="39" y="8"/>
                  </a:cubicBezTo>
                  <a:cubicBezTo>
                    <a:pt x="39" y="7"/>
                    <a:pt x="39" y="6"/>
                    <a:pt x="38" y="6"/>
                  </a:cubicBezTo>
                  <a:cubicBezTo>
                    <a:pt x="38" y="5"/>
                    <a:pt x="38" y="5"/>
                    <a:pt x="37" y="5"/>
                  </a:cubicBezTo>
                  <a:cubicBezTo>
                    <a:pt x="36" y="5"/>
                    <a:pt x="36" y="5"/>
                    <a:pt x="34" y="6"/>
                  </a:cubicBezTo>
                  <a:cubicBezTo>
                    <a:pt x="34" y="4"/>
                    <a:pt x="34" y="4"/>
                    <a:pt x="34" y="4"/>
                  </a:cubicBezTo>
                  <a:cubicBezTo>
                    <a:pt x="44" y="0"/>
                    <a:pt x="44" y="0"/>
                    <a:pt x="44" y="0"/>
                  </a:cubicBezTo>
                  <a:cubicBezTo>
                    <a:pt x="45" y="1"/>
                    <a:pt x="45" y="1"/>
                    <a:pt x="45" y="1"/>
                  </a:cubicBezTo>
                  <a:close/>
                  <a:moveTo>
                    <a:pt x="85" y="26"/>
                  </a:moveTo>
                  <a:cubicBezTo>
                    <a:pt x="89" y="21"/>
                    <a:pt x="92" y="19"/>
                    <a:pt x="96" y="19"/>
                  </a:cubicBezTo>
                  <a:cubicBezTo>
                    <a:pt x="97" y="19"/>
                    <a:pt x="99" y="19"/>
                    <a:pt x="100" y="20"/>
                  </a:cubicBezTo>
                  <a:cubicBezTo>
                    <a:pt x="102" y="21"/>
                    <a:pt x="103" y="22"/>
                    <a:pt x="104" y="24"/>
                  </a:cubicBezTo>
                  <a:cubicBezTo>
                    <a:pt x="104" y="26"/>
                    <a:pt x="104" y="28"/>
                    <a:pt x="104" y="31"/>
                  </a:cubicBezTo>
                  <a:cubicBezTo>
                    <a:pt x="104" y="46"/>
                    <a:pt x="104" y="46"/>
                    <a:pt x="104" y="46"/>
                  </a:cubicBezTo>
                  <a:cubicBezTo>
                    <a:pt x="104" y="48"/>
                    <a:pt x="104" y="49"/>
                    <a:pt x="105" y="50"/>
                  </a:cubicBezTo>
                  <a:cubicBezTo>
                    <a:pt x="105" y="51"/>
                    <a:pt x="106" y="51"/>
                    <a:pt x="106" y="52"/>
                  </a:cubicBezTo>
                  <a:cubicBezTo>
                    <a:pt x="106" y="52"/>
                    <a:pt x="108" y="52"/>
                    <a:pt x="109" y="52"/>
                  </a:cubicBezTo>
                  <a:cubicBezTo>
                    <a:pt x="109" y="53"/>
                    <a:pt x="109" y="53"/>
                    <a:pt x="109" y="53"/>
                  </a:cubicBezTo>
                  <a:cubicBezTo>
                    <a:pt x="93" y="53"/>
                    <a:pt x="93" y="53"/>
                    <a:pt x="93" y="53"/>
                  </a:cubicBezTo>
                  <a:cubicBezTo>
                    <a:pt x="93" y="52"/>
                    <a:pt x="93" y="52"/>
                    <a:pt x="93" y="52"/>
                  </a:cubicBezTo>
                  <a:cubicBezTo>
                    <a:pt x="94" y="52"/>
                    <a:pt x="94" y="52"/>
                    <a:pt x="94" y="52"/>
                  </a:cubicBezTo>
                  <a:cubicBezTo>
                    <a:pt x="96" y="52"/>
                    <a:pt x="96" y="52"/>
                    <a:pt x="97" y="51"/>
                  </a:cubicBezTo>
                  <a:cubicBezTo>
                    <a:pt x="98" y="51"/>
                    <a:pt x="98" y="50"/>
                    <a:pt x="98" y="49"/>
                  </a:cubicBezTo>
                  <a:cubicBezTo>
                    <a:pt x="98" y="49"/>
                    <a:pt x="98" y="48"/>
                    <a:pt x="98" y="46"/>
                  </a:cubicBezTo>
                  <a:cubicBezTo>
                    <a:pt x="98" y="32"/>
                    <a:pt x="98" y="32"/>
                    <a:pt x="98" y="32"/>
                  </a:cubicBezTo>
                  <a:cubicBezTo>
                    <a:pt x="98" y="28"/>
                    <a:pt x="98" y="26"/>
                    <a:pt x="97" y="25"/>
                  </a:cubicBezTo>
                  <a:cubicBezTo>
                    <a:pt x="96" y="24"/>
                    <a:pt x="95" y="23"/>
                    <a:pt x="93" y="23"/>
                  </a:cubicBezTo>
                  <a:cubicBezTo>
                    <a:pt x="90" y="23"/>
                    <a:pt x="88" y="24"/>
                    <a:pt x="85" y="28"/>
                  </a:cubicBezTo>
                  <a:cubicBezTo>
                    <a:pt x="85" y="46"/>
                    <a:pt x="85" y="46"/>
                    <a:pt x="85" y="46"/>
                  </a:cubicBezTo>
                  <a:cubicBezTo>
                    <a:pt x="85" y="48"/>
                    <a:pt x="85" y="49"/>
                    <a:pt x="85" y="50"/>
                  </a:cubicBezTo>
                  <a:cubicBezTo>
                    <a:pt x="86" y="51"/>
                    <a:pt x="86" y="51"/>
                    <a:pt x="86" y="52"/>
                  </a:cubicBezTo>
                  <a:cubicBezTo>
                    <a:pt x="87" y="52"/>
                    <a:pt x="88" y="52"/>
                    <a:pt x="90" y="52"/>
                  </a:cubicBezTo>
                  <a:cubicBezTo>
                    <a:pt x="90" y="53"/>
                    <a:pt x="90" y="53"/>
                    <a:pt x="90" y="53"/>
                  </a:cubicBezTo>
                  <a:cubicBezTo>
                    <a:pt x="74" y="53"/>
                    <a:pt x="74" y="53"/>
                    <a:pt x="74" y="53"/>
                  </a:cubicBezTo>
                  <a:cubicBezTo>
                    <a:pt x="74" y="52"/>
                    <a:pt x="74" y="52"/>
                    <a:pt x="74" y="52"/>
                  </a:cubicBezTo>
                  <a:cubicBezTo>
                    <a:pt x="75" y="52"/>
                    <a:pt x="75" y="52"/>
                    <a:pt x="75" y="52"/>
                  </a:cubicBezTo>
                  <a:cubicBezTo>
                    <a:pt x="76" y="52"/>
                    <a:pt x="78" y="52"/>
                    <a:pt x="78" y="51"/>
                  </a:cubicBezTo>
                  <a:cubicBezTo>
                    <a:pt x="78" y="50"/>
                    <a:pt x="79" y="48"/>
                    <a:pt x="79" y="46"/>
                  </a:cubicBezTo>
                  <a:cubicBezTo>
                    <a:pt x="79" y="33"/>
                    <a:pt x="79" y="33"/>
                    <a:pt x="79" y="33"/>
                  </a:cubicBezTo>
                  <a:cubicBezTo>
                    <a:pt x="79" y="29"/>
                    <a:pt x="79" y="26"/>
                    <a:pt x="78" y="25"/>
                  </a:cubicBezTo>
                  <a:cubicBezTo>
                    <a:pt x="78" y="24"/>
                    <a:pt x="78" y="24"/>
                    <a:pt x="78" y="23"/>
                  </a:cubicBezTo>
                  <a:cubicBezTo>
                    <a:pt x="77" y="23"/>
                    <a:pt x="77" y="23"/>
                    <a:pt x="76" y="23"/>
                  </a:cubicBezTo>
                  <a:cubicBezTo>
                    <a:pt x="75" y="23"/>
                    <a:pt x="74" y="23"/>
                    <a:pt x="74" y="23"/>
                  </a:cubicBezTo>
                  <a:cubicBezTo>
                    <a:pt x="73" y="22"/>
                    <a:pt x="73" y="22"/>
                    <a:pt x="73" y="22"/>
                  </a:cubicBezTo>
                  <a:cubicBezTo>
                    <a:pt x="83" y="18"/>
                    <a:pt x="83" y="18"/>
                    <a:pt x="83" y="18"/>
                  </a:cubicBezTo>
                  <a:cubicBezTo>
                    <a:pt x="85" y="18"/>
                    <a:pt x="85" y="18"/>
                    <a:pt x="85" y="18"/>
                  </a:cubicBezTo>
                  <a:cubicBezTo>
                    <a:pt x="85" y="26"/>
                    <a:pt x="85" y="26"/>
                    <a:pt x="85" y="26"/>
                  </a:cubicBezTo>
                  <a:close/>
                  <a:moveTo>
                    <a:pt x="132" y="19"/>
                  </a:moveTo>
                  <a:cubicBezTo>
                    <a:pt x="136" y="19"/>
                    <a:pt x="140" y="21"/>
                    <a:pt x="144" y="25"/>
                  </a:cubicBezTo>
                  <a:cubicBezTo>
                    <a:pt x="146" y="28"/>
                    <a:pt x="148" y="32"/>
                    <a:pt x="148" y="36"/>
                  </a:cubicBezTo>
                  <a:cubicBezTo>
                    <a:pt x="148" y="40"/>
                    <a:pt x="147" y="42"/>
                    <a:pt x="146" y="46"/>
                  </a:cubicBezTo>
                  <a:cubicBezTo>
                    <a:pt x="144" y="49"/>
                    <a:pt x="142" y="51"/>
                    <a:pt x="140" y="53"/>
                  </a:cubicBezTo>
                  <a:cubicBezTo>
                    <a:pt x="137" y="54"/>
                    <a:pt x="134" y="55"/>
                    <a:pt x="131" y="55"/>
                  </a:cubicBezTo>
                  <a:cubicBezTo>
                    <a:pt x="126" y="55"/>
                    <a:pt x="122" y="53"/>
                    <a:pt x="120" y="49"/>
                  </a:cubicBezTo>
                  <a:cubicBezTo>
                    <a:pt x="117" y="46"/>
                    <a:pt x="116" y="42"/>
                    <a:pt x="116" y="38"/>
                  </a:cubicBezTo>
                  <a:cubicBezTo>
                    <a:pt x="116" y="34"/>
                    <a:pt x="117" y="31"/>
                    <a:pt x="118" y="28"/>
                  </a:cubicBezTo>
                  <a:cubicBezTo>
                    <a:pt x="120" y="26"/>
                    <a:pt x="122" y="23"/>
                    <a:pt x="124" y="22"/>
                  </a:cubicBezTo>
                  <a:cubicBezTo>
                    <a:pt x="126" y="20"/>
                    <a:pt x="129" y="19"/>
                    <a:pt x="132" y="19"/>
                  </a:cubicBezTo>
                  <a:close/>
                  <a:moveTo>
                    <a:pt x="130" y="21"/>
                  </a:moveTo>
                  <a:cubicBezTo>
                    <a:pt x="129" y="21"/>
                    <a:pt x="128" y="22"/>
                    <a:pt x="127" y="22"/>
                  </a:cubicBezTo>
                  <a:cubicBezTo>
                    <a:pt x="126" y="23"/>
                    <a:pt x="124" y="24"/>
                    <a:pt x="124" y="26"/>
                  </a:cubicBezTo>
                  <a:cubicBezTo>
                    <a:pt x="123" y="28"/>
                    <a:pt x="122" y="31"/>
                    <a:pt x="122" y="34"/>
                  </a:cubicBezTo>
                  <a:cubicBezTo>
                    <a:pt x="122" y="39"/>
                    <a:pt x="123" y="43"/>
                    <a:pt x="125" y="47"/>
                  </a:cubicBezTo>
                  <a:cubicBezTo>
                    <a:pt x="127" y="50"/>
                    <a:pt x="130" y="52"/>
                    <a:pt x="133" y="52"/>
                  </a:cubicBezTo>
                  <a:cubicBezTo>
                    <a:pt x="135" y="52"/>
                    <a:pt x="137" y="51"/>
                    <a:pt x="138" y="49"/>
                  </a:cubicBezTo>
                  <a:cubicBezTo>
                    <a:pt x="140" y="47"/>
                    <a:pt x="141" y="44"/>
                    <a:pt x="141" y="39"/>
                  </a:cubicBezTo>
                  <a:cubicBezTo>
                    <a:pt x="141" y="33"/>
                    <a:pt x="140" y="28"/>
                    <a:pt x="137" y="25"/>
                  </a:cubicBezTo>
                  <a:cubicBezTo>
                    <a:pt x="135" y="22"/>
                    <a:pt x="133" y="21"/>
                    <a:pt x="130" y="21"/>
                  </a:cubicBezTo>
                  <a:close/>
                  <a:moveTo>
                    <a:pt x="167" y="1"/>
                  </a:moveTo>
                  <a:cubicBezTo>
                    <a:pt x="167" y="46"/>
                    <a:pt x="167" y="46"/>
                    <a:pt x="167" y="46"/>
                  </a:cubicBezTo>
                  <a:cubicBezTo>
                    <a:pt x="167" y="48"/>
                    <a:pt x="167" y="50"/>
                    <a:pt x="168" y="50"/>
                  </a:cubicBezTo>
                  <a:cubicBezTo>
                    <a:pt x="168" y="51"/>
                    <a:pt x="168" y="52"/>
                    <a:pt x="169" y="52"/>
                  </a:cubicBezTo>
                  <a:cubicBezTo>
                    <a:pt x="170" y="52"/>
                    <a:pt x="170" y="52"/>
                    <a:pt x="172" y="52"/>
                  </a:cubicBezTo>
                  <a:cubicBezTo>
                    <a:pt x="172" y="54"/>
                    <a:pt x="172" y="54"/>
                    <a:pt x="172" y="54"/>
                  </a:cubicBezTo>
                  <a:cubicBezTo>
                    <a:pt x="156" y="54"/>
                    <a:pt x="156" y="54"/>
                    <a:pt x="156" y="54"/>
                  </a:cubicBezTo>
                  <a:cubicBezTo>
                    <a:pt x="156" y="52"/>
                    <a:pt x="156" y="52"/>
                    <a:pt x="156" y="52"/>
                  </a:cubicBezTo>
                  <a:cubicBezTo>
                    <a:pt x="158" y="52"/>
                    <a:pt x="159" y="52"/>
                    <a:pt x="160" y="52"/>
                  </a:cubicBezTo>
                  <a:cubicBezTo>
                    <a:pt x="160" y="52"/>
                    <a:pt x="160" y="51"/>
                    <a:pt x="161" y="50"/>
                  </a:cubicBezTo>
                  <a:cubicBezTo>
                    <a:pt x="161" y="50"/>
                    <a:pt x="161" y="48"/>
                    <a:pt x="161" y="46"/>
                  </a:cubicBezTo>
                  <a:cubicBezTo>
                    <a:pt x="161" y="15"/>
                    <a:pt x="161" y="15"/>
                    <a:pt x="161" y="15"/>
                  </a:cubicBezTo>
                  <a:cubicBezTo>
                    <a:pt x="161" y="11"/>
                    <a:pt x="161" y="9"/>
                    <a:pt x="161" y="8"/>
                  </a:cubicBezTo>
                  <a:cubicBezTo>
                    <a:pt x="161" y="7"/>
                    <a:pt x="160" y="6"/>
                    <a:pt x="160" y="6"/>
                  </a:cubicBezTo>
                  <a:cubicBezTo>
                    <a:pt x="160" y="6"/>
                    <a:pt x="159" y="6"/>
                    <a:pt x="158" y="6"/>
                  </a:cubicBezTo>
                  <a:cubicBezTo>
                    <a:pt x="158" y="6"/>
                    <a:pt x="157" y="6"/>
                    <a:pt x="156" y="6"/>
                  </a:cubicBezTo>
                  <a:cubicBezTo>
                    <a:pt x="155" y="5"/>
                    <a:pt x="155" y="5"/>
                    <a:pt x="155" y="5"/>
                  </a:cubicBezTo>
                  <a:cubicBezTo>
                    <a:pt x="165" y="1"/>
                    <a:pt x="165" y="1"/>
                    <a:pt x="165" y="1"/>
                  </a:cubicBezTo>
                  <a:cubicBezTo>
                    <a:pt x="167" y="1"/>
                    <a:pt x="167" y="1"/>
                    <a:pt x="167" y="1"/>
                  </a:cubicBezTo>
                  <a:cubicBezTo>
                    <a:pt x="167" y="1"/>
                    <a:pt x="167" y="1"/>
                    <a:pt x="167" y="1"/>
                  </a:cubicBezTo>
                  <a:close/>
                  <a:moveTo>
                    <a:pt x="196" y="19"/>
                  </a:moveTo>
                  <a:cubicBezTo>
                    <a:pt x="201" y="19"/>
                    <a:pt x="205" y="21"/>
                    <a:pt x="208" y="25"/>
                  </a:cubicBezTo>
                  <a:cubicBezTo>
                    <a:pt x="210" y="28"/>
                    <a:pt x="212" y="32"/>
                    <a:pt x="212" y="36"/>
                  </a:cubicBezTo>
                  <a:cubicBezTo>
                    <a:pt x="212" y="40"/>
                    <a:pt x="211" y="42"/>
                    <a:pt x="210" y="46"/>
                  </a:cubicBezTo>
                  <a:cubicBezTo>
                    <a:pt x="209" y="49"/>
                    <a:pt x="207" y="51"/>
                    <a:pt x="204" y="53"/>
                  </a:cubicBezTo>
                  <a:cubicBezTo>
                    <a:pt x="202" y="54"/>
                    <a:pt x="199" y="55"/>
                    <a:pt x="196" y="55"/>
                  </a:cubicBezTo>
                  <a:cubicBezTo>
                    <a:pt x="191" y="55"/>
                    <a:pt x="187" y="53"/>
                    <a:pt x="184" y="49"/>
                  </a:cubicBezTo>
                  <a:cubicBezTo>
                    <a:pt x="182" y="46"/>
                    <a:pt x="181" y="42"/>
                    <a:pt x="181" y="38"/>
                  </a:cubicBezTo>
                  <a:cubicBezTo>
                    <a:pt x="181" y="34"/>
                    <a:pt x="182" y="31"/>
                    <a:pt x="183" y="28"/>
                  </a:cubicBezTo>
                  <a:cubicBezTo>
                    <a:pt x="185" y="26"/>
                    <a:pt x="187" y="23"/>
                    <a:pt x="189" y="22"/>
                  </a:cubicBezTo>
                  <a:cubicBezTo>
                    <a:pt x="190" y="20"/>
                    <a:pt x="193" y="19"/>
                    <a:pt x="196" y="19"/>
                  </a:cubicBezTo>
                  <a:close/>
                  <a:moveTo>
                    <a:pt x="195" y="21"/>
                  </a:moveTo>
                  <a:cubicBezTo>
                    <a:pt x="194" y="21"/>
                    <a:pt x="192" y="22"/>
                    <a:pt x="191" y="22"/>
                  </a:cubicBezTo>
                  <a:cubicBezTo>
                    <a:pt x="190" y="23"/>
                    <a:pt x="188" y="24"/>
                    <a:pt x="188" y="26"/>
                  </a:cubicBezTo>
                  <a:cubicBezTo>
                    <a:pt x="187" y="28"/>
                    <a:pt x="186" y="31"/>
                    <a:pt x="186" y="34"/>
                  </a:cubicBezTo>
                  <a:cubicBezTo>
                    <a:pt x="186" y="39"/>
                    <a:pt x="187" y="43"/>
                    <a:pt x="189" y="47"/>
                  </a:cubicBezTo>
                  <a:cubicBezTo>
                    <a:pt x="191" y="50"/>
                    <a:pt x="194" y="52"/>
                    <a:pt x="197" y="52"/>
                  </a:cubicBezTo>
                  <a:cubicBezTo>
                    <a:pt x="199" y="52"/>
                    <a:pt x="201" y="51"/>
                    <a:pt x="202" y="49"/>
                  </a:cubicBezTo>
                  <a:cubicBezTo>
                    <a:pt x="204" y="47"/>
                    <a:pt x="205" y="44"/>
                    <a:pt x="205" y="39"/>
                  </a:cubicBezTo>
                  <a:cubicBezTo>
                    <a:pt x="205" y="33"/>
                    <a:pt x="204" y="28"/>
                    <a:pt x="201" y="25"/>
                  </a:cubicBezTo>
                  <a:cubicBezTo>
                    <a:pt x="200" y="22"/>
                    <a:pt x="197" y="21"/>
                    <a:pt x="195" y="21"/>
                  </a:cubicBezTo>
                  <a:close/>
                  <a:moveTo>
                    <a:pt x="229" y="41"/>
                  </a:moveTo>
                  <a:cubicBezTo>
                    <a:pt x="227" y="40"/>
                    <a:pt x="225" y="39"/>
                    <a:pt x="224" y="37"/>
                  </a:cubicBezTo>
                  <a:cubicBezTo>
                    <a:pt x="223" y="35"/>
                    <a:pt x="222" y="33"/>
                    <a:pt x="222" y="31"/>
                  </a:cubicBezTo>
                  <a:cubicBezTo>
                    <a:pt x="222" y="28"/>
                    <a:pt x="224" y="24"/>
                    <a:pt x="226" y="22"/>
                  </a:cubicBezTo>
                  <a:cubicBezTo>
                    <a:pt x="228" y="20"/>
                    <a:pt x="232" y="18"/>
                    <a:pt x="235" y="18"/>
                  </a:cubicBezTo>
                  <a:cubicBezTo>
                    <a:pt x="238" y="18"/>
                    <a:pt x="241" y="19"/>
                    <a:pt x="243" y="21"/>
                  </a:cubicBezTo>
                  <a:cubicBezTo>
                    <a:pt x="250" y="21"/>
                    <a:pt x="250" y="21"/>
                    <a:pt x="250" y="21"/>
                  </a:cubicBezTo>
                  <a:cubicBezTo>
                    <a:pt x="251" y="21"/>
                    <a:pt x="252" y="21"/>
                    <a:pt x="252" y="21"/>
                  </a:cubicBezTo>
                  <a:cubicBezTo>
                    <a:pt x="252" y="21"/>
                    <a:pt x="252" y="21"/>
                    <a:pt x="252" y="21"/>
                  </a:cubicBezTo>
                  <a:cubicBezTo>
                    <a:pt x="252" y="22"/>
                    <a:pt x="252" y="22"/>
                    <a:pt x="252" y="22"/>
                  </a:cubicBezTo>
                  <a:cubicBezTo>
                    <a:pt x="252" y="23"/>
                    <a:pt x="252" y="24"/>
                    <a:pt x="252" y="24"/>
                  </a:cubicBezTo>
                  <a:cubicBezTo>
                    <a:pt x="252" y="24"/>
                    <a:pt x="252" y="24"/>
                    <a:pt x="252" y="24"/>
                  </a:cubicBezTo>
                  <a:cubicBezTo>
                    <a:pt x="252" y="24"/>
                    <a:pt x="251" y="24"/>
                    <a:pt x="250" y="24"/>
                  </a:cubicBezTo>
                  <a:cubicBezTo>
                    <a:pt x="246" y="24"/>
                    <a:pt x="246" y="24"/>
                    <a:pt x="246" y="24"/>
                  </a:cubicBezTo>
                  <a:cubicBezTo>
                    <a:pt x="247" y="26"/>
                    <a:pt x="248" y="28"/>
                    <a:pt x="248" y="31"/>
                  </a:cubicBezTo>
                  <a:cubicBezTo>
                    <a:pt x="248" y="34"/>
                    <a:pt x="246" y="37"/>
                    <a:pt x="244" y="39"/>
                  </a:cubicBezTo>
                  <a:cubicBezTo>
                    <a:pt x="242" y="41"/>
                    <a:pt x="238" y="42"/>
                    <a:pt x="235" y="42"/>
                  </a:cubicBezTo>
                  <a:cubicBezTo>
                    <a:pt x="233" y="42"/>
                    <a:pt x="232" y="42"/>
                    <a:pt x="230" y="41"/>
                  </a:cubicBezTo>
                  <a:cubicBezTo>
                    <a:pt x="229" y="42"/>
                    <a:pt x="228" y="43"/>
                    <a:pt x="228" y="44"/>
                  </a:cubicBezTo>
                  <a:cubicBezTo>
                    <a:pt x="228" y="44"/>
                    <a:pt x="228" y="45"/>
                    <a:pt x="228" y="45"/>
                  </a:cubicBezTo>
                  <a:cubicBezTo>
                    <a:pt x="228" y="46"/>
                    <a:pt x="228" y="46"/>
                    <a:pt x="228" y="46"/>
                  </a:cubicBezTo>
                  <a:cubicBezTo>
                    <a:pt x="228" y="47"/>
                    <a:pt x="229" y="47"/>
                    <a:pt x="230" y="47"/>
                  </a:cubicBezTo>
                  <a:cubicBezTo>
                    <a:pt x="231" y="47"/>
                    <a:pt x="233" y="47"/>
                    <a:pt x="236" y="48"/>
                  </a:cubicBezTo>
                  <a:cubicBezTo>
                    <a:pt x="240" y="48"/>
                    <a:pt x="244" y="48"/>
                    <a:pt x="245" y="48"/>
                  </a:cubicBezTo>
                  <a:cubicBezTo>
                    <a:pt x="248" y="48"/>
                    <a:pt x="249" y="49"/>
                    <a:pt x="250" y="50"/>
                  </a:cubicBezTo>
                  <a:cubicBezTo>
                    <a:pt x="252" y="52"/>
                    <a:pt x="252" y="54"/>
                    <a:pt x="252" y="56"/>
                  </a:cubicBezTo>
                  <a:cubicBezTo>
                    <a:pt x="252" y="58"/>
                    <a:pt x="251" y="61"/>
                    <a:pt x="249" y="64"/>
                  </a:cubicBezTo>
                  <a:cubicBezTo>
                    <a:pt x="245" y="67"/>
                    <a:pt x="240" y="69"/>
                    <a:pt x="234" y="69"/>
                  </a:cubicBezTo>
                  <a:cubicBezTo>
                    <a:pt x="230" y="69"/>
                    <a:pt x="226" y="68"/>
                    <a:pt x="223" y="66"/>
                  </a:cubicBezTo>
                  <a:cubicBezTo>
                    <a:pt x="221" y="65"/>
                    <a:pt x="220" y="64"/>
                    <a:pt x="220" y="62"/>
                  </a:cubicBezTo>
                  <a:cubicBezTo>
                    <a:pt x="220" y="62"/>
                    <a:pt x="220" y="61"/>
                    <a:pt x="220" y="60"/>
                  </a:cubicBezTo>
                  <a:cubicBezTo>
                    <a:pt x="221" y="60"/>
                    <a:pt x="222" y="58"/>
                    <a:pt x="223" y="56"/>
                  </a:cubicBezTo>
                  <a:cubicBezTo>
                    <a:pt x="223" y="56"/>
                    <a:pt x="224" y="55"/>
                    <a:pt x="226" y="52"/>
                  </a:cubicBezTo>
                  <a:cubicBezTo>
                    <a:pt x="225" y="52"/>
                    <a:pt x="224" y="51"/>
                    <a:pt x="224" y="50"/>
                  </a:cubicBezTo>
                  <a:cubicBezTo>
                    <a:pt x="223" y="50"/>
                    <a:pt x="223" y="49"/>
                    <a:pt x="223" y="48"/>
                  </a:cubicBezTo>
                  <a:cubicBezTo>
                    <a:pt x="223" y="48"/>
                    <a:pt x="223" y="46"/>
                    <a:pt x="224" y="45"/>
                  </a:cubicBezTo>
                  <a:cubicBezTo>
                    <a:pt x="225" y="45"/>
                    <a:pt x="226" y="44"/>
                    <a:pt x="229" y="41"/>
                  </a:cubicBezTo>
                  <a:close/>
                  <a:moveTo>
                    <a:pt x="235" y="20"/>
                  </a:moveTo>
                  <a:cubicBezTo>
                    <a:pt x="233" y="20"/>
                    <a:pt x="232" y="21"/>
                    <a:pt x="230" y="22"/>
                  </a:cubicBezTo>
                  <a:cubicBezTo>
                    <a:pt x="229" y="24"/>
                    <a:pt x="229" y="26"/>
                    <a:pt x="229" y="29"/>
                  </a:cubicBezTo>
                  <a:cubicBezTo>
                    <a:pt x="229" y="33"/>
                    <a:pt x="230" y="36"/>
                    <a:pt x="231" y="38"/>
                  </a:cubicBezTo>
                  <a:cubicBezTo>
                    <a:pt x="232" y="40"/>
                    <a:pt x="234" y="41"/>
                    <a:pt x="236" y="41"/>
                  </a:cubicBezTo>
                  <a:cubicBezTo>
                    <a:pt x="238" y="41"/>
                    <a:pt x="239" y="40"/>
                    <a:pt x="240" y="39"/>
                  </a:cubicBezTo>
                  <a:cubicBezTo>
                    <a:pt x="242" y="37"/>
                    <a:pt x="242" y="35"/>
                    <a:pt x="242" y="32"/>
                  </a:cubicBezTo>
                  <a:cubicBezTo>
                    <a:pt x="242" y="28"/>
                    <a:pt x="241" y="25"/>
                    <a:pt x="240" y="23"/>
                  </a:cubicBezTo>
                  <a:cubicBezTo>
                    <a:pt x="238" y="21"/>
                    <a:pt x="237" y="20"/>
                    <a:pt x="235" y="20"/>
                  </a:cubicBezTo>
                  <a:close/>
                  <a:moveTo>
                    <a:pt x="228" y="54"/>
                  </a:moveTo>
                  <a:cubicBezTo>
                    <a:pt x="227" y="55"/>
                    <a:pt x="226" y="56"/>
                    <a:pt x="226" y="57"/>
                  </a:cubicBezTo>
                  <a:cubicBezTo>
                    <a:pt x="226" y="58"/>
                    <a:pt x="225" y="59"/>
                    <a:pt x="225" y="60"/>
                  </a:cubicBezTo>
                  <a:cubicBezTo>
                    <a:pt x="225" y="62"/>
                    <a:pt x="226" y="63"/>
                    <a:pt x="227" y="64"/>
                  </a:cubicBezTo>
                  <a:cubicBezTo>
                    <a:pt x="230" y="65"/>
                    <a:pt x="233" y="66"/>
                    <a:pt x="238" y="66"/>
                  </a:cubicBezTo>
                  <a:cubicBezTo>
                    <a:pt x="242" y="66"/>
                    <a:pt x="245" y="65"/>
                    <a:pt x="247" y="64"/>
                  </a:cubicBezTo>
                  <a:cubicBezTo>
                    <a:pt x="249" y="62"/>
                    <a:pt x="250" y="60"/>
                    <a:pt x="250" y="58"/>
                  </a:cubicBezTo>
                  <a:cubicBezTo>
                    <a:pt x="250" y="57"/>
                    <a:pt x="250" y="56"/>
                    <a:pt x="248" y="56"/>
                  </a:cubicBezTo>
                  <a:cubicBezTo>
                    <a:pt x="247" y="55"/>
                    <a:pt x="245" y="55"/>
                    <a:pt x="241" y="55"/>
                  </a:cubicBezTo>
                  <a:cubicBezTo>
                    <a:pt x="236" y="54"/>
                    <a:pt x="231" y="54"/>
                    <a:pt x="228" y="54"/>
                  </a:cubicBezTo>
                  <a:close/>
                  <a:moveTo>
                    <a:pt x="258" y="20"/>
                  </a:moveTo>
                  <a:cubicBezTo>
                    <a:pt x="274" y="20"/>
                    <a:pt x="274" y="20"/>
                    <a:pt x="274" y="20"/>
                  </a:cubicBezTo>
                  <a:cubicBezTo>
                    <a:pt x="274" y="21"/>
                    <a:pt x="274" y="21"/>
                    <a:pt x="274" y="21"/>
                  </a:cubicBezTo>
                  <a:cubicBezTo>
                    <a:pt x="273" y="21"/>
                    <a:pt x="273" y="21"/>
                    <a:pt x="273" y="21"/>
                  </a:cubicBezTo>
                  <a:cubicBezTo>
                    <a:pt x="272" y="21"/>
                    <a:pt x="271" y="21"/>
                    <a:pt x="270" y="22"/>
                  </a:cubicBezTo>
                  <a:cubicBezTo>
                    <a:pt x="270" y="22"/>
                    <a:pt x="270" y="23"/>
                    <a:pt x="270" y="23"/>
                  </a:cubicBezTo>
                  <a:cubicBezTo>
                    <a:pt x="270" y="24"/>
                    <a:pt x="270" y="26"/>
                    <a:pt x="271" y="27"/>
                  </a:cubicBezTo>
                  <a:cubicBezTo>
                    <a:pt x="279" y="44"/>
                    <a:pt x="279" y="44"/>
                    <a:pt x="279" y="44"/>
                  </a:cubicBezTo>
                  <a:cubicBezTo>
                    <a:pt x="286" y="26"/>
                    <a:pt x="286" y="26"/>
                    <a:pt x="286" y="26"/>
                  </a:cubicBezTo>
                  <a:cubicBezTo>
                    <a:pt x="286" y="24"/>
                    <a:pt x="287" y="24"/>
                    <a:pt x="287" y="22"/>
                  </a:cubicBezTo>
                  <a:cubicBezTo>
                    <a:pt x="287" y="22"/>
                    <a:pt x="287" y="22"/>
                    <a:pt x="286" y="21"/>
                  </a:cubicBezTo>
                  <a:cubicBezTo>
                    <a:pt x="286" y="21"/>
                    <a:pt x="286" y="21"/>
                    <a:pt x="286" y="20"/>
                  </a:cubicBezTo>
                  <a:cubicBezTo>
                    <a:pt x="285" y="20"/>
                    <a:pt x="284" y="20"/>
                    <a:pt x="284" y="20"/>
                  </a:cubicBezTo>
                  <a:cubicBezTo>
                    <a:pt x="284" y="19"/>
                    <a:pt x="284" y="19"/>
                    <a:pt x="284" y="19"/>
                  </a:cubicBezTo>
                  <a:cubicBezTo>
                    <a:pt x="294" y="19"/>
                    <a:pt x="294" y="19"/>
                    <a:pt x="294" y="19"/>
                  </a:cubicBezTo>
                  <a:cubicBezTo>
                    <a:pt x="294" y="20"/>
                    <a:pt x="294" y="20"/>
                    <a:pt x="294" y="20"/>
                  </a:cubicBezTo>
                  <a:cubicBezTo>
                    <a:pt x="294" y="20"/>
                    <a:pt x="293" y="20"/>
                    <a:pt x="292" y="20"/>
                  </a:cubicBezTo>
                  <a:cubicBezTo>
                    <a:pt x="292" y="21"/>
                    <a:pt x="292" y="21"/>
                    <a:pt x="291" y="22"/>
                  </a:cubicBezTo>
                  <a:cubicBezTo>
                    <a:pt x="290" y="22"/>
                    <a:pt x="290" y="23"/>
                    <a:pt x="290" y="25"/>
                  </a:cubicBezTo>
                  <a:cubicBezTo>
                    <a:pt x="276" y="59"/>
                    <a:pt x="276" y="59"/>
                    <a:pt x="276" y="59"/>
                  </a:cubicBezTo>
                  <a:cubicBezTo>
                    <a:pt x="275" y="62"/>
                    <a:pt x="274" y="64"/>
                    <a:pt x="271" y="66"/>
                  </a:cubicBezTo>
                  <a:cubicBezTo>
                    <a:pt x="269" y="68"/>
                    <a:pt x="267" y="69"/>
                    <a:pt x="265" y="69"/>
                  </a:cubicBezTo>
                  <a:cubicBezTo>
                    <a:pt x="264" y="69"/>
                    <a:pt x="263" y="68"/>
                    <a:pt x="262" y="68"/>
                  </a:cubicBezTo>
                  <a:cubicBezTo>
                    <a:pt x="261" y="67"/>
                    <a:pt x="260" y="66"/>
                    <a:pt x="260" y="65"/>
                  </a:cubicBezTo>
                  <a:cubicBezTo>
                    <a:pt x="260" y="64"/>
                    <a:pt x="261" y="63"/>
                    <a:pt x="261" y="62"/>
                  </a:cubicBezTo>
                  <a:cubicBezTo>
                    <a:pt x="262" y="62"/>
                    <a:pt x="263" y="62"/>
                    <a:pt x="264" y="62"/>
                  </a:cubicBezTo>
                  <a:cubicBezTo>
                    <a:pt x="265" y="62"/>
                    <a:pt x="266" y="62"/>
                    <a:pt x="267" y="62"/>
                  </a:cubicBezTo>
                  <a:cubicBezTo>
                    <a:pt x="268" y="63"/>
                    <a:pt x="269" y="63"/>
                    <a:pt x="269" y="63"/>
                  </a:cubicBezTo>
                  <a:cubicBezTo>
                    <a:pt x="270" y="63"/>
                    <a:pt x="270" y="62"/>
                    <a:pt x="271" y="62"/>
                  </a:cubicBezTo>
                  <a:cubicBezTo>
                    <a:pt x="272" y="61"/>
                    <a:pt x="273" y="59"/>
                    <a:pt x="274" y="57"/>
                  </a:cubicBezTo>
                  <a:cubicBezTo>
                    <a:pt x="276" y="51"/>
                    <a:pt x="276" y="51"/>
                    <a:pt x="276" y="51"/>
                  </a:cubicBezTo>
                  <a:cubicBezTo>
                    <a:pt x="264" y="26"/>
                    <a:pt x="264" y="26"/>
                    <a:pt x="264" y="26"/>
                  </a:cubicBezTo>
                  <a:cubicBezTo>
                    <a:pt x="264" y="25"/>
                    <a:pt x="264" y="24"/>
                    <a:pt x="263" y="23"/>
                  </a:cubicBezTo>
                  <a:cubicBezTo>
                    <a:pt x="262" y="22"/>
                    <a:pt x="262" y="21"/>
                    <a:pt x="261" y="21"/>
                  </a:cubicBezTo>
                  <a:cubicBezTo>
                    <a:pt x="261" y="21"/>
                    <a:pt x="260" y="20"/>
                    <a:pt x="258" y="20"/>
                  </a:cubicBezTo>
                  <a:cubicBezTo>
                    <a:pt x="258" y="20"/>
                    <a:pt x="258" y="20"/>
                    <a:pt x="258" y="20"/>
                  </a:cubicBezTo>
                  <a:close/>
                  <a:moveTo>
                    <a:pt x="331" y="19"/>
                  </a:moveTo>
                  <a:cubicBezTo>
                    <a:pt x="336" y="19"/>
                    <a:pt x="340" y="21"/>
                    <a:pt x="343" y="25"/>
                  </a:cubicBezTo>
                  <a:cubicBezTo>
                    <a:pt x="346" y="28"/>
                    <a:pt x="347" y="32"/>
                    <a:pt x="347" y="36"/>
                  </a:cubicBezTo>
                  <a:cubicBezTo>
                    <a:pt x="347" y="40"/>
                    <a:pt x="346" y="42"/>
                    <a:pt x="345" y="46"/>
                  </a:cubicBezTo>
                  <a:cubicBezTo>
                    <a:pt x="344" y="49"/>
                    <a:pt x="342" y="51"/>
                    <a:pt x="339" y="53"/>
                  </a:cubicBezTo>
                  <a:cubicBezTo>
                    <a:pt x="336" y="54"/>
                    <a:pt x="334" y="55"/>
                    <a:pt x="331" y="55"/>
                  </a:cubicBezTo>
                  <a:cubicBezTo>
                    <a:pt x="326" y="55"/>
                    <a:pt x="322" y="53"/>
                    <a:pt x="319" y="49"/>
                  </a:cubicBezTo>
                  <a:cubicBezTo>
                    <a:pt x="317" y="46"/>
                    <a:pt x="316" y="42"/>
                    <a:pt x="316" y="38"/>
                  </a:cubicBezTo>
                  <a:cubicBezTo>
                    <a:pt x="316" y="34"/>
                    <a:pt x="316" y="31"/>
                    <a:pt x="318" y="28"/>
                  </a:cubicBezTo>
                  <a:cubicBezTo>
                    <a:pt x="320" y="26"/>
                    <a:pt x="322" y="23"/>
                    <a:pt x="324" y="22"/>
                  </a:cubicBezTo>
                  <a:cubicBezTo>
                    <a:pt x="326" y="20"/>
                    <a:pt x="328" y="19"/>
                    <a:pt x="331" y="19"/>
                  </a:cubicBezTo>
                  <a:close/>
                  <a:moveTo>
                    <a:pt x="330" y="21"/>
                  </a:moveTo>
                  <a:cubicBezTo>
                    <a:pt x="329" y="21"/>
                    <a:pt x="328" y="22"/>
                    <a:pt x="326" y="22"/>
                  </a:cubicBezTo>
                  <a:cubicBezTo>
                    <a:pt x="325" y="23"/>
                    <a:pt x="324" y="24"/>
                    <a:pt x="323" y="26"/>
                  </a:cubicBezTo>
                  <a:cubicBezTo>
                    <a:pt x="322" y="28"/>
                    <a:pt x="322" y="31"/>
                    <a:pt x="322" y="34"/>
                  </a:cubicBezTo>
                  <a:cubicBezTo>
                    <a:pt x="322" y="39"/>
                    <a:pt x="323" y="43"/>
                    <a:pt x="325" y="47"/>
                  </a:cubicBezTo>
                  <a:cubicBezTo>
                    <a:pt x="327" y="50"/>
                    <a:pt x="329" y="52"/>
                    <a:pt x="332" y="52"/>
                  </a:cubicBezTo>
                  <a:cubicBezTo>
                    <a:pt x="335" y="52"/>
                    <a:pt x="337" y="51"/>
                    <a:pt x="338" y="49"/>
                  </a:cubicBezTo>
                  <a:cubicBezTo>
                    <a:pt x="340" y="47"/>
                    <a:pt x="340" y="44"/>
                    <a:pt x="340" y="39"/>
                  </a:cubicBezTo>
                  <a:cubicBezTo>
                    <a:pt x="340" y="33"/>
                    <a:pt x="339" y="28"/>
                    <a:pt x="337" y="25"/>
                  </a:cubicBezTo>
                  <a:cubicBezTo>
                    <a:pt x="335" y="22"/>
                    <a:pt x="332" y="21"/>
                    <a:pt x="330" y="21"/>
                  </a:cubicBezTo>
                  <a:close/>
                  <a:moveTo>
                    <a:pt x="368" y="22"/>
                  </a:moveTo>
                  <a:cubicBezTo>
                    <a:pt x="368" y="45"/>
                    <a:pt x="368" y="45"/>
                    <a:pt x="368" y="45"/>
                  </a:cubicBezTo>
                  <a:cubicBezTo>
                    <a:pt x="368" y="48"/>
                    <a:pt x="368" y="50"/>
                    <a:pt x="369" y="51"/>
                  </a:cubicBezTo>
                  <a:cubicBezTo>
                    <a:pt x="370" y="52"/>
                    <a:pt x="371" y="52"/>
                    <a:pt x="373" y="52"/>
                  </a:cubicBezTo>
                  <a:cubicBezTo>
                    <a:pt x="376" y="52"/>
                    <a:pt x="376" y="52"/>
                    <a:pt x="376" y="52"/>
                  </a:cubicBezTo>
                  <a:cubicBezTo>
                    <a:pt x="376" y="54"/>
                    <a:pt x="376" y="54"/>
                    <a:pt x="376" y="54"/>
                  </a:cubicBezTo>
                  <a:cubicBezTo>
                    <a:pt x="356" y="54"/>
                    <a:pt x="356" y="54"/>
                    <a:pt x="356" y="54"/>
                  </a:cubicBezTo>
                  <a:cubicBezTo>
                    <a:pt x="356" y="52"/>
                    <a:pt x="356" y="52"/>
                    <a:pt x="356" y="52"/>
                  </a:cubicBezTo>
                  <a:cubicBezTo>
                    <a:pt x="358" y="52"/>
                    <a:pt x="358" y="52"/>
                    <a:pt x="358" y="52"/>
                  </a:cubicBezTo>
                  <a:cubicBezTo>
                    <a:pt x="358" y="52"/>
                    <a:pt x="360" y="52"/>
                    <a:pt x="360" y="52"/>
                  </a:cubicBezTo>
                  <a:cubicBezTo>
                    <a:pt x="361" y="51"/>
                    <a:pt x="362" y="50"/>
                    <a:pt x="362" y="50"/>
                  </a:cubicBezTo>
                  <a:cubicBezTo>
                    <a:pt x="362" y="49"/>
                    <a:pt x="362" y="47"/>
                    <a:pt x="362" y="45"/>
                  </a:cubicBezTo>
                  <a:cubicBezTo>
                    <a:pt x="362" y="22"/>
                    <a:pt x="362" y="22"/>
                    <a:pt x="362" y="22"/>
                  </a:cubicBezTo>
                  <a:cubicBezTo>
                    <a:pt x="356" y="22"/>
                    <a:pt x="356" y="22"/>
                    <a:pt x="356" y="22"/>
                  </a:cubicBezTo>
                  <a:cubicBezTo>
                    <a:pt x="356" y="20"/>
                    <a:pt x="356" y="20"/>
                    <a:pt x="356" y="20"/>
                  </a:cubicBezTo>
                  <a:cubicBezTo>
                    <a:pt x="362" y="20"/>
                    <a:pt x="362" y="20"/>
                    <a:pt x="362" y="20"/>
                  </a:cubicBezTo>
                  <a:cubicBezTo>
                    <a:pt x="362" y="17"/>
                    <a:pt x="362" y="17"/>
                    <a:pt x="362" y="17"/>
                  </a:cubicBezTo>
                  <a:cubicBezTo>
                    <a:pt x="362" y="14"/>
                    <a:pt x="363" y="11"/>
                    <a:pt x="364" y="8"/>
                  </a:cubicBezTo>
                  <a:cubicBezTo>
                    <a:pt x="365" y="6"/>
                    <a:pt x="367" y="4"/>
                    <a:pt x="369" y="3"/>
                  </a:cubicBezTo>
                  <a:cubicBezTo>
                    <a:pt x="371" y="2"/>
                    <a:pt x="373" y="1"/>
                    <a:pt x="376" y="1"/>
                  </a:cubicBezTo>
                  <a:cubicBezTo>
                    <a:pt x="378" y="1"/>
                    <a:pt x="381" y="2"/>
                    <a:pt x="383" y="3"/>
                  </a:cubicBezTo>
                  <a:cubicBezTo>
                    <a:pt x="384" y="4"/>
                    <a:pt x="385" y="6"/>
                    <a:pt x="385" y="7"/>
                  </a:cubicBezTo>
                  <a:cubicBezTo>
                    <a:pt x="385" y="8"/>
                    <a:pt x="384" y="8"/>
                    <a:pt x="384" y="9"/>
                  </a:cubicBezTo>
                  <a:cubicBezTo>
                    <a:pt x="383" y="10"/>
                    <a:pt x="383" y="10"/>
                    <a:pt x="382" y="10"/>
                  </a:cubicBezTo>
                  <a:cubicBezTo>
                    <a:pt x="382" y="10"/>
                    <a:pt x="381" y="9"/>
                    <a:pt x="380" y="9"/>
                  </a:cubicBezTo>
                  <a:cubicBezTo>
                    <a:pt x="380" y="8"/>
                    <a:pt x="379" y="8"/>
                    <a:pt x="378" y="6"/>
                  </a:cubicBezTo>
                  <a:cubicBezTo>
                    <a:pt x="377" y="5"/>
                    <a:pt x="376" y="4"/>
                    <a:pt x="376" y="3"/>
                  </a:cubicBezTo>
                  <a:cubicBezTo>
                    <a:pt x="375" y="3"/>
                    <a:pt x="374" y="2"/>
                    <a:pt x="373" y="2"/>
                  </a:cubicBezTo>
                  <a:cubicBezTo>
                    <a:pt x="372" y="2"/>
                    <a:pt x="371" y="3"/>
                    <a:pt x="370" y="3"/>
                  </a:cubicBezTo>
                  <a:cubicBezTo>
                    <a:pt x="370" y="4"/>
                    <a:pt x="369" y="5"/>
                    <a:pt x="369" y="6"/>
                  </a:cubicBezTo>
                  <a:cubicBezTo>
                    <a:pt x="368" y="7"/>
                    <a:pt x="368" y="10"/>
                    <a:pt x="368" y="16"/>
                  </a:cubicBezTo>
                  <a:cubicBezTo>
                    <a:pt x="368" y="18"/>
                    <a:pt x="368" y="18"/>
                    <a:pt x="368" y="18"/>
                  </a:cubicBezTo>
                  <a:cubicBezTo>
                    <a:pt x="377" y="18"/>
                    <a:pt x="377" y="18"/>
                    <a:pt x="377" y="18"/>
                  </a:cubicBezTo>
                  <a:cubicBezTo>
                    <a:pt x="377" y="22"/>
                    <a:pt x="377" y="22"/>
                    <a:pt x="377" y="22"/>
                  </a:cubicBezTo>
                  <a:cubicBezTo>
                    <a:pt x="368" y="22"/>
                    <a:pt x="368" y="22"/>
                    <a:pt x="368" y="22"/>
                  </a:cubicBezTo>
                  <a:close/>
                  <a:moveTo>
                    <a:pt x="440" y="2"/>
                  </a:moveTo>
                  <a:cubicBezTo>
                    <a:pt x="441" y="20"/>
                    <a:pt x="441" y="20"/>
                    <a:pt x="441" y="20"/>
                  </a:cubicBezTo>
                  <a:cubicBezTo>
                    <a:pt x="440" y="20"/>
                    <a:pt x="440" y="20"/>
                    <a:pt x="440" y="20"/>
                  </a:cubicBezTo>
                  <a:cubicBezTo>
                    <a:pt x="438" y="14"/>
                    <a:pt x="436" y="11"/>
                    <a:pt x="433" y="8"/>
                  </a:cubicBezTo>
                  <a:cubicBezTo>
                    <a:pt x="430" y="6"/>
                    <a:pt x="427" y="5"/>
                    <a:pt x="423" y="5"/>
                  </a:cubicBezTo>
                  <a:cubicBezTo>
                    <a:pt x="420" y="5"/>
                    <a:pt x="417" y="6"/>
                    <a:pt x="414" y="8"/>
                  </a:cubicBezTo>
                  <a:cubicBezTo>
                    <a:pt x="412" y="9"/>
                    <a:pt x="410" y="12"/>
                    <a:pt x="408" y="16"/>
                  </a:cubicBezTo>
                  <a:cubicBezTo>
                    <a:pt x="407" y="19"/>
                    <a:pt x="406" y="24"/>
                    <a:pt x="406" y="30"/>
                  </a:cubicBezTo>
                  <a:cubicBezTo>
                    <a:pt x="406" y="34"/>
                    <a:pt x="407" y="38"/>
                    <a:pt x="408" y="42"/>
                  </a:cubicBezTo>
                  <a:cubicBezTo>
                    <a:pt x="409" y="45"/>
                    <a:pt x="412" y="48"/>
                    <a:pt x="414" y="49"/>
                  </a:cubicBezTo>
                  <a:cubicBezTo>
                    <a:pt x="417" y="51"/>
                    <a:pt x="420" y="52"/>
                    <a:pt x="424" y="52"/>
                  </a:cubicBezTo>
                  <a:cubicBezTo>
                    <a:pt x="427" y="52"/>
                    <a:pt x="430" y="51"/>
                    <a:pt x="432" y="50"/>
                  </a:cubicBezTo>
                  <a:cubicBezTo>
                    <a:pt x="435" y="49"/>
                    <a:pt x="438" y="46"/>
                    <a:pt x="440" y="42"/>
                  </a:cubicBezTo>
                  <a:cubicBezTo>
                    <a:pt x="442" y="42"/>
                    <a:pt x="442" y="42"/>
                    <a:pt x="442" y="42"/>
                  </a:cubicBezTo>
                  <a:cubicBezTo>
                    <a:pt x="439" y="47"/>
                    <a:pt x="436" y="50"/>
                    <a:pt x="433" y="52"/>
                  </a:cubicBezTo>
                  <a:cubicBezTo>
                    <a:pt x="430" y="54"/>
                    <a:pt x="426" y="56"/>
                    <a:pt x="422" y="56"/>
                  </a:cubicBezTo>
                  <a:cubicBezTo>
                    <a:pt x="414" y="56"/>
                    <a:pt x="407" y="52"/>
                    <a:pt x="403" y="46"/>
                  </a:cubicBezTo>
                  <a:cubicBezTo>
                    <a:pt x="400" y="42"/>
                    <a:pt x="398" y="36"/>
                    <a:pt x="398" y="30"/>
                  </a:cubicBezTo>
                  <a:cubicBezTo>
                    <a:pt x="398" y="25"/>
                    <a:pt x="399" y="20"/>
                    <a:pt x="401" y="16"/>
                  </a:cubicBezTo>
                  <a:cubicBezTo>
                    <a:pt x="403" y="12"/>
                    <a:pt x="406" y="8"/>
                    <a:pt x="410" y="6"/>
                  </a:cubicBezTo>
                  <a:cubicBezTo>
                    <a:pt x="414" y="4"/>
                    <a:pt x="418" y="3"/>
                    <a:pt x="422" y="3"/>
                  </a:cubicBezTo>
                  <a:cubicBezTo>
                    <a:pt x="426" y="3"/>
                    <a:pt x="429" y="4"/>
                    <a:pt x="433" y="6"/>
                  </a:cubicBezTo>
                  <a:cubicBezTo>
                    <a:pt x="434" y="6"/>
                    <a:pt x="434" y="6"/>
                    <a:pt x="435" y="6"/>
                  </a:cubicBezTo>
                  <a:cubicBezTo>
                    <a:pt x="436" y="6"/>
                    <a:pt x="436" y="6"/>
                    <a:pt x="436" y="6"/>
                  </a:cubicBezTo>
                  <a:cubicBezTo>
                    <a:pt x="437" y="5"/>
                    <a:pt x="438" y="4"/>
                    <a:pt x="438" y="3"/>
                  </a:cubicBezTo>
                  <a:cubicBezTo>
                    <a:pt x="440" y="2"/>
                    <a:pt x="440" y="2"/>
                    <a:pt x="440" y="2"/>
                  </a:cubicBezTo>
                  <a:close/>
                  <a:moveTo>
                    <a:pt x="460" y="1"/>
                  </a:moveTo>
                  <a:cubicBezTo>
                    <a:pt x="460" y="26"/>
                    <a:pt x="460" y="26"/>
                    <a:pt x="460" y="26"/>
                  </a:cubicBezTo>
                  <a:cubicBezTo>
                    <a:pt x="463" y="22"/>
                    <a:pt x="465" y="21"/>
                    <a:pt x="466" y="20"/>
                  </a:cubicBezTo>
                  <a:cubicBezTo>
                    <a:pt x="468" y="19"/>
                    <a:pt x="470" y="18"/>
                    <a:pt x="471" y="18"/>
                  </a:cubicBezTo>
                  <a:cubicBezTo>
                    <a:pt x="473" y="18"/>
                    <a:pt x="475" y="19"/>
                    <a:pt x="476" y="20"/>
                  </a:cubicBezTo>
                  <a:cubicBezTo>
                    <a:pt x="477" y="21"/>
                    <a:pt x="478" y="23"/>
                    <a:pt x="479" y="25"/>
                  </a:cubicBezTo>
                  <a:cubicBezTo>
                    <a:pt x="479" y="27"/>
                    <a:pt x="480" y="30"/>
                    <a:pt x="480" y="34"/>
                  </a:cubicBezTo>
                  <a:cubicBezTo>
                    <a:pt x="480" y="46"/>
                    <a:pt x="480" y="46"/>
                    <a:pt x="480" y="46"/>
                  </a:cubicBezTo>
                  <a:cubicBezTo>
                    <a:pt x="480" y="48"/>
                    <a:pt x="480" y="50"/>
                    <a:pt x="480" y="50"/>
                  </a:cubicBezTo>
                  <a:cubicBezTo>
                    <a:pt x="480" y="51"/>
                    <a:pt x="481" y="52"/>
                    <a:pt x="481" y="52"/>
                  </a:cubicBezTo>
                  <a:cubicBezTo>
                    <a:pt x="482" y="52"/>
                    <a:pt x="483" y="52"/>
                    <a:pt x="484" y="52"/>
                  </a:cubicBezTo>
                  <a:cubicBezTo>
                    <a:pt x="484" y="54"/>
                    <a:pt x="484" y="54"/>
                    <a:pt x="484" y="54"/>
                  </a:cubicBezTo>
                  <a:cubicBezTo>
                    <a:pt x="468" y="54"/>
                    <a:pt x="468" y="54"/>
                    <a:pt x="468" y="54"/>
                  </a:cubicBezTo>
                  <a:cubicBezTo>
                    <a:pt x="468" y="52"/>
                    <a:pt x="468" y="52"/>
                    <a:pt x="468" y="52"/>
                  </a:cubicBezTo>
                  <a:cubicBezTo>
                    <a:pt x="469" y="52"/>
                    <a:pt x="469" y="52"/>
                    <a:pt x="469" y="52"/>
                  </a:cubicBezTo>
                  <a:cubicBezTo>
                    <a:pt x="471" y="52"/>
                    <a:pt x="472" y="52"/>
                    <a:pt x="472" y="52"/>
                  </a:cubicBezTo>
                  <a:cubicBezTo>
                    <a:pt x="473" y="51"/>
                    <a:pt x="474" y="50"/>
                    <a:pt x="474" y="50"/>
                  </a:cubicBezTo>
                  <a:cubicBezTo>
                    <a:pt x="474" y="49"/>
                    <a:pt x="474" y="48"/>
                    <a:pt x="474" y="46"/>
                  </a:cubicBezTo>
                  <a:cubicBezTo>
                    <a:pt x="474" y="34"/>
                    <a:pt x="474" y="34"/>
                    <a:pt x="474" y="34"/>
                  </a:cubicBezTo>
                  <a:cubicBezTo>
                    <a:pt x="474" y="30"/>
                    <a:pt x="474" y="28"/>
                    <a:pt x="473" y="27"/>
                  </a:cubicBezTo>
                  <a:cubicBezTo>
                    <a:pt x="473" y="26"/>
                    <a:pt x="472" y="25"/>
                    <a:pt x="472" y="24"/>
                  </a:cubicBezTo>
                  <a:cubicBezTo>
                    <a:pt x="471" y="24"/>
                    <a:pt x="470" y="23"/>
                    <a:pt x="469" y="23"/>
                  </a:cubicBezTo>
                  <a:cubicBezTo>
                    <a:pt x="468" y="23"/>
                    <a:pt x="466" y="24"/>
                    <a:pt x="465" y="24"/>
                  </a:cubicBezTo>
                  <a:cubicBezTo>
                    <a:pt x="464" y="25"/>
                    <a:pt x="462" y="26"/>
                    <a:pt x="461" y="28"/>
                  </a:cubicBezTo>
                  <a:cubicBezTo>
                    <a:pt x="461" y="46"/>
                    <a:pt x="461" y="46"/>
                    <a:pt x="461" y="46"/>
                  </a:cubicBezTo>
                  <a:cubicBezTo>
                    <a:pt x="461" y="48"/>
                    <a:pt x="461" y="50"/>
                    <a:pt x="461" y="50"/>
                  </a:cubicBezTo>
                  <a:cubicBezTo>
                    <a:pt x="462" y="51"/>
                    <a:pt x="462" y="52"/>
                    <a:pt x="462" y="52"/>
                  </a:cubicBezTo>
                  <a:cubicBezTo>
                    <a:pt x="463" y="52"/>
                    <a:pt x="464" y="52"/>
                    <a:pt x="466" y="52"/>
                  </a:cubicBezTo>
                  <a:cubicBezTo>
                    <a:pt x="466" y="54"/>
                    <a:pt x="466" y="54"/>
                    <a:pt x="466" y="54"/>
                  </a:cubicBezTo>
                  <a:cubicBezTo>
                    <a:pt x="450" y="54"/>
                    <a:pt x="450" y="54"/>
                    <a:pt x="450" y="54"/>
                  </a:cubicBezTo>
                  <a:cubicBezTo>
                    <a:pt x="450" y="52"/>
                    <a:pt x="450" y="52"/>
                    <a:pt x="450" y="52"/>
                  </a:cubicBezTo>
                  <a:cubicBezTo>
                    <a:pt x="451" y="52"/>
                    <a:pt x="452" y="52"/>
                    <a:pt x="453" y="52"/>
                  </a:cubicBezTo>
                  <a:cubicBezTo>
                    <a:pt x="454" y="51"/>
                    <a:pt x="454" y="51"/>
                    <a:pt x="454" y="50"/>
                  </a:cubicBezTo>
                  <a:cubicBezTo>
                    <a:pt x="455" y="49"/>
                    <a:pt x="455" y="48"/>
                    <a:pt x="455" y="46"/>
                  </a:cubicBezTo>
                  <a:cubicBezTo>
                    <a:pt x="455" y="15"/>
                    <a:pt x="455" y="15"/>
                    <a:pt x="455" y="15"/>
                  </a:cubicBezTo>
                  <a:cubicBezTo>
                    <a:pt x="455" y="11"/>
                    <a:pt x="455" y="8"/>
                    <a:pt x="454" y="8"/>
                  </a:cubicBezTo>
                  <a:cubicBezTo>
                    <a:pt x="454" y="7"/>
                    <a:pt x="454" y="6"/>
                    <a:pt x="454" y="6"/>
                  </a:cubicBezTo>
                  <a:cubicBezTo>
                    <a:pt x="453" y="5"/>
                    <a:pt x="453" y="5"/>
                    <a:pt x="452" y="5"/>
                  </a:cubicBezTo>
                  <a:cubicBezTo>
                    <a:pt x="452" y="5"/>
                    <a:pt x="451" y="5"/>
                    <a:pt x="450" y="6"/>
                  </a:cubicBezTo>
                  <a:cubicBezTo>
                    <a:pt x="449" y="4"/>
                    <a:pt x="449" y="4"/>
                    <a:pt x="449" y="4"/>
                  </a:cubicBezTo>
                  <a:cubicBezTo>
                    <a:pt x="459" y="0"/>
                    <a:pt x="459" y="0"/>
                    <a:pt x="459" y="0"/>
                  </a:cubicBezTo>
                  <a:cubicBezTo>
                    <a:pt x="460" y="1"/>
                    <a:pt x="460" y="1"/>
                    <a:pt x="460" y="1"/>
                  </a:cubicBezTo>
                  <a:close/>
                  <a:moveTo>
                    <a:pt x="499" y="1"/>
                  </a:moveTo>
                  <a:cubicBezTo>
                    <a:pt x="500" y="1"/>
                    <a:pt x="501" y="1"/>
                    <a:pt x="501" y="2"/>
                  </a:cubicBezTo>
                  <a:cubicBezTo>
                    <a:pt x="502" y="3"/>
                    <a:pt x="502" y="4"/>
                    <a:pt x="502" y="5"/>
                  </a:cubicBezTo>
                  <a:cubicBezTo>
                    <a:pt x="502" y="6"/>
                    <a:pt x="502" y="7"/>
                    <a:pt x="501" y="8"/>
                  </a:cubicBezTo>
                  <a:cubicBezTo>
                    <a:pt x="500" y="8"/>
                    <a:pt x="500" y="9"/>
                    <a:pt x="499" y="9"/>
                  </a:cubicBezTo>
                  <a:cubicBezTo>
                    <a:pt x="498" y="9"/>
                    <a:pt x="497" y="8"/>
                    <a:pt x="496" y="8"/>
                  </a:cubicBezTo>
                  <a:cubicBezTo>
                    <a:pt x="496" y="7"/>
                    <a:pt x="495" y="6"/>
                    <a:pt x="495" y="5"/>
                  </a:cubicBezTo>
                  <a:cubicBezTo>
                    <a:pt x="495" y="4"/>
                    <a:pt x="496" y="3"/>
                    <a:pt x="496" y="2"/>
                  </a:cubicBezTo>
                  <a:cubicBezTo>
                    <a:pt x="497" y="1"/>
                    <a:pt x="498" y="1"/>
                    <a:pt x="499" y="1"/>
                  </a:cubicBezTo>
                  <a:close/>
                  <a:moveTo>
                    <a:pt x="502" y="19"/>
                  </a:moveTo>
                  <a:cubicBezTo>
                    <a:pt x="502" y="46"/>
                    <a:pt x="502" y="46"/>
                    <a:pt x="502" y="46"/>
                  </a:cubicBezTo>
                  <a:cubicBezTo>
                    <a:pt x="502" y="48"/>
                    <a:pt x="502" y="50"/>
                    <a:pt x="502" y="50"/>
                  </a:cubicBezTo>
                  <a:cubicBezTo>
                    <a:pt x="503" y="51"/>
                    <a:pt x="503" y="52"/>
                    <a:pt x="504" y="52"/>
                  </a:cubicBezTo>
                  <a:cubicBezTo>
                    <a:pt x="504" y="52"/>
                    <a:pt x="505" y="52"/>
                    <a:pt x="507" y="52"/>
                  </a:cubicBezTo>
                  <a:cubicBezTo>
                    <a:pt x="507" y="54"/>
                    <a:pt x="507" y="54"/>
                    <a:pt x="507" y="54"/>
                  </a:cubicBezTo>
                  <a:cubicBezTo>
                    <a:pt x="491" y="54"/>
                    <a:pt x="491" y="54"/>
                    <a:pt x="491" y="54"/>
                  </a:cubicBezTo>
                  <a:cubicBezTo>
                    <a:pt x="491" y="52"/>
                    <a:pt x="491" y="52"/>
                    <a:pt x="491" y="52"/>
                  </a:cubicBezTo>
                  <a:cubicBezTo>
                    <a:pt x="492" y="52"/>
                    <a:pt x="494" y="52"/>
                    <a:pt x="494" y="52"/>
                  </a:cubicBezTo>
                  <a:cubicBezTo>
                    <a:pt x="494" y="52"/>
                    <a:pt x="495" y="51"/>
                    <a:pt x="495" y="50"/>
                  </a:cubicBezTo>
                  <a:cubicBezTo>
                    <a:pt x="496" y="50"/>
                    <a:pt x="496" y="48"/>
                    <a:pt x="496" y="46"/>
                  </a:cubicBezTo>
                  <a:cubicBezTo>
                    <a:pt x="496" y="33"/>
                    <a:pt x="496" y="33"/>
                    <a:pt x="496" y="33"/>
                  </a:cubicBezTo>
                  <a:cubicBezTo>
                    <a:pt x="496" y="29"/>
                    <a:pt x="496" y="27"/>
                    <a:pt x="495" y="26"/>
                  </a:cubicBezTo>
                  <a:cubicBezTo>
                    <a:pt x="495" y="25"/>
                    <a:pt x="495" y="24"/>
                    <a:pt x="494" y="24"/>
                  </a:cubicBezTo>
                  <a:cubicBezTo>
                    <a:pt x="494" y="24"/>
                    <a:pt x="494" y="24"/>
                    <a:pt x="493" y="24"/>
                  </a:cubicBezTo>
                  <a:cubicBezTo>
                    <a:pt x="492" y="24"/>
                    <a:pt x="491" y="24"/>
                    <a:pt x="490" y="24"/>
                  </a:cubicBezTo>
                  <a:cubicBezTo>
                    <a:pt x="490" y="23"/>
                    <a:pt x="490" y="23"/>
                    <a:pt x="490" y="23"/>
                  </a:cubicBezTo>
                  <a:cubicBezTo>
                    <a:pt x="500" y="19"/>
                    <a:pt x="500" y="19"/>
                    <a:pt x="500" y="19"/>
                  </a:cubicBezTo>
                  <a:cubicBezTo>
                    <a:pt x="502" y="19"/>
                    <a:pt x="502" y="19"/>
                    <a:pt x="502" y="19"/>
                  </a:cubicBezTo>
                  <a:close/>
                  <a:moveTo>
                    <a:pt x="524" y="26"/>
                  </a:moveTo>
                  <a:cubicBezTo>
                    <a:pt x="528" y="21"/>
                    <a:pt x="532" y="19"/>
                    <a:pt x="535" y="19"/>
                  </a:cubicBezTo>
                  <a:cubicBezTo>
                    <a:pt x="536" y="19"/>
                    <a:pt x="538" y="19"/>
                    <a:pt x="540" y="20"/>
                  </a:cubicBezTo>
                  <a:cubicBezTo>
                    <a:pt x="541" y="21"/>
                    <a:pt x="542" y="22"/>
                    <a:pt x="543" y="24"/>
                  </a:cubicBezTo>
                  <a:cubicBezTo>
                    <a:pt x="543" y="26"/>
                    <a:pt x="544" y="28"/>
                    <a:pt x="544" y="31"/>
                  </a:cubicBezTo>
                  <a:cubicBezTo>
                    <a:pt x="544" y="46"/>
                    <a:pt x="544" y="46"/>
                    <a:pt x="544" y="46"/>
                  </a:cubicBezTo>
                  <a:cubicBezTo>
                    <a:pt x="544" y="48"/>
                    <a:pt x="544" y="49"/>
                    <a:pt x="544" y="50"/>
                  </a:cubicBezTo>
                  <a:cubicBezTo>
                    <a:pt x="544" y="51"/>
                    <a:pt x="545" y="51"/>
                    <a:pt x="545" y="52"/>
                  </a:cubicBezTo>
                  <a:cubicBezTo>
                    <a:pt x="546" y="52"/>
                    <a:pt x="547" y="52"/>
                    <a:pt x="548" y="52"/>
                  </a:cubicBezTo>
                  <a:cubicBezTo>
                    <a:pt x="548" y="53"/>
                    <a:pt x="548" y="53"/>
                    <a:pt x="548" y="53"/>
                  </a:cubicBezTo>
                  <a:cubicBezTo>
                    <a:pt x="532" y="53"/>
                    <a:pt x="532" y="53"/>
                    <a:pt x="532" y="53"/>
                  </a:cubicBezTo>
                  <a:cubicBezTo>
                    <a:pt x="532" y="52"/>
                    <a:pt x="532" y="52"/>
                    <a:pt x="532" y="52"/>
                  </a:cubicBezTo>
                  <a:cubicBezTo>
                    <a:pt x="533" y="52"/>
                    <a:pt x="533" y="52"/>
                    <a:pt x="533" y="52"/>
                  </a:cubicBezTo>
                  <a:cubicBezTo>
                    <a:pt x="535" y="52"/>
                    <a:pt x="536" y="52"/>
                    <a:pt x="536" y="51"/>
                  </a:cubicBezTo>
                  <a:cubicBezTo>
                    <a:pt x="537" y="51"/>
                    <a:pt x="538" y="50"/>
                    <a:pt x="538" y="49"/>
                  </a:cubicBezTo>
                  <a:cubicBezTo>
                    <a:pt x="538" y="49"/>
                    <a:pt x="538" y="48"/>
                    <a:pt x="538" y="46"/>
                  </a:cubicBezTo>
                  <a:cubicBezTo>
                    <a:pt x="538" y="32"/>
                    <a:pt x="538" y="32"/>
                    <a:pt x="538" y="32"/>
                  </a:cubicBezTo>
                  <a:cubicBezTo>
                    <a:pt x="538" y="28"/>
                    <a:pt x="537" y="26"/>
                    <a:pt x="536" y="25"/>
                  </a:cubicBezTo>
                  <a:cubicBezTo>
                    <a:pt x="536" y="24"/>
                    <a:pt x="534" y="23"/>
                    <a:pt x="532" y="23"/>
                  </a:cubicBezTo>
                  <a:cubicBezTo>
                    <a:pt x="530" y="23"/>
                    <a:pt x="527" y="24"/>
                    <a:pt x="524" y="28"/>
                  </a:cubicBezTo>
                  <a:cubicBezTo>
                    <a:pt x="524" y="46"/>
                    <a:pt x="524" y="46"/>
                    <a:pt x="524" y="46"/>
                  </a:cubicBezTo>
                  <a:cubicBezTo>
                    <a:pt x="524" y="48"/>
                    <a:pt x="524" y="49"/>
                    <a:pt x="524" y="50"/>
                  </a:cubicBezTo>
                  <a:cubicBezTo>
                    <a:pt x="525" y="51"/>
                    <a:pt x="525" y="51"/>
                    <a:pt x="526" y="52"/>
                  </a:cubicBezTo>
                  <a:cubicBezTo>
                    <a:pt x="526" y="52"/>
                    <a:pt x="527" y="52"/>
                    <a:pt x="529" y="52"/>
                  </a:cubicBezTo>
                  <a:cubicBezTo>
                    <a:pt x="529" y="53"/>
                    <a:pt x="529" y="53"/>
                    <a:pt x="529" y="53"/>
                  </a:cubicBezTo>
                  <a:cubicBezTo>
                    <a:pt x="513" y="53"/>
                    <a:pt x="513" y="53"/>
                    <a:pt x="513" y="53"/>
                  </a:cubicBezTo>
                  <a:cubicBezTo>
                    <a:pt x="513" y="52"/>
                    <a:pt x="513" y="52"/>
                    <a:pt x="513" y="52"/>
                  </a:cubicBezTo>
                  <a:cubicBezTo>
                    <a:pt x="514" y="52"/>
                    <a:pt x="514" y="52"/>
                    <a:pt x="514" y="52"/>
                  </a:cubicBezTo>
                  <a:cubicBezTo>
                    <a:pt x="516" y="52"/>
                    <a:pt x="517" y="52"/>
                    <a:pt x="517" y="51"/>
                  </a:cubicBezTo>
                  <a:cubicBezTo>
                    <a:pt x="518" y="50"/>
                    <a:pt x="518" y="48"/>
                    <a:pt x="518" y="46"/>
                  </a:cubicBezTo>
                  <a:cubicBezTo>
                    <a:pt x="518" y="33"/>
                    <a:pt x="518" y="33"/>
                    <a:pt x="518" y="33"/>
                  </a:cubicBezTo>
                  <a:cubicBezTo>
                    <a:pt x="518" y="29"/>
                    <a:pt x="518" y="26"/>
                    <a:pt x="518" y="25"/>
                  </a:cubicBezTo>
                  <a:cubicBezTo>
                    <a:pt x="518" y="24"/>
                    <a:pt x="517" y="24"/>
                    <a:pt x="517" y="23"/>
                  </a:cubicBezTo>
                  <a:cubicBezTo>
                    <a:pt x="516" y="23"/>
                    <a:pt x="516" y="23"/>
                    <a:pt x="515" y="23"/>
                  </a:cubicBezTo>
                  <a:cubicBezTo>
                    <a:pt x="514" y="23"/>
                    <a:pt x="514" y="23"/>
                    <a:pt x="513" y="23"/>
                  </a:cubicBezTo>
                  <a:cubicBezTo>
                    <a:pt x="512" y="22"/>
                    <a:pt x="512" y="22"/>
                    <a:pt x="512" y="22"/>
                  </a:cubicBezTo>
                  <a:cubicBezTo>
                    <a:pt x="522" y="18"/>
                    <a:pt x="522" y="18"/>
                    <a:pt x="522" y="18"/>
                  </a:cubicBezTo>
                  <a:cubicBezTo>
                    <a:pt x="524" y="18"/>
                    <a:pt x="524" y="18"/>
                    <a:pt x="524" y="18"/>
                  </a:cubicBezTo>
                  <a:cubicBezTo>
                    <a:pt x="524" y="26"/>
                    <a:pt x="524" y="26"/>
                    <a:pt x="524" y="26"/>
                  </a:cubicBezTo>
                  <a:close/>
                  <a:moveTo>
                    <a:pt x="573" y="49"/>
                  </a:moveTo>
                  <a:cubicBezTo>
                    <a:pt x="570" y="52"/>
                    <a:pt x="568" y="53"/>
                    <a:pt x="567" y="54"/>
                  </a:cubicBezTo>
                  <a:cubicBezTo>
                    <a:pt x="566" y="54"/>
                    <a:pt x="564" y="54"/>
                    <a:pt x="563" y="54"/>
                  </a:cubicBezTo>
                  <a:cubicBezTo>
                    <a:pt x="560" y="54"/>
                    <a:pt x="559" y="54"/>
                    <a:pt x="557" y="52"/>
                  </a:cubicBezTo>
                  <a:cubicBezTo>
                    <a:pt x="556" y="50"/>
                    <a:pt x="555" y="48"/>
                    <a:pt x="555" y="46"/>
                  </a:cubicBezTo>
                  <a:cubicBezTo>
                    <a:pt x="555" y="44"/>
                    <a:pt x="556" y="42"/>
                    <a:pt x="556" y="41"/>
                  </a:cubicBezTo>
                  <a:cubicBezTo>
                    <a:pt x="557" y="40"/>
                    <a:pt x="559" y="38"/>
                    <a:pt x="562" y="36"/>
                  </a:cubicBezTo>
                  <a:cubicBezTo>
                    <a:pt x="564" y="35"/>
                    <a:pt x="568" y="33"/>
                    <a:pt x="574" y="31"/>
                  </a:cubicBezTo>
                  <a:cubicBezTo>
                    <a:pt x="574" y="30"/>
                    <a:pt x="574" y="30"/>
                    <a:pt x="574" y="30"/>
                  </a:cubicBezTo>
                  <a:cubicBezTo>
                    <a:pt x="574" y="26"/>
                    <a:pt x="573" y="24"/>
                    <a:pt x="572" y="23"/>
                  </a:cubicBezTo>
                  <a:cubicBezTo>
                    <a:pt x="571" y="22"/>
                    <a:pt x="570" y="21"/>
                    <a:pt x="568" y="21"/>
                  </a:cubicBezTo>
                  <a:cubicBezTo>
                    <a:pt x="566" y="21"/>
                    <a:pt x="565" y="21"/>
                    <a:pt x="564" y="22"/>
                  </a:cubicBezTo>
                  <a:cubicBezTo>
                    <a:pt x="563" y="23"/>
                    <a:pt x="563" y="24"/>
                    <a:pt x="563" y="25"/>
                  </a:cubicBezTo>
                  <a:cubicBezTo>
                    <a:pt x="563" y="27"/>
                    <a:pt x="563" y="27"/>
                    <a:pt x="563" y="27"/>
                  </a:cubicBezTo>
                  <a:cubicBezTo>
                    <a:pt x="563" y="28"/>
                    <a:pt x="562" y="29"/>
                    <a:pt x="562" y="30"/>
                  </a:cubicBezTo>
                  <a:cubicBezTo>
                    <a:pt x="562" y="30"/>
                    <a:pt x="561" y="30"/>
                    <a:pt x="560" y="30"/>
                  </a:cubicBezTo>
                  <a:cubicBezTo>
                    <a:pt x="559" y="30"/>
                    <a:pt x="558" y="30"/>
                    <a:pt x="558" y="30"/>
                  </a:cubicBezTo>
                  <a:cubicBezTo>
                    <a:pt x="558" y="29"/>
                    <a:pt x="557" y="28"/>
                    <a:pt x="557" y="27"/>
                  </a:cubicBezTo>
                  <a:cubicBezTo>
                    <a:pt x="557" y="25"/>
                    <a:pt x="558" y="23"/>
                    <a:pt x="560" y="21"/>
                  </a:cubicBezTo>
                  <a:cubicBezTo>
                    <a:pt x="562" y="19"/>
                    <a:pt x="566" y="18"/>
                    <a:pt x="569" y="18"/>
                  </a:cubicBezTo>
                  <a:cubicBezTo>
                    <a:pt x="572" y="18"/>
                    <a:pt x="574" y="18"/>
                    <a:pt x="576" y="20"/>
                  </a:cubicBezTo>
                  <a:cubicBezTo>
                    <a:pt x="578" y="20"/>
                    <a:pt x="579" y="22"/>
                    <a:pt x="580" y="23"/>
                  </a:cubicBezTo>
                  <a:cubicBezTo>
                    <a:pt x="580" y="24"/>
                    <a:pt x="580" y="26"/>
                    <a:pt x="580" y="30"/>
                  </a:cubicBezTo>
                  <a:cubicBezTo>
                    <a:pt x="580" y="41"/>
                    <a:pt x="580" y="41"/>
                    <a:pt x="580" y="41"/>
                  </a:cubicBezTo>
                  <a:cubicBezTo>
                    <a:pt x="580" y="44"/>
                    <a:pt x="580" y="46"/>
                    <a:pt x="580" y="47"/>
                  </a:cubicBezTo>
                  <a:cubicBezTo>
                    <a:pt x="580" y="48"/>
                    <a:pt x="581" y="48"/>
                    <a:pt x="581" y="49"/>
                  </a:cubicBezTo>
                  <a:cubicBezTo>
                    <a:pt x="581" y="49"/>
                    <a:pt x="581" y="49"/>
                    <a:pt x="582" y="49"/>
                  </a:cubicBezTo>
                  <a:cubicBezTo>
                    <a:pt x="582" y="49"/>
                    <a:pt x="582" y="49"/>
                    <a:pt x="583" y="49"/>
                  </a:cubicBezTo>
                  <a:cubicBezTo>
                    <a:pt x="583" y="48"/>
                    <a:pt x="584" y="48"/>
                    <a:pt x="586" y="46"/>
                  </a:cubicBezTo>
                  <a:cubicBezTo>
                    <a:pt x="586" y="48"/>
                    <a:pt x="586" y="48"/>
                    <a:pt x="586" y="48"/>
                  </a:cubicBezTo>
                  <a:cubicBezTo>
                    <a:pt x="583" y="52"/>
                    <a:pt x="580" y="54"/>
                    <a:pt x="578" y="54"/>
                  </a:cubicBezTo>
                  <a:cubicBezTo>
                    <a:pt x="577" y="54"/>
                    <a:pt x="576" y="53"/>
                    <a:pt x="575" y="52"/>
                  </a:cubicBezTo>
                  <a:cubicBezTo>
                    <a:pt x="574" y="52"/>
                    <a:pt x="573" y="51"/>
                    <a:pt x="573" y="49"/>
                  </a:cubicBezTo>
                  <a:close/>
                  <a:moveTo>
                    <a:pt x="573" y="46"/>
                  </a:moveTo>
                  <a:cubicBezTo>
                    <a:pt x="573" y="34"/>
                    <a:pt x="573" y="34"/>
                    <a:pt x="573" y="34"/>
                  </a:cubicBezTo>
                  <a:cubicBezTo>
                    <a:pt x="570" y="35"/>
                    <a:pt x="567" y="36"/>
                    <a:pt x="566" y="37"/>
                  </a:cubicBezTo>
                  <a:cubicBezTo>
                    <a:pt x="564" y="38"/>
                    <a:pt x="563" y="39"/>
                    <a:pt x="562" y="40"/>
                  </a:cubicBezTo>
                  <a:cubicBezTo>
                    <a:pt x="562" y="42"/>
                    <a:pt x="561" y="43"/>
                    <a:pt x="561" y="44"/>
                  </a:cubicBezTo>
                  <a:cubicBezTo>
                    <a:pt x="561" y="46"/>
                    <a:pt x="562" y="48"/>
                    <a:pt x="563" y="49"/>
                  </a:cubicBezTo>
                  <a:cubicBezTo>
                    <a:pt x="564" y="50"/>
                    <a:pt x="565" y="50"/>
                    <a:pt x="566" y="50"/>
                  </a:cubicBezTo>
                  <a:cubicBezTo>
                    <a:pt x="568" y="50"/>
                    <a:pt x="570" y="49"/>
                    <a:pt x="573" y="4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5" name="Freeform 36"/>
            <p:cNvSpPr>
              <a:spLocks noEditPoints="1"/>
            </p:cNvSpPr>
            <p:nvPr userDrawn="1"/>
          </p:nvSpPr>
          <p:spPr bwMode="auto">
            <a:xfrm>
              <a:off x="9304400" y="4596116"/>
              <a:ext cx="2255838" cy="300038"/>
            </a:xfrm>
            <a:custGeom>
              <a:avLst/>
              <a:gdLst>
                <a:gd name="T0" fmla="*/ 1465 w 1513"/>
                <a:gd name="T1" fmla="*/ 107 h 200"/>
                <a:gd name="T2" fmla="*/ 1416 w 1513"/>
                <a:gd name="T3" fmla="*/ 130 h 200"/>
                <a:gd name="T4" fmla="*/ 1450 w 1513"/>
                <a:gd name="T5" fmla="*/ 47 h 200"/>
                <a:gd name="T6" fmla="*/ 1458 w 1513"/>
                <a:gd name="T7" fmla="*/ 70 h 200"/>
                <a:gd name="T8" fmla="*/ 1467 w 1513"/>
                <a:gd name="T9" fmla="*/ 146 h 200"/>
                <a:gd name="T10" fmla="*/ 1410 w 1513"/>
                <a:gd name="T11" fmla="*/ 171 h 200"/>
                <a:gd name="T12" fmla="*/ 1408 w 1513"/>
                <a:gd name="T13" fmla="*/ 153 h 200"/>
                <a:gd name="T14" fmla="*/ 1272 w 1513"/>
                <a:gd name="T15" fmla="*/ 125 h 200"/>
                <a:gd name="T16" fmla="*/ 1257 w 1513"/>
                <a:gd name="T17" fmla="*/ 79 h 200"/>
                <a:gd name="T18" fmla="*/ 1298 w 1513"/>
                <a:gd name="T19" fmla="*/ 59 h 200"/>
                <a:gd name="T20" fmla="*/ 1220 w 1513"/>
                <a:gd name="T21" fmla="*/ 139 h 200"/>
                <a:gd name="T22" fmla="*/ 1112 w 1513"/>
                <a:gd name="T23" fmla="*/ 16 h 200"/>
                <a:gd name="T24" fmla="*/ 1064 w 1513"/>
                <a:gd name="T25" fmla="*/ 107 h 200"/>
                <a:gd name="T26" fmla="*/ 1074 w 1513"/>
                <a:gd name="T27" fmla="*/ 95 h 200"/>
                <a:gd name="T28" fmla="*/ 1096 w 1513"/>
                <a:gd name="T29" fmla="*/ 49 h 200"/>
                <a:gd name="T30" fmla="*/ 1098 w 1513"/>
                <a:gd name="T31" fmla="*/ 84 h 200"/>
                <a:gd name="T32" fmla="*/ 1101 w 1513"/>
                <a:gd name="T33" fmla="*/ 154 h 200"/>
                <a:gd name="T34" fmla="*/ 1038 w 1513"/>
                <a:gd name="T35" fmla="*/ 172 h 200"/>
                <a:gd name="T36" fmla="*/ 862 w 1513"/>
                <a:gd name="T37" fmla="*/ 136 h 200"/>
                <a:gd name="T38" fmla="*/ 895 w 1513"/>
                <a:gd name="T39" fmla="*/ 103 h 200"/>
                <a:gd name="T40" fmla="*/ 856 w 1513"/>
                <a:gd name="T41" fmla="*/ 83 h 200"/>
                <a:gd name="T42" fmla="*/ 873 w 1513"/>
                <a:gd name="T43" fmla="*/ 80 h 200"/>
                <a:gd name="T44" fmla="*/ 905 w 1513"/>
                <a:gd name="T45" fmla="*/ 38 h 200"/>
                <a:gd name="T46" fmla="*/ 908 w 1513"/>
                <a:gd name="T47" fmla="*/ 83 h 200"/>
                <a:gd name="T48" fmla="*/ 874 w 1513"/>
                <a:gd name="T49" fmla="*/ 168 h 200"/>
                <a:gd name="T50" fmla="*/ 809 w 1513"/>
                <a:gd name="T51" fmla="*/ 149 h 200"/>
                <a:gd name="T52" fmla="*/ 704 w 1513"/>
                <a:gd name="T53" fmla="*/ 45 h 200"/>
                <a:gd name="T54" fmla="*/ 658 w 1513"/>
                <a:gd name="T55" fmla="*/ 45 h 200"/>
                <a:gd name="T56" fmla="*/ 694 w 1513"/>
                <a:gd name="T57" fmla="*/ 50 h 200"/>
                <a:gd name="T58" fmla="*/ 705 w 1513"/>
                <a:gd name="T59" fmla="*/ 55 h 200"/>
                <a:gd name="T60" fmla="*/ 697 w 1513"/>
                <a:gd name="T61" fmla="*/ 139 h 200"/>
                <a:gd name="T62" fmla="*/ 662 w 1513"/>
                <a:gd name="T63" fmla="*/ 179 h 200"/>
                <a:gd name="T64" fmla="*/ 686 w 1513"/>
                <a:gd name="T65" fmla="*/ 141 h 200"/>
                <a:gd name="T66" fmla="*/ 720 w 1513"/>
                <a:gd name="T67" fmla="*/ 90 h 200"/>
                <a:gd name="T68" fmla="*/ 540 w 1513"/>
                <a:gd name="T69" fmla="*/ 92 h 200"/>
                <a:gd name="T70" fmla="*/ 491 w 1513"/>
                <a:gd name="T71" fmla="*/ 115 h 200"/>
                <a:gd name="T72" fmla="*/ 466 w 1513"/>
                <a:gd name="T73" fmla="*/ 70 h 200"/>
                <a:gd name="T74" fmla="*/ 444 w 1513"/>
                <a:gd name="T75" fmla="*/ 90 h 200"/>
                <a:gd name="T76" fmla="*/ 426 w 1513"/>
                <a:gd name="T77" fmla="*/ 96 h 200"/>
                <a:gd name="T78" fmla="*/ 414 w 1513"/>
                <a:gd name="T79" fmla="*/ 90 h 200"/>
                <a:gd name="T80" fmla="*/ 502 w 1513"/>
                <a:gd name="T81" fmla="*/ 43 h 200"/>
                <a:gd name="T82" fmla="*/ 560 w 1513"/>
                <a:gd name="T83" fmla="*/ 85 h 200"/>
                <a:gd name="T84" fmla="*/ 520 w 1513"/>
                <a:gd name="T85" fmla="*/ 187 h 200"/>
                <a:gd name="T86" fmla="*/ 465 w 1513"/>
                <a:gd name="T87" fmla="*/ 119 h 200"/>
                <a:gd name="T88" fmla="*/ 442 w 1513"/>
                <a:gd name="T89" fmla="*/ 153 h 200"/>
                <a:gd name="T90" fmla="*/ 282 w 1513"/>
                <a:gd name="T91" fmla="*/ 98 h 200"/>
                <a:gd name="T92" fmla="*/ 259 w 1513"/>
                <a:gd name="T93" fmla="*/ 93 h 200"/>
                <a:gd name="T94" fmla="*/ 226 w 1513"/>
                <a:gd name="T95" fmla="*/ 158 h 200"/>
                <a:gd name="T96" fmla="*/ 307 w 1513"/>
                <a:gd name="T97" fmla="*/ 43 h 200"/>
                <a:gd name="T98" fmla="*/ 290 w 1513"/>
                <a:gd name="T99" fmla="*/ 120 h 200"/>
                <a:gd name="T100" fmla="*/ 234 w 1513"/>
                <a:gd name="T101" fmla="*/ 93 h 200"/>
                <a:gd name="T102" fmla="*/ 205 w 1513"/>
                <a:gd name="T103" fmla="*/ 107 h 200"/>
                <a:gd name="T104" fmla="*/ 226 w 1513"/>
                <a:gd name="T105" fmla="*/ 171 h 200"/>
                <a:gd name="T106" fmla="*/ 101 w 1513"/>
                <a:gd name="T107" fmla="*/ 63 h 200"/>
                <a:gd name="T108" fmla="*/ 32 w 1513"/>
                <a:gd name="T109" fmla="*/ 94 h 200"/>
                <a:gd name="T110" fmla="*/ 58 w 1513"/>
                <a:gd name="T111" fmla="*/ 7 h 200"/>
                <a:gd name="T112" fmla="*/ 104 w 1513"/>
                <a:gd name="T113" fmla="*/ 90 h 200"/>
                <a:gd name="T114" fmla="*/ 48 w 1513"/>
                <a:gd name="T115" fmla="*/ 152 h 200"/>
                <a:gd name="T116" fmla="*/ 3 w 1513"/>
                <a:gd name="T117" fmla="*/ 66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513" h="200">
                  <a:moveTo>
                    <a:pt x="1410" y="31"/>
                  </a:moveTo>
                  <a:cubicBezTo>
                    <a:pt x="1410" y="28"/>
                    <a:pt x="1410" y="26"/>
                    <a:pt x="1410" y="23"/>
                  </a:cubicBezTo>
                  <a:cubicBezTo>
                    <a:pt x="1418" y="21"/>
                    <a:pt x="1413" y="3"/>
                    <a:pt x="1421" y="0"/>
                  </a:cubicBezTo>
                  <a:cubicBezTo>
                    <a:pt x="1424" y="0"/>
                    <a:pt x="1424" y="0"/>
                    <a:pt x="1424" y="0"/>
                  </a:cubicBezTo>
                  <a:cubicBezTo>
                    <a:pt x="1425" y="3"/>
                    <a:pt x="1427" y="7"/>
                    <a:pt x="1428" y="11"/>
                  </a:cubicBezTo>
                  <a:cubicBezTo>
                    <a:pt x="1428" y="13"/>
                    <a:pt x="1428" y="15"/>
                    <a:pt x="1428" y="17"/>
                  </a:cubicBezTo>
                  <a:cubicBezTo>
                    <a:pt x="1431" y="30"/>
                    <a:pt x="1429" y="36"/>
                    <a:pt x="1427" y="47"/>
                  </a:cubicBezTo>
                  <a:cubicBezTo>
                    <a:pt x="1414" y="49"/>
                    <a:pt x="1415" y="38"/>
                    <a:pt x="1410" y="31"/>
                  </a:cubicBezTo>
                  <a:close/>
                  <a:moveTo>
                    <a:pt x="1442" y="122"/>
                  </a:moveTo>
                  <a:cubicBezTo>
                    <a:pt x="1442" y="107"/>
                    <a:pt x="1454" y="110"/>
                    <a:pt x="1465" y="107"/>
                  </a:cubicBezTo>
                  <a:cubicBezTo>
                    <a:pt x="1470" y="105"/>
                    <a:pt x="1478" y="101"/>
                    <a:pt x="1482" y="97"/>
                  </a:cubicBezTo>
                  <a:cubicBezTo>
                    <a:pt x="1484" y="95"/>
                    <a:pt x="1484" y="93"/>
                    <a:pt x="1486" y="91"/>
                  </a:cubicBezTo>
                  <a:cubicBezTo>
                    <a:pt x="1485" y="90"/>
                    <a:pt x="1485" y="88"/>
                    <a:pt x="1484" y="87"/>
                  </a:cubicBezTo>
                  <a:cubicBezTo>
                    <a:pt x="1482" y="86"/>
                    <a:pt x="1479" y="83"/>
                    <a:pt x="1477" y="83"/>
                  </a:cubicBezTo>
                  <a:cubicBezTo>
                    <a:pt x="1474" y="81"/>
                    <a:pt x="1470" y="82"/>
                    <a:pt x="1468" y="81"/>
                  </a:cubicBezTo>
                  <a:cubicBezTo>
                    <a:pt x="1452" y="83"/>
                    <a:pt x="1429" y="95"/>
                    <a:pt x="1424" y="105"/>
                  </a:cubicBezTo>
                  <a:cubicBezTo>
                    <a:pt x="1424" y="108"/>
                    <a:pt x="1424" y="111"/>
                    <a:pt x="1424" y="113"/>
                  </a:cubicBezTo>
                  <a:cubicBezTo>
                    <a:pt x="1426" y="115"/>
                    <a:pt x="1428" y="117"/>
                    <a:pt x="1430" y="119"/>
                  </a:cubicBezTo>
                  <a:cubicBezTo>
                    <a:pt x="1430" y="126"/>
                    <a:pt x="1430" y="134"/>
                    <a:pt x="1422" y="135"/>
                  </a:cubicBezTo>
                  <a:cubicBezTo>
                    <a:pt x="1420" y="133"/>
                    <a:pt x="1418" y="132"/>
                    <a:pt x="1416" y="130"/>
                  </a:cubicBezTo>
                  <a:cubicBezTo>
                    <a:pt x="1414" y="132"/>
                    <a:pt x="1413" y="133"/>
                    <a:pt x="1409" y="132"/>
                  </a:cubicBezTo>
                  <a:cubicBezTo>
                    <a:pt x="1407" y="128"/>
                    <a:pt x="1397" y="105"/>
                    <a:pt x="1398" y="102"/>
                  </a:cubicBezTo>
                  <a:cubicBezTo>
                    <a:pt x="1399" y="99"/>
                    <a:pt x="1405" y="97"/>
                    <a:pt x="1408" y="96"/>
                  </a:cubicBezTo>
                  <a:cubicBezTo>
                    <a:pt x="1414" y="93"/>
                    <a:pt x="1418" y="86"/>
                    <a:pt x="1423" y="82"/>
                  </a:cubicBezTo>
                  <a:cubicBezTo>
                    <a:pt x="1426" y="80"/>
                    <a:pt x="1430" y="80"/>
                    <a:pt x="1433" y="79"/>
                  </a:cubicBezTo>
                  <a:cubicBezTo>
                    <a:pt x="1441" y="75"/>
                    <a:pt x="1447" y="65"/>
                    <a:pt x="1454" y="59"/>
                  </a:cubicBezTo>
                  <a:cubicBezTo>
                    <a:pt x="1462" y="51"/>
                    <a:pt x="1472" y="50"/>
                    <a:pt x="1478" y="41"/>
                  </a:cubicBezTo>
                  <a:cubicBezTo>
                    <a:pt x="1478" y="41"/>
                    <a:pt x="1478" y="41"/>
                    <a:pt x="1478" y="40"/>
                  </a:cubicBezTo>
                  <a:cubicBezTo>
                    <a:pt x="1477" y="40"/>
                    <a:pt x="1477" y="40"/>
                    <a:pt x="1477" y="40"/>
                  </a:cubicBezTo>
                  <a:cubicBezTo>
                    <a:pt x="1472" y="45"/>
                    <a:pt x="1459" y="54"/>
                    <a:pt x="1450" y="47"/>
                  </a:cubicBezTo>
                  <a:cubicBezTo>
                    <a:pt x="1446" y="45"/>
                    <a:pt x="1447" y="40"/>
                    <a:pt x="1444" y="37"/>
                  </a:cubicBezTo>
                  <a:cubicBezTo>
                    <a:pt x="1443" y="35"/>
                    <a:pt x="1440" y="34"/>
                    <a:pt x="1440" y="31"/>
                  </a:cubicBezTo>
                  <a:cubicBezTo>
                    <a:pt x="1440" y="29"/>
                    <a:pt x="1441" y="28"/>
                    <a:pt x="1441" y="27"/>
                  </a:cubicBezTo>
                  <a:cubicBezTo>
                    <a:pt x="1447" y="27"/>
                    <a:pt x="1459" y="35"/>
                    <a:pt x="1462" y="38"/>
                  </a:cubicBezTo>
                  <a:cubicBezTo>
                    <a:pt x="1471" y="35"/>
                    <a:pt x="1480" y="33"/>
                    <a:pt x="1488" y="28"/>
                  </a:cubicBezTo>
                  <a:cubicBezTo>
                    <a:pt x="1491" y="26"/>
                    <a:pt x="1496" y="30"/>
                    <a:pt x="1498" y="29"/>
                  </a:cubicBezTo>
                  <a:cubicBezTo>
                    <a:pt x="1502" y="32"/>
                    <a:pt x="1508" y="48"/>
                    <a:pt x="1500" y="52"/>
                  </a:cubicBezTo>
                  <a:cubicBezTo>
                    <a:pt x="1496" y="53"/>
                    <a:pt x="1490" y="53"/>
                    <a:pt x="1486" y="54"/>
                  </a:cubicBezTo>
                  <a:cubicBezTo>
                    <a:pt x="1476" y="56"/>
                    <a:pt x="1464" y="63"/>
                    <a:pt x="1457" y="69"/>
                  </a:cubicBezTo>
                  <a:cubicBezTo>
                    <a:pt x="1457" y="69"/>
                    <a:pt x="1458" y="69"/>
                    <a:pt x="1458" y="70"/>
                  </a:cubicBezTo>
                  <a:cubicBezTo>
                    <a:pt x="1458" y="70"/>
                    <a:pt x="1458" y="70"/>
                    <a:pt x="1458" y="70"/>
                  </a:cubicBezTo>
                  <a:cubicBezTo>
                    <a:pt x="1462" y="71"/>
                    <a:pt x="1469" y="68"/>
                    <a:pt x="1474" y="71"/>
                  </a:cubicBezTo>
                  <a:cubicBezTo>
                    <a:pt x="1485" y="76"/>
                    <a:pt x="1500" y="81"/>
                    <a:pt x="1500" y="99"/>
                  </a:cubicBezTo>
                  <a:cubicBezTo>
                    <a:pt x="1497" y="100"/>
                    <a:pt x="1496" y="102"/>
                    <a:pt x="1494" y="103"/>
                  </a:cubicBezTo>
                  <a:cubicBezTo>
                    <a:pt x="1488" y="105"/>
                    <a:pt x="1482" y="105"/>
                    <a:pt x="1477" y="108"/>
                  </a:cubicBezTo>
                  <a:cubicBezTo>
                    <a:pt x="1477" y="109"/>
                    <a:pt x="1477" y="109"/>
                    <a:pt x="1477" y="110"/>
                  </a:cubicBezTo>
                  <a:cubicBezTo>
                    <a:pt x="1478" y="112"/>
                    <a:pt x="1479" y="113"/>
                    <a:pt x="1479" y="118"/>
                  </a:cubicBezTo>
                  <a:cubicBezTo>
                    <a:pt x="1477" y="119"/>
                    <a:pt x="1478" y="122"/>
                    <a:pt x="1476" y="123"/>
                  </a:cubicBezTo>
                  <a:cubicBezTo>
                    <a:pt x="1472" y="130"/>
                    <a:pt x="1465" y="135"/>
                    <a:pt x="1463" y="142"/>
                  </a:cubicBezTo>
                  <a:cubicBezTo>
                    <a:pt x="1464" y="143"/>
                    <a:pt x="1466" y="145"/>
                    <a:pt x="1467" y="146"/>
                  </a:cubicBezTo>
                  <a:cubicBezTo>
                    <a:pt x="1476" y="149"/>
                    <a:pt x="1513" y="129"/>
                    <a:pt x="1508" y="151"/>
                  </a:cubicBezTo>
                  <a:cubicBezTo>
                    <a:pt x="1507" y="154"/>
                    <a:pt x="1505" y="156"/>
                    <a:pt x="1504" y="158"/>
                  </a:cubicBezTo>
                  <a:cubicBezTo>
                    <a:pt x="1500" y="158"/>
                    <a:pt x="1498" y="157"/>
                    <a:pt x="1495" y="157"/>
                  </a:cubicBezTo>
                  <a:cubicBezTo>
                    <a:pt x="1490" y="155"/>
                    <a:pt x="1472" y="161"/>
                    <a:pt x="1469" y="163"/>
                  </a:cubicBezTo>
                  <a:cubicBezTo>
                    <a:pt x="1470" y="169"/>
                    <a:pt x="1471" y="175"/>
                    <a:pt x="1471" y="182"/>
                  </a:cubicBezTo>
                  <a:cubicBezTo>
                    <a:pt x="1469" y="183"/>
                    <a:pt x="1469" y="185"/>
                    <a:pt x="1468" y="186"/>
                  </a:cubicBezTo>
                  <a:cubicBezTo>
                    <a:pt x="1465" y="188"/>
                    <a:pt x="1462" y="187"/>
                    <a:pt x="1458" y="189"/>
                  </a:cubicBezTo>
                  <a:cubicBezTo>
                    <a:pt x="1456" y="190"/>
                    <a:pt x="1453" y="193"/>
                    <a:pt x="1450" y="193"/>
                  </a:cubicBezTo>
                  <a:cubicBezTo>
                    <a:pt x="1432" y="200"/>
                    <a:pt x="1414" y="183"/>
                    <a:pt x="1410" y="171"/>
                  </a:cubicBezTo>
                  <a:cubicBezTo>
                    <a:pt x="1410" y="171"/>
                    <a:pt x="1410" y="171"/>
                    <a:pt x="1410" y="171"/>
                  </a:cubicBezTo>
                  <a:cubicBezTo>
                    <a:pt x="1416" y="171"/>
                    <a:pt x="1423" y="177"/>
                    <a:pt x="1428" y="179"/>
                  </a:cubicBezTo>
                  <a:cubicBezTo>
                    <a:pt x="1430" y="179"/>
                    <a:pt x="1433" y="179"/>
                    <a:pt x="1435" y="179"/>
                  </a:cubicBezTo>
                  <a:cubicBezTo>
                    <a:pt x="1449" y="179"/>
                    <a:pt x="1457" y="174"/>
                    <a:pt x="1463" y="165"/>
                  </a:cubicBezTo>
                  <a:cubicBezTo>
                    <a:pt x="1463" y="164"/>
                    <a:pt x="1463" y="163"/>
                    <a:pt x="1463" y="162"/>
                  </a:cubicBezTo>
                  <a:cubicBezTo>
                    <a:pt x="1462" y="162"/>
                    <a:pt x="1461" y="161"/>
                    <a:pt x="1460" y="161"/>
                  </a:cubicBezTo>
                  <a:cubicBezTo>
                    <a:pt x="1453" y="158"/>
                    <a:pt x="1440" y="165"/>
                    <a:pt x="1434" y="166"/>
                  </a:cubicBezTo>
                  <a:cubicBezTo>
                    <a:pt x="1428" y="167"/>
                    <a:pt x="1413" y="167"/>
                    <a:pt x="1408" y="164"/>
                  </a:cubicBezTo>
                  <a:cubicBezTo>
                    <a:pt x="1406" y="163"/>
                    <a:pt x="1405" y="161"/>
                    <a:pt x="1404" y="160"/>
                  </a:cubicBezTo>
                  <a:cubicBezTo>
                    <a:pt x="1404" y="159"/>
                    <a:pt x="1404" y="157"/>
                    <a:pt x="1404" y="156"/>
                  </a:cubicBezTo>
                  <a:cubicBezTo>
                    <a:pt x="1406" y="155"/>
                    <a:pt x="1407" y="154"/>
                    <a:pt x="1408" y="153"/>
                  </a:cubicBezTo>
                  <a:cubicBezTo>
                    <a:pt x="1418" y="153"/>
                    <a:pt x="1426" y="153"/>
                    <a:pt x="1436" y="153"/>
                  </a:cubicBezTo>
                  <a:cubicBezTo>
                    <a:pt x="1438" y="152"/>
                    <a:pt x="1442" y="149"/>
                    <a:pt x="1444" y="149"/>
                  </a:cubicBezTo>
                  <a:cubicBezTo>
                    <a:pt x="1448" y="147"/>
                    <a:pt x="1452" y="148"/>
                    <a:pt x="1455" y="147"/>
                  </a:cubicBezTo>
                  <a:cubicBezTo>
                    <a:pt x="1456" y="146"/>
                    <a:pt x="1456" y="146"/>
                    <a:pt x="1457" y="145"/>
                  </a:cubicBezTo>
                  <a:cubicBezTo>
                    <a:pt x="1456" y="143"/>
                    <a:pt x="1454" y="139"/>
                    <a:pt x="1456" y="136"/>
                  </a:cubicBezTo>
                  <a:cubicBezTo>
                    <a:pt x="1458" y="129"/>
                    <a:pt x="1460" y="125"/>
                    <a:pt x="1464" y="118"/>
                  </a:cubicBezTo>
                  <a:cubicBezTo>
                    <a:pt x="1463" y="117"/>
                    <a:pt x="1462" y="117"/>
                    <a:pt x="1461" y="117"/>
                  </a:cubicBezTo>
                  <a:cubicBezTo>
                    <a:pt x="1455" y="118"/>
                    <a:pt x="1451" y="121"/>
                    <a:pt x="1442" y="122"/>
                  </a:cubicBezTo>
                  <a:close/>
                  <a:moveTo>
                    <a:pt x="1272" y="127"/>
                  </a:moveTo>
                  <a:cubicBezTo>
                    <a:pt x="1272" y="125"/>
                    <a:pt x="1271" y="126"/>
                    <a:pt x="1272" y="125"/>
                  </a:cubicBezTo>
                  <a:cubicBezTo>
                    <a:pt x="1274" y="119"/>
                    <a:pt x="1285" y="115"/>
                    <a:pt x="1292" y="119"/>
                  </a:cubicBezTo>
                  <a:cubicBezTo>
                    <a:pt x="1301" y="125"/>
                    <a:pt x="1318" y="137"/>
                    <a:pt x="1316" y="154"/>
                  </a:cubicBezTo>
                  <a:cubicBezTo>
                    <a:pt x="1310" y="157"/>
                    <a:pt x="1309" y="164"/>
                    <a:pt x="1298" y="164"/>
                  </a:cubicBezTo>
                  <a:cubicBezTo>
                    <a:pt x="1298" y="161"/>
                    <a:pt x="1294" y="159"/>
                    <a:pt x="1293" y="157"/>
                  </a:cubicBezTo>
                  <a:cubicBezTo>
                    <a:pt x="1292" y="155"/>
                    <a:pt x="1292" y="152"/>
                    <a:pt x="1291" y="149"/>
                  </a:cubicBezTo>
                  <a:cubicBezTo>
                    <a:pt x="1288" y="143"/>
                    <a:pt x="1279" y="128"/>
                    <a:pt x="1272" y="127"/>
                  </a:cubicBezTo>
                  <a:close/>
                  <a:moveTo>
                    <a:pt x="1216" y="87"/>
                  </a:moveTo>
                  <a:cubicBezTo>
                    <a:pt x="1216" y="86"/>
                    <a:pt x="1217" y="85"/>
                    <a:pt x="1217" y="84"/>
                  </a:cubicBezTo>
                  <a:cubicBezTo>
                    <a:pt x="1222" y="85"/>
                    <a:pt x="1227" y="86"/>
                    <a:pt x="1232" y="87"/>
                  </a:cubicBezTo>
                  <a:cubicBezTo>
                    <a:pt x="1237" y="89"/>
                    <a:pt x="1256" y="82"/>
                    <a:pt x="1257" y="79"/>
                  </a:cubicBezTo>
                  <a:cubicBezTo>
                    <a:pt x="1260" y="74"/>
                    <a:pt x="1260" y="41"/>
                    <a:pt x="1257" y="36"/>
                  </a:cubicBezTo>
                  <a:cubicBezTo>
                    <a:pt x="1255" y="31"/>
                    <a:pt x="1252" y="30"/>
                    <a:pt x="1252" y="23"/>
                  </a:cubicBezTo>
                  <a:cubicBezTo>
                    <a:pt x="1256" y="21"/>
                    <a:pt x="1256" y="20"/>
                    <a:pt x="1264" y="20"/>
                  </a:cubicBezTo>
                  <a:cubicBezTo>
                    <a:pt x="1272" y="26"/>
                    <a:pt x="1273" y="39"/>
                    <a:pt x="1273" y="54"/>
                  </a:cubicBezTo>
                  <a:cubicBezTo>
                    <a:pt x="1273" y="59"/>
                    <a:pt x="1271" y="74"/>
                    <a:pt x="1272" y="74"/>
                  </a:cubicBezTo>
                  <a:cubicBezTo>
                    <a:pt x="1276" y="75"/>
                    <a:pt x="1290" y="70"/>
                    <a:pt x="1293" y="68"/>
                  </a:cubicBezTo>
                  <a:cubicBezTo>
                    <a:pt x="1293" y="63"/>
                    <a:pt x="1292" y="61"/>
                    <a:pt x="1288" y="58"/>
                  </a:cubicBezTo>
                  <a:cubicBezTo>
                    <a:pt x="1288" y="57"/>
                    <a:pt x="1288" y="55"/>
                    <a:pt x="1288" y="53"/>
                  </a:cubicBezTo>
                  <a:cubicBezTo>
                    <a:pt x="1289" y="53"/>
                    <a:pt x="1290" y="54"/>
                    <a:pt x="1290" y="54"/>
                  </a:cubicBezTo>
                  <a:cubicBezTo>
                    <a:pt x="1293" y="55"/>
                    <a:pt x="1295" y="59"/>
                    <a:pt x="1298" y="59"/>
                  </a:cubicBezTo>
                  <a:cubicBezTo>
                    <a:pt x="1306" y="62"/>
                    <a:pt x="1314" y="60"/>
                    <a:pt x="1321" y="63"/>
                  </a:cubicBezTo>
                  <a:cubicBezTo>
                    <a:pt x="1322" y="64"/>
                    <a:pt x="1322" y="63"/>
                    <a:pt x="1322" y="65"/>
                  </a:cubicBezTo>
                  <a:cubicBezTo>
                    <a:pt x="1322" y="67"/>
                    <a:pt x="1322" y="69"/>
                    <a:pt x="1322" y="71"/>
                  </a:cubicBezTo>
                  <a:cubicBezTo>
                    <a:pt x="1321" y="71"/>
                    <a:pt x="1320" y="74"/>
                    <a:pt x="1319" y="75"/>
                  </a:cubicBezTo>
                  <a:cubicBezTo>
                    <a:pt x="1317" y="76"/>
                    <a:pt x="1310" y="75"/>
                    <a:pt x="1308" y="76"/>
                  </a:cubicBezTo>
                  <a:cubicBezTo>
                    <a:pt x="1301" y="79"/>
                    <a:pt x="1273" y="90"/>
                    <a:pt x="1268" y="95"/>
                  </a:cubicBezTo>
                  <a:cubicBezTo>
                    <a:pt x="1264" y="99"/>
                    <a:pt x="1266" y="105"/>
                    <a:pt x="1264" y="110"/>
                  </a:cubicBezTo>
                  <a:cubicBezTo>
                    <a:pt x="1260" y="123"/>
                    <a:pt x="1250" y="153"/>
                    <a:pt x="1232" y="145"/>
                  </a:cubicBezTo>
                  <a:cubicBezTo>
                    <a:pt x="1230" y="145"/>
                    <a:pt x="1229" y="145"/>
                    <a:pt x="1228" y="145"/>
                  </a:cubicBezTo>
                  <a:cubicBezTo>
                    <a:pt x="1225" y="143"/>
                    <a:pt x="1223" y="141"/>
                    <a:pt x="1220" y="139"/>
                  </a:cubicBezTo>
                  <a:cubicBezTo>
                    <a:pt x="1220" y="138"/>
                    <a:pt x="1220" y="137"/>
                    <a:pt x="1220" y="135"/>
                  </a:cubicBezTo>
                  <a:cubicBezTo>
                    <a:pt x="1222" y="135"/>
                    <a:pt x="1225" y="131"/>
                    <a:pt x="1227" y="130"/>
                  </a:cubicBezTo>
                  <a:cubicBezTo>
                    <a:pt x="1232" y="128"/>
                    <a:pt x="1236" y="129"/>
                    <a:pt x="1240" y="127"/>
                  </a:cubicBezTo>
                  <a:cubicBezTo>
                    <a:pt x="1246" y="125"/>
                    <a:pt x="1256" y="107"/>
                    <a:pt x="1254" y="101"/>
                  </a:cubicBezTo>
                  <a:cubicBezTo>
                    <a:pt x="1246" y="100"/>
                    <a:pt x="1236" y="101"/>
                    <a:pt x="1228" y="101"/>
                  </a:cubicBezTo>
                  <a:cubicBezTo>
                    <a:pt x="1225" y="98"/>
                    <a:pt x="1222" y="96"/>
                    <a:pt x="1219" y="93"/>
                  </a:cubicBezTo>
                  <a:cubicBezTo>
                    <a:pt x="1217" y="91"/>
                    <a:pt x="1217" y="88"/>
                    <a:pt x="1216" y="87"/>
                  </a:cubicBezTo>
                  <a:close/>
                  <a:moveTo>
                    <a:pt x="1110" y="21"/>
                  </a:moveTo>
                  <a:cubicBezTo>
                    <a:pt x="1110" y="20"/>
                    <a:pt x="1110" y="19"/>
                    <a:pt x="1110" y="17"/>
                  </a:cubicBezTo>
                  <a:cubicBezTo>
                    <a:pt x="1110" y="17"/>
                    <a:pt x="1111" y="16"/>
                    <a:pt x="1112" y="16"/>
                  </a:cubicBezTo>
                  <a:cubicBezTo>
                    <a:pt x="1124" y="17"/>
                    <a:pt x="1148" y="19"/>
                    <a:pt x="1147" y="35"/>
                  </a:cubicBezTo>
                  <a:cubicBezTo>
                    <a:pt x="1142" y="43"/>
                    <a:pt x="1140" y="49"/>
                    <a:pt x="1128" y="45"/>
                  </a:cubicBezTo>
                  <a:cubicBezTo>
                    <a:pt x="1127" y="43"/>
                    <a:pt x="1126" y="41"/>
                    <a:pt x="1124" y="39"/>
                  </a:cubicBezTo>
                  <a:cubicBezTo>
                    <a:pt x="1123" y="38"/>
                    <a:pt x="1121" y="38"/>
                    <a:pt x="1119" y="37"/>
                  </a:cubicBezTo>
                  <a:cubicBezTo>
                    <a:pt x="1119" y="31"/>
                    <a:pt x="1113" y="23"/>
                    <a:pt x="1110" y="21"/>
                  </a:cubicBezTo>
                  <a:close/>
                  <a:moveTo>
                    <a:pt x="1055" y="126"/>
                  </a:moveTo>
                  <a:cubicBezTo>
                    <a:pt x="1058" y="127"/>
                    <a:pt x="1062" y="127"/>
                    <a:pt x="1064" y="125"/>
                  </a:cubicBezTo>
                  <a:cubicBezTo>
                    <a:pt x="1066" y="124"/>
                    <a:pt x="1068" y="125"/>
                    <a:pt x="1070" y="123"/>
                  </a:cubicBezTo>
                  <a:cubicBezTo>
                    <a:pt x="1074" y="119"/>
                    <a:pt x="1070" y="109"/>
                    <a:pt x="1066" y="107"/>
                  </a:cubicBezTo>
                  <a:cubicBezTo>
                    <a:pt x="1066" y="107"/>
                    <a:pt x="1064" y="107"/>
                    <a:pt x="1064" y="107"/>
                  </a:cubicBezTo>
                  <a:cubicBezTo>
                    <a:pt x="1056" y="125"/>
                    <a:pt x="1056" y="125"/>
                    <a:pt x="1056" y="125"/>
                  </a:cubicBezTo>
                  <a:cubicBezTo>
                    <a:pt x="1056" y="125"/>
                    <a:pt x="1056" y="126"/>
                    <a:pt x="1055" y="126"/>
                  </a:cubicBezTo>
                  <a:close/>
                  <a:moveTo>
                    <a:pt x="1021" y="158"/>
                  </a:moveTo>
                  <a:cubicBezTo>
                    <a:pt x="1021" y="153"/>
                    <a:pt x="1024" y="148"/>
                    <a:pt x="1024" y="143"/>
                  </a:cubicBezTo>
                  <a:cubicBezTo>
                    <a:pt x="1025" y="140"/>
                    <a:pt x="1023" y="136"/>
                    <a:pt x="1024" y="133"/>
                  </a:cubicBezTo>
                  <a:cubicBezTo>
                    <a:pt x="1031" y="132"/>
                    <a:pt x="1042" y="114"/>
                    <a:pt x="1048" y="108"/>
                  </a:cubicBezTo>
                  <a:cubicBezTo>
                    <a:pt x="1051" y="106"/>
                    <a:pt x="1056" y="103"/>
                    <a:pt x="1059" y="102"/>
                  </a:cubicBezTo>
                  <a:cubicBezTo>
                    <a:pt x="1060" y="102"/>
                    <a:pt x="1062" y="102"/>
                    <a:pt x="1063" y="103"/>
                  </a:cubicBezTo>
                  <a:cubicBezTo>
                    <a:pt x="1068" y="104"/>
                    <a:pt x="1072" y="102"/>
                    <a:pt x="1075" y="101"/>
                  </a:cubicBezTo>
                  <a:cubicBezTo>
                    <a:pt x="1075" y="99"/>
                    <a:pt x="1075" y="97"/>
                    <a:pt x="1074" y="95"/>
                  </a:cubicBezTo>
                  <a:cubicBezTo>
                    <a:pt x="1074" y="95"/>
                    <a:pt x="1072" y="92"/>
                    <a:pt x="1072" y="93"/>
                  </a:cubicBezTo>
                  <a:cubicBezTo>
                    <a:pt x="1069" y="93"/>
                    <a:pt x="1067" y="96"/>
                    <a:pt x="1065" y="97"/>
                  </a:cubicBezTo>
                  <a:cubicBezTo>
                    <a:pt x="1064" y="97"/>
                    <a:pt x="1062" y="97"/>
                    <a:pt x="1060" y="97"/>
                  </a:cubicBezTo>
                  <a:cubicBezTo>
                    <a:pt x="1051" y="97"/>
                    <a:pt x="1045" y="88"/>
                    <a:pt x="1047" y="79"/>
                  </a:cubicBezTo>
                  <a:cubicBezTo>
                    <a:pt x="1056" y="81"/>
                    <a:pt x="1069" y="81"/>
                    <a:pt x="1076" y="76"/>
                  </a:cubicBezTo>
                  <a:cubicBezTo>
                    <a:pt x="1078" y="64"/>
                    <a:pt x="1079" y="47"/>
                    <a:pt x="1083" y="37"/>
                  </a:cubicBezTo>
                  <a:cubicBezTo>
                    <a:pt x="1085" y="34"/>
                    <a:pt x="1081" y="25"/>
                    <a:pt x="1084" y="18"/>
                  </a:cubicBezTo>
                  <a:cubicBezTo>
                    <a:pt x="1085" y="18"/>
                    <a:pt x="1087" y="18"/>
                    <a:pt x="1089" y="18"/>
                  </a:cubicBezTo>
                  <a:cubicBezTo>
                    <a:pt x="1090" y="19"/>
                    <a:pt x="1091" y="21"/>
                    <a:pt x="1092" y="22"/>
                  </a:cubicBezTo>
                  <a:cubicBezTo>
                    <a:pt x="1092" y="24"/>
                    <a:pt x="1097" y="47"/>
                    <a:pt x="1096" y="49"/>
                  </a:cubicBezTo>
                  <a:cubicBezTo>
                    <a:pt x="1095" y="53"/>
                    <a:pt x="1090" y="67"/>
                    <a:pt x="1092" y="70"/>
                  </a:cubicBezTo>
                  <a:cubicBezTo>
                    <a:pt x="1092" y="71"/>
                    <a:pt x="1092" y="71"/>
                    <a:pt x="1093" y="71"/>
                  </a:cubicBezTo>
                  <a:cubicBezTo>
                    <a:pt x="1099" y="71"/>
                    <a:pt x="1107" y="67"/>
                    <a:pt x="1109" y="62"/>
                  </a:cubicBezTo>
                  <a:cubicBezTo>
                    <a:pt x="1110" y="58"/>
                    <a:pt x="1107" y="56"/>
                    <a:pt x="1108" y="54"/>
                  </a:cubicBezTo>
                  <a:cubicBezTo>
                    <a:pt x="1108" y="54"/>
                    <a:pt x="1109" y="54"/>
                    <a:pt x="1109" y="54"/>
                  </a:cubicBezTo>
                  <a:cubicBezTo>
                    <a:pt x="1113" y="56"/>
                    <a:pt x="1126" y="58"/>
                    <a:pt x="1132" y="59"/>
                  </a:cubicBezTo>
                  <a:cubicBezTo>
                    <a:pt x="1132" y="61"/>
                    <a:pt x="1132" y="63"/>
                    <a:pt x="1132" y="65"/>
                  </a:cubicBezTo>
                  <a:cubicBezTo>
                    <a:pt x="1131" y="65"/>
                    <a:pt x="1130" y="66"/>
                    <a:pt x="1130" y="66"/>
                  </a:cubicBezTo>
                  <a:cubicBezTo>
                    <a:pt x="1129" y="66"/>
                    <a:pt x="1129" y="65"/>
                    <a:pt x="1129" y="65"/>
                  </a:cubicBezTo>
                  <a:cubicBezTo>
                    <a:pt x="1120" y="68"/>
                    <a:pt x="1100" y="77"/>
                    <a:pt x="1098" y="84"/>
                  </a:cubicBezTo>
                  <a:cubicBezTo>
                    <a:pt x="1096" y="84"/>
                    <a:pt x="1093" y="83"/>
                    <a:pt x="1092" y="85"/>
                  </a:cubicBezTo>
                  <a:cubicBezTo>
                    <a:pt x="1085" y="89"/>
                    <a:pt x="1090" y="98"/>
                    <a:pt x="1088" y="106"/>
                  </a:cubicBezTo>
                  <a:cubicBezTo>
                    <a:pt x="1087" y="109"/>
                    <a:pt x="1086" y="112"/>
                    <a:pt x="1087" y="115"/>
                  </a:cubicBezTo>
                  <a:cubicBezTo>
                    <a:pt x="1088" y="115"/>
                    <a:pt x="1089" y="116"/>
                    <a:pt x="1090" y="116"/>
                  </a:cubicBezTo>
                  <a:cubicBezTo>
                    <a:pt x="1095" y="108"/>
                    <a:pt x="1106" y="105"/>
                    <a:pt x="1114" y="111"/>
                  </a:cubicBezTo>
                  <a:cubicBezTo>
                    <a:pt x="1122" y="117"/>
                    <a:pt x="1116" y="123"/>
                    <a:pt x="1119" y="131"/>
                  </a:cubicBezTo>
                  <a:cubicBezTo>
                    <a:pt x="1120" y="136"/>
                    <a:pt x="1126" y="139"/>
                    <a:pt x="1128" y="145"/>
                  </a:cubicBezTo>
                  <a:cubicBezTo>
                    <a:pt x="1128" y="145"/>
                    <a:pt x="1128" y="147"/>
                    <a:pt x="1129" y="146"/>
                  </a:cubicBezTo>
                  <a:cubicBezTo>
                    <a:pt x="1134" y="161"/>
                    <a:pt x="1113" y="161"/>
                    <a:pt x="1105" y="160"/>
                  </a:cubicBezTo>
                  <a:cubicBezTo>
                    <a:pt x="1104" y="158"/>
                    <a:pt x="1102" y="156"/>
                    <a:pt x="1101" y="154"/>
                  </a:cubicBezTo>
                  <a:cubicBezTo>
                    <a:pt x="1098" y="145"/>
                    <a:pt x="1098" y="133"/>
                    <a:pt x="1090" y="130"/>
                  </a:cubicBezTo>
                  <a:cubicBezTo>
                    <a:pt x="1076" y="139"/>
                    <a:pt x="1092" y="160"/>
                    <a:pt x="1085" y="177"/>
                  </a:cubicBezTo>
                  <a:cubicBezTo>
                    <a:pt x="1085" y="177"/>
                    <a:pt x="1085" y="177"/>
                    <a:pt x="1085" y="177"/>
                  </a:cubicBezTo>
                  <a:cubicBezTo>
                    <a:pt x="1083" y="175"/>
                    <a:pt x="1080" y="175"/>
                    <a:pt x="1079" y="173"/>
                  </a:cubicBezTo>
                  <a:cubicBezTo>
                    <a:pt x="1075" y="170"/>
                    <a:pt x="1072" y="163"/>
                    <a:pt x="1070" y="156"/>
                  </a:cubicBezTo>
                  <a:cubicBezTo>
                    <a:pt x="1068" y="149"/>
                    <a:pt x="1074" y="143"/>
                    <a:pt x="1072" y="139"/>
                  </a:cubicBezTo>
                  <a:cubicBezTo>
                    <a:pt x="1071" y="139"/>
                    <a:pt x="1071" y="138"/>
                    <a:pt x="1070" y="137"/>
                  </a:cubicBezTo>
                  <a:cubicBezTo>
                    <a:pt x="1065" y="137"/>
                    <a:pt x="1056" y="139"/>
                    <a:pt x="1054" y="144"/>
                  </a:cubicBezTo>
                  <a:cubicBezTo>
                    <a:pt x="1053" y="147"/>
                    <a:pt x="1054" y="149"/>
                    <a:pt x="1053" y="151"/>
                  </a:cubicBezTo>
                  <a:cubicBezTo>
                    <a:pt x="1050" y="156"/>
                    <a:pt x="1042" y="170"/>
                    <a:pt x="1038" y="172"/>
                  </a:cubicBezTo>
                  <a:cubicBezTo>
                    <a:pt x="1034" y="173"/>
                    <a:pt x="1030" y="171"/>
                    <a:pt x="1027" y="169"/>
                  </a:cubicBezTo>
                  <a:cubicBezTo>
                    <a:pt x="1028" y="163"/>
                    <a:pt x="1024" y="158"/>
                    <a:pt x="1021" y="158"/>
                  </a:cubicBezTo>
                  <a:close/>
                  <a:moveTo>
                    <a:pt x="913" y="65"/>
                  </a:moveTo>
                  <a:cubicBezTo>
                    <a:pt x="914" y="65"/>
                    <a:pt x="913" y="65"/>
                    <a:pt x="915" y="65"/>
                  </a:cubicBezTo>
                  <a:cubicBezTo>
                    <a:pt x="919" y="64"/>
                    <a:pt x="929" y="61"/>
                    <a:pt x="931" y="58"/>
                  </a:cubicBezTo>
                  <a:cubicBezTo>
                    <a:pt x="931" y="57"/>
                    <a:pt x="931" y="55"/>
                    <a:pt x="931" y="54"/>
                  </a:cubicBezTo>
                  <a:cubicBezTo>
                    <a:pt x="929" y="49"/>
                    <a:pt x="924" y="45"/>
                    <a:pt x="920" y="43"/>
                  </a:cubicBezTo>
                  <a:cubicBezTo>
                    <a:pt x="920" y="43"/>
                    <a:pt x="920" y="43"/>
                    <a:pt x="919" y="43"/>
                  </a:cubicBezTo>
                  <a:cubicBezTo>
                    <a:pt x="917" y="47"/>
                    <a:pt x="913" y="58"/>
                    <a:pt x="913" y="65"/>
                  </a:cubicBezTo>
                  <a:close/>
                  <a:moveTo>
                    <a:pt x="862" y="136"/>
                  </a:moveTo>
                  <a:cubicBezTo>
                    <a:pt x="863" y="139"/>
                    <a:pt x="864" y="143"/>
                    <a:pt x="865" y="147"/>
                  </a:cubicBezTo>
                  <a:cubicBezTo>
                    <a:pt x="870" y="155"/>
                    <a:pt x="887" y="161"/>
                    <a:pt x="898" y="154"/>
                  </a:cubicBezTo>
                  <a:cubicBezTo>
                    <a:pt x="900" y="149"/>
                    <a:pt x="886" y="129"/>
                    <a:pt x="882" y="126"/>
                  </a:cubicBezTo>
                  <a:cubicBezTo>
                    <a:pt x="886" y="126"/>
                    <a:pt x="890" y="126"/>
                    <a:pt x="894" y="126"/>
                  </a:cubicBezTo>
                  <a:cubicBezTo>
                    <a:pt x="896" y="127"/>
                    <a:pt x="913" y="133"/>
                    <a:pt x="914" y="132"/>
                  </a:cubicBezTo>
                  <a:cubicBezTo>
                    <a:pt x="918" y="129"/>
                    <a:pt x="918" y="106"/>
                    <a:pt x="916" y="105"/>
                  </a:cubicBezTo>
                  <a:cubicBezTo>
                    <a:pt x="914" y="104"/>
                    <a:pt x="913" y="104"/>
                    <a:pt x="912" y="104"/>
                  </a:cubicBezTo>
                  <a:cubicBezTo>
                    <a:pt x="910" y="107"/>
                    <a:pt x="907" y="113"/>
                    <a:pt x="904" y="116"/>
                  </a:cubicBezTo>
                  <a:cubicBezTo>
                    <a:pt x="903" y="116"/>
                    <a:pt x="902" y="116"/>
                    <a:pt x="902" y="116"/>
                  </a:cubicBezTo>
                  <a:cubicBezTo>
                    <a:pt x="900" y="112"/>
                    <a:pt x="897" y="108"/>
                    <a:pt x="895" y="103"/>
                  </a:cubicBezTo>
                  <a:cubicBezTo>
                    <a:pt x="893" y="99"/>
                    <a:pt x="896" y="91"/>
                    <a:pt x="894" y="87"/>
                  </a:cubicBezTo>
                  <a:cubicBezTo>
                    <a:pt x="881" y="85"/>
                    <a:pt x="881" y="95"/>
                    <a:pt x="876" y="101"/>
                  </a:cubicBezTo>
                  <a:cubicBezTo>
                    <a:pt x="869" y="111"/>
                    <a:pt x="862" y="119"/>
                    <a:pt x="862" y="136"/>
                  </a:cubicBezTo>
                  <a:close/>
                  <a:moveTo>
                    <a:pt x="801" y="141"/>
                  </a:moveTo>
                  <a:cubicBezTo>
                    <a:pt x="801" y="139"/>
                    <a:pt x="801" y="137"/>
                    <a:pt x="801" y="134"/>
                  </a:cubicBezTo>
                  <a:cubicBezTo>
                    <a:pt x="804" y="132"/>
                    <a:pt x="806" y="128"/>
                    <a:pt x="810" y="126"/>
                  </a:cubicBezTo>
                  <a:cubicBezTo>
                    <a:pt x="808" y="123"/>
                    <a:pt x="808" y="120"/>
                    <a:pt x="808" y="116"/>
                  </a:cubicBezTo>
                  <a:cubicBezTo>
                    <a:pt x="811" y="116"/>
                    <a:pt x="820" y="118"/>
                    <a:pt x="825" y="116"/>
                  </a:cubicBezTo>
                  <a:cubicBezTo>
                    <a:pt x="830" y="115"/>
                    <a:pt x="851" y="107"/>
                    <a:pt x="854" y="104"/>
                  </a:cubicBezTo>
                  <a:cubicBezTo>
                    <a:pt x="856" y="100"/>
                    <a:pt x="854" y="87"/>
                    <a:pt x="856" y="83"/>
                  </a:cubicBezTo>
                  <a:cubicBezTo>
                    <a:pt x="857" y="81"/>
                    <a:pt x="863" y="72"/>
                    <a:pt x="861" y="69"/>
                  </a:cubicBezTo>
                  <a:cubicBezTo>
                    <a:pt x="856" y="62"/>
                    <a:pt x="835" y="75"/>
                    <a:pt x="835" y="59"/>
                  </a:cubicBezTo>
                  <a:cubicBezTo>
                    <a:pt x="836" y="59"/>
                    <a:pt x="836" y="59"/>
                    <a:pt x="837" y="58"/>
                  </a:cubicBezTo>
                  <a:cubicBezTo>
                    <a:pt x="840" y="58"/>
                    <a:pt x="843" y="59"/>
                    <a:pt x="845" y="60"/>
                  </a:cubicBezTo>
                  <a:cubicBezTo>
                    <a:pt x="850" y="57"/>
                    <a:pt x="865" y="52"/>
                    <a:pt x="868" y="47"/>
                  </a:cubicBezTo>
                  <a:cubicBezTo>
                    <a:pt x="873" y="39"/>
                    <a:pt x="871" y="30"/>
                    <a:pt x="878" y="23"/>
                  </a:cubicBezTo>
                  <a:cubicBezTo>
                    <a:pt x="884" y="23"/>
                    <a:pt x="888" y="24"/>
                    <a:pt x="893" y="26"/>
                  </a:cubicBezTo>
                  <a:cubicBezTo>
                    <a:pt x="890" y="36"/>
                    <a:pt x="882" y="41"/>
                    <a:pt x="878" y="49"/>
                  </a:cubicBezTo>
                  <a:cubicBezTo>
                    <a:pt x="875" y="56"/>
                    <a:pt x="874" y="68"/>
                    <a:pt x="873" y="74"/>
                  </a:cubicBezTo>
                  <a:cubicBezTo>
                    <a:pt x="873" y="76"/>
                    <a:pt x="873" y="78"/>
                    <a:pt x="873" y="80"/>
                  </a:cubicBezTo>
                  <a:cubicBezTo>
                    <a:pt x="872" y="80"/>
                    <a:pt x="870" y="88"/>
                    <a:pt x="870" y="90"/>
                  </a:cubicBezTo>
                  <a:cubicBezTo>
                    <a:pt x="871" y="90"/>
                    <a:pt x="871" y="91"/>
                    <a:pt x="871" y="91"/>
                  </a:cubicBezTo>
                  <a:cubicBezTo>
                    <a:pt x="872" y="91"/>
                    <a:pt x="872" y="90"/>
                    <a:pt x="873" y="90"/>
                  </a:cubicBezTo>
                  <a:cubicBezTo>
                    <a:pt x="873" y="90"/>
                    <a:pt x="873" y="90"/>
                    <a:pt x="874" y="90"/>
                  </a:cubicBezTo>
                  <a:cubicBezTo>
                    <a:pt x="875" y="89"/>
                    <a:pt x="877" y="87"/>
                    <a:pt x="877" y="85"/>
                  </a:cubicBezTo>
                  <a:cubicBezTo>
                    <a:pt x="877" y="84"/>
                    <a:pt x="877" y="83"/>
                    <a:pt x="877" y="82"/>
                  </a:cubicBezTo>
                  <a:cubicBezTo>
                    <a:pt x="878" y="80"/>
                    <a:pt x="880" y="79"/>
                    <a:pt x="881" y="77"/>
                  </a:cubicBezTo>
                  <a:cubicBezTo>
                    <a:pt x="887" y="77"/>
                    <a:pt x="895" y="75"/>
                    <a:pt x="897" y="72"/>
                  </a:cubicBezTo>
                  <a:cubicBezTo>
                    <a:pt x="899" y="67"/>
                    <a:pt x="897" y="58"/>
                    <a:pt x="899" y="55"/>
                  </a:cubicBezTo>
                  <a:cubicBezTo>
                    <a:pt x="901" y="51"/>
                    <a:pt x="904" y="42"/>
                    <a:pt x="905" y="38"/>
                  </a:cubicBezTo>
                  <a:cubicBezTo>
                    <a:pt x="907" y="29"/>
                    <a:pt x="898" y="22"/>
                    <a:pt x="903" y="17"/>
                  </a:cubicBezTo>
                  <a:cubicBezTo>
                    <a:pt x="907" y="13"/>
                    <a:pt x="915" y="19"/>
                    <a:pt x="917" y="21"/>
                  </a:cubicBezTo>
                  <a:cubicBezTo>
                    <a:pt x="921" y="25"/>
                    <a:pt x="916" y="31"/>
                    <a:pt x="918" y="36"/>
                  </a:cubicBezTo>
                  <a:cubicBezTo>
                    <a:pt x="920" y="41"/>
                    <a:pt x="930" y="45"/>
                    <a:pt x="934" y="47"/>
                  </a:cubicBezTo>
                  <a:cubicBezTo>
                    <a:pt x="938" y="48"/>
                    <a:pt x="943" y="48"/>
                    <a:pt x="948" y="49"/>
                  </a:cubicBezTo>
                  <a:cubicBezTo>
                    <a:pt x="948" y="49"/>
                    <a:pt x="949" y="50"/>
                    <a:pt x="949" y="50"/>
                  </a:cubicBezTo>
                  <a:cubicBezTo>
                    <a:pt x="949" y="51"/>
                    <a:pt x="948" y="53"/>
                    <a:pt x="948" y="54"/>
                  </a:cubicBezTo>
                  <a:cubicBezTo>
                    <a:pt x="945" y="60"/>
                    <a:pt x="935" y="64"/>
                    <a:pt x="930" y="67"/>
                  </a:cubicBezTo>
                  <a:cubicBezTo>
                    <a:pt x="926" y="70"/>
                    <a:pt x="924" y="75"/>
                    <a:pt x="921" y="77"/>
                  </a:cubicBezTo>
                  <a:cubicBezTo>
                    <a:pt x="916" y="80"/>
                    <a:pt x="910" y="79"/>
                    <a:pt x="908" y="83"/>
                  </a:cubicBezTo>
                  <a:cubicBezTo>
                    <a:pt x="908" y="85"/>
                    <a:pt x="907" y="85"/>
                    <a:pt x="907" y="87"/>
                  </a:cubicBezTo>
                  <a:cubicBezTo>
                    <a:pt x="905" y="86"/>
                    <a:pt x="906" y="90"/>
                    <a:pt x="906" y="91"/>
                  </a:cubicBezTo>
                  <a:cubicBezTo>
                    <a:pt x="910" y="93"/>
                    <a:pt x="924" y="95"/>
                    <a:pt x="926" y="99"/>
                  </a:cubicBezTo>
                  <a:cubicBezTo>
                    <a:pt x="930" y="105"/>
                    <a:pt x="930" y="119"/>
                    <a:pt x="928" y="129"/>
                  </a:cubicBezTo>
                  <a:cubicBezTo>
                    <a:pt x="927" y="131"/>
                    <a:pt x="926" y="134"/>
                    <a:pt x="927" y="138"/>
                  </a:cubicBezTo>
                  <a:cubicBezTo>
                    <a:pt x="944" y="144"/>
                    <a:pt x="968" y="157"/>
                    <a:pt x="946" y="175"/>
                  </a:cubicBezTo>
                  <a:cubicBezTo>
                    <a:pt x="930" y="175"/>
                    <a:pt x="930" y="166"/>
                    <a:pt x="917" y="161"/>
                  </a:cubicBezTo>
                  <a:cubicBezTo>
                    <a:pt x="915" y="161"/>
                    <a:pt x="906" y="165"/>
                    <a:pt x="905" y="165"/>
                  </a:cubicBezTo>
                  <a:cubicBezTo>
                    <a:pt x="903" y="165"/>
                    <a:pt x="901" y="165"/>
                    <a:pt x="899" y="165"/>
                  </a:cubicBezTo>
                  <a:cubicBezTo>
                    <a:pt x="892" y="168"/>
                    <a:pt x="882" y="170"/>
                    <a:pt x="874" y="168"/>
                  </a:cubicBezTo>
                  <a:cubicBezTo>
                    <a:pt x="872" y="163"/>
                    <a:pt x="867" y="157"/>
                    <a:pt x="863" y="153"/>
                  </a:cubicBezTo>
                  <a:cubicBezTo>
                    <a:pt x="863" y="153"/>
                    <a:pt x="863" y="153"/>
                    <a:pt x="863" y="153"/>
                  </a:cubicBezTo>
                  <a:cubicBezTo>
                    <a:pt x="862" y="154"/>
                    <a:pt x="862" y="154"/>
                    <a:pt x="862" y="154"/>
                  </a:cubicBezTo>
                  <a:cubicBezTo>
                    <a:pt x="862" y="162"/>
                    <a:pt x="869" y="172"/>
                    <a:pt x="864" y="179"/>
                  </a:cubicBezTo>
                  <a:cubicBezTo>
                    <a:pt x="863" y="179"/>
                    <a:pt x="861" y="179"/>
                    <a:pt x="859" y="178"/>
                  </a:cubicBezTo>
                  <a:cubicBezTo>
                    <a:pt x="855" y="176"/>
                    <a:pt x="854" y="171"/>
                    <a:pt x="851" y="167"/>
                  </a:cubicBezTo>
                  <a:cubicBezTo>
                    <a:pt x="850" y="165"/>
                    <a:pt x="850" y="163"/>
                    <a:pt x="849" y="161"/>
                  </a:cubicBezTo>
                  <a:cubicBezTo>
                    <a:pt x="846" y="159"/>
                    <a:pt x="844" y="156"/>
                    <a:pt x="841" y="153"/>
                  </a:cubicBezTo>
                  <a:cubicBezTo>
                    <a:pt x="839" y="151"/>
                    <a:pt x="840" y="146"/>
                    <a:pt x="837" y="144"/>
                  </a:cubicBezTo>
                  <a:cubicBezTo>
                    <a:pt x="834" y="141"/>
                    <a:pt x="817" y="153"/>
                    <a:pt x="809" y="149"/>
                  </a:cubicBezTo>
                  <a:cubicBezTo>
                    <a:pt x="806" y="147"/>
                    <a:pt x="803" y="144"/>
                    <a:pt x="801" y="141"/>
                  </a:cubicBezTo>
                  <a:close/>
                  <a:moveTo>
                    <a:pt x="704" y="44"/>
                  </a:moveTo>
                  <a:cubicBezTo>
                    <a:pt x="705" y="43"/>
                    <a:pt x="706" y="43"/>
                    <a:pt x="707" y="42"/>
                  </a:cubicBezTo>
                  <a:cubicBezTo>
                    <a:pt x="707" y="41"/>
                    <a:pt x="707" y="41"/>
                    <a:pt x="706" y="40"/>
                  </a:cubicBezTo>
                  <a:cubicBezTo>
                    <a:pt x="706" y="40"/>
                    <a:pt x="706" y="40"/>
                    <a:pt x="706" y="40"/>
                  </a:cubicBezTo>
                  <a:cubicBezTo>
                    <a:pt x="706" y="40"/>
                    <a:pt x="706" y="40"/>
                    <a:pt x="705" y="40"/>
                  </a:cubicBezTo>
                  <a:cubicBezTo>
                    <a:pt x="705" y="41"/>
                    <a:pt x="705" y="43"/>
                    <a:pt x="704" y="44"/>
                  </a:cubicBezTo>
                  <a:close/>
                  <a:moveTo>
                    <a:pt x="702" y="45"/>
                  </a:moveTo>
                  <a:cubicBezTo>
                    <a:pt x="702" y="46"/>
                    <a:pt x="703" y="46"/>
                    <a:pt x="703" y="46"/>
                  </a:cubicBezTo>
                  <a:cubicBezTo>
                    <a:pt x="704" y="46"/>
                    <a:pt x="704" y="46"/>
                    <a:pt x="704" y="45"/>
                  </a:cubicBezTo>
                  <a:cubicBezTo>
                    <a:pt x="704" y="45"/>
                    <a:pt x="704" y="45"/>
                    <a:pt x="704" y="45"/>
                  </a:cubicBezTo>
                  <a:cubicBezTo>
                    <a:pt x="704" y="45"/>
                    <a:pt x="704" y="44"/>
                    <a:pt x="704" y="44"/>
                  </a:cubicBezTo>
                  <a:cubicBezTo>
                    <a:pt x="704" y="44"/>
                    <a:pt x="703" y="43"/>
                    <a:pt x="703" y="43"/>
                  </a:cubicBezTo>
                  <a:cubicBezTo>
                    <a:pt x="703" y="43"/>
                    <a:pt x="703" y="44"/>
                    <a:pt x="702" y="44"/>
                  </a:cubicBezTo>
                  <a:cubicBezTo>
                    <a:pt x="702" y="45"/>
                    <a:pt x="702" y="45"/>
                    <a:pt x="702" y="45"/>
                  </a:cubicBezTo>
                  <a:close/>
                  <a:moveTo>
                    <a:pt x="637" y="47"/>
                  </a:moveTo>
                  <a:cubicBezTo>
                    <a:pt x="637" y="41"/>
                    <a:pt x="637" y="35"/>
                    <a:pt x="639" y="30"/>
                  </a:cubicBezTo>
                  <a:cubicBezTo>
                    <a:pt x="639" y="27"/>
                    <a:pt x="639" y="25"/>
                    <a:pt x="638" y="23"/>
                  </a:cubicBezTo>
                  <a:cubicBezTo>
                    <a:pt x="640" y="23"/>
                    <a:pt x="647" y="21"/>
                    <a:pt x="647" y="21"/>
                  </a:cubicBezTo>
                  <a:cubicBezTo>
                    <a:pt x="652" y="29"/>
                    <a:pt x="651" y="39"/>
                    <a:pt x="658" y="45"/>
                  </a:cubicBezTo>
                  <a:cubicBezTo>
                    <a:pt x="658" y="48"/>
                    <a:pt x="658" y="51"/>
                    <a:pt x="658" y="55"/>
                  </a:cubicBezTo>
                  <a:cubicBezTo>
                    <a:pt x="656" y="55"/>
                    <a:pt x="654" y="58"/>
                    <a:pt x="653" y="59"/>
                  </a:cubicBezTo>
                  <a:cubicBezTo>
                    <a:pt x="643" y="59"/>
                    <a:pt x="640" y="53"/>
                    <a:pt x="637" y="47"/>
                  </a:cubicBezTo>
                  <a:close/>
                  <a:moveTo>
                    <a:pt x="621" y="118"/>
                  </a:moveTo>
                  <a:cubicBezTo>
                    <a:pt x="621" y="113"/>
                    <a:pt x="621" y="109"/>
                    <a:pt x="621" y="105"/>
                  </a:cubicBezTo>
                  <a:cubicBezTo>
                    <a:pt x="628" y="104"/>
                    <a:pt x="632" y="97"/>
                    <a:pt x="636" y="92"/>
                  </a:cubicBezTo>
                  <a:cubicBezTo>
                    <a:pt x="640" y="85"/>
                    <a:pt x="652" y="76"/>
                    <a:pt x="660" y="71"/>
                  </a:cubicBezTo>
                  <a:cubicBezTo>
                    <a:pt x="663" y="70"/>
                    <a:pt x="678" y="62"/>
                    <a:pt x="677" y="61"/>
                  </a:cubicBezTo>
                  <a:cubicBezTo>
                    <a:pt x="680" y="60"/>
                    <a:pt x="693" y="54"/>
                    <a:pt x="694" y="51"/>
                  </a:cubicBezTo>
                  <a:cubicBezTo>
                    <a:pt x="694" y="50"/>
                    <a:pt x="694" y="50"/>
                    <a:pt x="694" y="50"/>
                  </a:cubicBezTo>
                  <a:cubicBezTo>
                    <a:pt x="692" y="49"/>
                    <a:pt x="681" y="45"/>
                    <a:pt x="680" y="44"/>
                  </a:cubicBezTo>
                  <a:cubicBezTo>
                    <a:pt x="678" y="43"/>
                    <a:pt x="676" y="39"/>
                    <a:pt x="675" y="39"/>
                  </a:cubicBezTo>
                  <a:cubicBezTo>
                    <a:pt x="675" y="38"/>
                    <a:pt x="675" y="37"/>
                    <a:pt x="675" y="37"/>
                  </a:cubicBezTo>
                  <a:cubicBezTo>
                    <a:pt x="684" y="39"/>
                    <a:pt x="702" y="36"/>
                    <a:pt x="707" y="33"/>
                  </a:cubicBezTo>
                  <a:cubicBezTo>
                    <a:pt x="709" y="31"/>
                    <a:pt x="712" y="28"/>
                    <a:pt x="716" y="27"/>
                  </a:cubicBezTo>
                  <a:cubicBezTo>
                    <a:pt x="721" y="26"/>
                    <a:pt x="736" y="34"/>
                    <a:pt x="739" y="36"/>
                  </a:cubicBezTo>
                  <a:cubicBezTo>
                    <a:pt x="739" y="38"/>
                    <a:pt x="738" y="39"/>
                    <a:pt x="738" y="41"/>
                  </a:cubicBezTo>
                  <a:cubicBezTo>
                    <a:pt x="736" y="42"/>
                    <a:pt x="734" y="44"/>
                    <a:pt x="732" y="45"/>
                  </a:cubicBezTo>
                  <a:cubicBezTo>
                    <a:pt x="731" y="45"/>
                    <a:pt x="730" y="45"/>
                    <a:pt x="730" y="45"/>
                  </a:cubicBezTo>
                  <a:cubicBezTo>
                    <a:pt x="724" y="47"/>
                    <a:pt x="709" y="51"/>
                    <a:pt x="705" y="55"/>
                  </a:cubicBezTo>
                  <a:cubicBezTo>
                    <a:pt x="706" y="56"/>
                    <a:pt x="706" y="57"/>
                    <a:pt x="706" y="58"/>
                  </a:cubicBezTo>
                  <a:cubicBezTo>
                    <a:pt x="708" y="59"/>
                    <a:pt x="710" y="60"/>
                    <a:pt x="712" y="61"/>
                  </a:cubicBezTo>
                  <a:cubicBezTo>
                    <a:pt x="713" y="61"/>
                    <a:pt x="715" y="61"/>
                    <a:pt x="717" y="61"/>
                  </a:cubicBezTo>
                  <a:cubicBezTo>
                    <a:pt x="724" y="65"/>
                    <a:pt x="744" y="92"/>
                    <a:pt x="730" y="103"/>
                  </a:cubicBezTo>
                  <a:cubicBezTo>
                    <a:pt x="728" y="104"/>
                    <a:pt x="716" y="108"/>
                    <a:pt x="717" y="108"/>
                  </a:cubicBezTo>
                  <a:cubicBezTo>
                    <a:pt x="711" y="111"/>
                    <a:pt x="705" y="106"/>
                    <a:pt x="702" y="111"/>
                  </a:cubicBezTo>
                  <a:cubicBezTo>
                    <a:pt x="702" y="114"/>
                    <a:pt x="702" y="117"/>
                    <a:pt x="702" y="120"/>
                  </a:cubicBezTo>
                  <a:cubicBezTo>
                    <a:pt x="699" y="125"/>
                    <a:pt x="694" y="130"/>
                    <a:pt x="690" y="134"/>
                  </a:cubicBezTo>
                  <a:cubicBezTo>
                    <a:pt x="690" y="136"/>
                    <a:pt x="690" y="137"/>
                    <a:pt x="691" y="137"/>
                  </a:cubicBezTo>
                  <a:cubicBezTo>
                    <a:pt x="692" y="139"/>
                    <a:pt x="695" y="139"/>
                    <a:pt x="697" y="139"/>
                  </a:cubicBezTo>
                  <a:cubicBezTo>
                    <a:pt x="698" y="138"/>
                    <a:pt x="699" y="137"/>
                    <a:pt x="700" y="134"/>
                  </a:cubicBezTo>
                  <a:cubicBezTo>
                    <a:pt x="711" y="134"/>
                    <a:pt x="716" y="138"/>
                    <a:pt x="726" y="140"/>
                  </a:cubicBezTo>
                  <a:cubicBezTo>
                    <a:pt x="727" y="143"/>
                    <a:pt x="730" y="149"/>
                    <a:pt x="729" y="151"/>
                  </a:cubicBezTo>
                  <a:cubicBezTo>
                    <a:pt x="728" y="152"/>
                    <a:pt x="727" y="154"/>
                    <a:pt x="725" y="155"/>
                  </a:cubicBezTo>
                  <a:cubicBezTo>
                    <a:pt x="716" y="158"/>
                    <a:pt x="712" y="149"/>
                    <a:pt x="705" y="150"/>
                  </a:cubicBezTo>
                  <a:cubicBezTo>
                    <a:pt x="704" y="149"/>
                    <a:pt x="700" y="153"/>
                    <a:pt x="699" y="155"/>
                  </a:cubicBezTo>
                  <a:cubicBezTo>
                    <a:pt x="698" y="157"/>
                    <a:pt x="700" y="159"/>
                    <a:pt x="700" y="160"/>
                  </a:cubicBezTo>
                  <a:cubicBezTo>
                    <a:pt x="700" y="162"/>
                    <a:pt x="700" y="164"/>
                    <a:pt x="700" y="166"/>
                  </a:cubicBezTo>
                  <a:cubicBezTo>
                    <a:pt x="702" y="174"/>
                    <a:pt x="698" y="180"/>
                    <a:pt x="692" y="183"/>
                  </a:cubicBezTo>
                  <a:cubicBezTo>
                    <a:pt x="685" y="187"/>
                    <a:pt x="666" y="181"/>
                    <a:pt x="662" y="179"/>
                  </a:cubicBezTo>
                  <a:cubicBezTo>
                    <a:pt x="662" y="177"/>
                    <a:pt x="653" y="173"/>
                    <a:pt x="651" y="173"/>
                  </a:cubicBezTo>
                  <a:cubicBezTo>
                    <a:pt x="651" y="172"/>
                    <a:pt x="652" y="172"/>
                    <a:pt x="652" y="172"/>
                  </a:cubicBezTo>
                  <a:cubicBezTo>
                    <a:pt x="660" y="170"/>
                    <a:pt x="676" y="168"/>
                    <a:pt x="683" y="163"/>
                  </a:cubicBezTo>
                  <a:cubicBezTo>
                    <a:pt x="685" y="162"/>
                    <a:pt x="692" y="157"/>
                    <a:pt x="689" y="155"/>
                  </a:cubicBezTo>
                  <a:cubicBezTo>
                    <a:pt x="685" y="154"/>
                    <a:pt x="675" y="155"/>
                    <a:pt x="672" y="157"/>
                  </a:cubicBezTo>
                  <a:cubicBezTo>
                    <a:pt x="668" y="159"/>
                    <a:pt x="653" y="154"/>
                    <a:pt x="652" y="153"/>
                  </a:cubicBezTo>
                  <a:cubicBezTo>
                    <a:pt x="650" y="152"/>
                    <a:pt x="650" y="151"/>
                    <a:pt x="649" y="149"/>
                  </a:cubicBezTo>
                  <a:cubicBezTo>
                    <a:pt x="649" y="148"/>
                    <a:pt x="649" y="148"/>
                    <a:pt x="650" y="147"/>
                  </a:cubicBezTo>
                  <a:cubicBezTo>
                    <a:pt x="660" y="147"/>
                    <a:pt x="674" y="146"/>
                    <a:pt x="684" y="144"/>
                  </a:cubicBezTo>
                  <a:cubicBezTo>
                    <a:pt x="685" y="143"/>
                    <a:pt x="685" y="142"/>
                    <a:pt x="686" y="141"/>
                  </a:cubicBezTo>
                  <a:cubicBezTo>
                    <a:pt x="686" y="141"/>
                    <a:pt x="686" y="141"/>
                    <a:pt x="686" y="140"/>
                  </a:cubicBezTo>
                  <a:cubicBezTo>
                    <a:pt x="684" y="139"/>
                    <a:pt x="684" y="138"/>
                    <a:pt x="682" y="137"/>
                  </a:cubicBezTo>
                  <a:cubicBezTo>
                    <a:pt x="682" y="133"/>
                    <a:pt x="681" y="129"/>
                    <a:pt x="683" y="125"/>
                  </a:cubicBezTo>
                  <a:cubicBezTo>
                    <a:pt x="685" y="122"/>
                    <a:pt x="691" y="115"/>
                    <a:pt x="690" y="111"/>
                  </a:cubicBezTo>
                  <a:cubicBezTo>
                    <a:pt x="690" y="109"/>
                    <a:pt x="689" y="109"/>
                    <a:pt x="688" y="109"/>
                  </a:cubicBezTo>
                  <a:cubicBezTo>
                    <a:pt x="680" y="105"/>
                    <a:pt x="670" y="123"/>
                    <a:pt x="665" y="118"/>
                  </a:cubicBezTo>
                  <a:cubicBezTo>
                    <a:pt x="666" y="112"/>
                    <a:pt x="667" y="106"/>
                    <a:pt x="670" y="102"/>
                  </a:cubicBezTo>
                  <a:cubicBezTo>
                    <a:pt x="675" y="96"/>
                    <a:pt x="690" y="97"/>
                    <a:pt x="695" y="102"/>
                  </a:cubicBezTo>
                  <a:cubicBezTo>
                    <a:pt x="701" y="102"/>
                    <a:pt x="703" y="100"/>
                    <a:pt x="707" y="98"/>
                  </a:cubicBezTo>
                  <a:cubicBezTo>
                    <a:pt x="711" y="95"/>
                    <a:pt x="717" y="94"/>
                    <a:pt x="720" y="90"/>
                  </a:cubicBezTo>
                  <a:cubicBezTo>
                    <a:pt x="720" y="89"/>
                    <a:pt x="720" y="88"/>
                    <a:pt x="720" y="89"/>
                  </a:cubicBezTo>
                  <a:cubicBezTo>
                    <a:pt x="726" y="78"/>
                    <a:pt x="710" y="68"/>
                    <a:pt x="705" y="66"/>
                  </a:cubicBezTo>
                  <a:cubicBezTo>
                    <a:pt x="694" y="63"/>
                    <a:pt x="681" y="76"/>
                    <a:pt x="678" y="81"/>
                  </a:cubicBezTo>
                  <a:cubicBezTo>
                    <a:pt x="670" y="91"/>
                    <a:pt x="657" y="97"/>
                    <a:pt x="649" y="107"/>
                  </a:cubicBezTo>
                  <a:cubicBezTo>
                    <a:pt x="645" y="112"/>
                    <a:pt x="646" y="118"/>
                    <a:pt x="644" y="123"/>
                  </a:cubicBezTo>
                  <a:cubicBezTo>
                    <a:pt x="643" y="127"/>
                    <a:pt x="640" y="131"/>
                    <a:pt x="639" y="133"/>
                  </a:cubicBezTo>
                  <a:cubicBezTo>
                    <a:pt x="632" y="134"/>
                    <a:pt x="625" y="130"/>
                    <a:pt x="623" y="125"/>
                  </a:cubicBezTo>
                  <a:cubicBezTo>
                    <a:pt x="621" y="123"/>
                    <a:pt x="623" y="120"/>
                    <a:pt x="621" y="118"/>
                  </a:cubicBezTo>
                  <a:close/>
                  <a:moveTo>
                    <a:pt x="537" y="94"/>
                  </a:moveTo>
                  <a:cubicBezTo>
                    <a:pt x="538" y="94"/>
                    <a:pt x="540" y="93"/>
                    <a:pt x="540" y="92"/>
                  </a:cubicBezTo>
                  <a:cubicBezTo>
                    <a:pt x="541" y="91"/>
                    <a:pt x="540" y="90"/>
                    <a:pt x="540" y="89"/>
                  </a:cubicBezTo>
                  <a:cubicBezTo>
                    <a:pt x="539" y="90"/>
                    <a:pt x="539" y="90"/>
                    <a:pt x="539" y="90"/>
                  </a:cubicBezTo>
                  <a:cubicBezTo>
                    <a:pt x="538" y="91"/>
                    <a:pt x="538" y="93"/>
                    <a:pt x="537" y="94"/>
                  </a:cubicBezTo>
                  <a:close/>
                  <a:moveTo>
                    <a:pt x="503" y="79"/>
                  </a:moveTo>
                  <a:cubicBezTo>
                    <a:pt x="504" y="80"/>
                    <a:pt x="505" y="81"/>
                    <a:pt x="507" y="79"/>
                  </a:cubicBezTo>
                  <a:cubicBezTo>
                    <a:pt x="507" y="77"/>
                    <a:pt x="508" y="77"/>
                    <a:pt x="508" y="75"/>
                  </a:cubicBezTo>
                  <a:cubicBezTo>
                    <a:pt x="508" y="75"/>
                    <a:pt x="507" y="75"/>
                    <a:pt x="507" y="74"/>
                  </a:cubicBezTo>
                  <a:cubicBezTo>
                    <a:pt x="506" y="75"/>
                    <a:pt x="505" y="75"/>
                    <a:pt x="504" y="75"/>
                  </a:cubicBezTo>
                  <a:cubicBezTo>
                    <a:pt x="504" y="77"/>
                    <a:pt x="504" y="77"/>
                    <a:pt x="503" y="79"/>
                  </a:cubicBezTo>
                  <a:close/>
                  <a:moveTo>
                    <a:pt x="491" y="115"/>
                  </a:moveTo>
                  <a:cubicBezTo>
                    <a:pt x="496" y="117"/>
                    <a:pt x="504" y="111"/>
                    <a:pt x="507" y="108"/>
                  </a:cubicBezTo>
                  <a:cubicBezTo>
                    <a:pt x="506" y="107"/>
                    <a:pt x="506" y="105"/>
                    <a:pt x="506" y="104"/>
                  </a:cubicBezTo>
                  <a:cubicBezTo>
                    <a:pt x="505" y="104"/>
                    <a:pt x="505" y="103"/>
                    <a:pt x="504" y="103"/>
                  </a:cubicBezTo>
                  <a:cubicBezTo>
                    <a:pt x="501" y="105"/>
                    <a:pt x="494" y="109"/>
                    <a:pt x="491" y="113"/>
                  </a:cubicBezTo>
                  <a:cubicBezTo>
                    <a:pt x="491" y="113"/>
                    <a:pt x="491" y="114"/>
                    <a:pt x="491" y="115"/>
                  </a:cubicBezTo>
                  <a:close/>
                  <a:moveTo>
                    <a:pt x="460" y="78"/>
                  </a:moveTo>
                  <a:cubicBezTo>
                    <a:pt x="461" y="79"/>
                    <a:pt x="462" y="79"/>
                    <a:pt x="463" y="79"/>
                  </a:cubicBezTo>
                  <a:cubicBezTo>
                    <a:pt x="466" y="77"/>
                    <a:pt x="468" y="75"/>
                    <a:pt x="470" y="73"/>
                  </a:cubicBezTo>
                  <a:cubicBezTo>
                    <a:pt x="470" y="71"/>
                    <a:pt x="470" y="71"/>
                    <a:pt x="470" y="69"/>
                  </a:cubicBezTo>
                  <a:cubicBezTo>
                    <a:pt x="468" y="69"/>
                    <a:pt x="467" y="70"/>
                    <a:pt x="466" y="70"/>
                  </a:cubicBezTo>
                  <a:cubicBezTo>
                    <a:pt x="464" y="71"/>
                    <a:pt x="461" y="74"/>
                    <a:pt x="460" y="78"/>
                  </a:cubicBezTo>
                  <a:close/>
                  <a:moveTo>
                    <a:pt x="453" y="106"/>
                  </a:moveTo>
                  <a:cubicBezTo>
                    <a:pt x="454" y="106"/>
                    <a:pt x="454" y="106"/>
                    <a:pt x="455" y="106"/>
                  </a:cubicBezTo>
                  <a:cubicBezTo>
                    <a:pt x="457" y="103"/>
                    <a:pt x="473" y="90"/>
                    <a:pt x="469" y="87"/>
                  </a:cubicBezTo>
                  <a:cubicBezTo>
                    <a:pt x="458" y="82"/>
                    <a:pt x="453" y="96"/>
                    <a:pt x="453" y="106"/>
                  </a:cubicBezTo>
                  <a:close/>
                  <a:moveTo>
                    <a:pt x="438" y="93"/>
                  </a:moveTo>
                  <a:cubicBezTo>
                    <a:pt x="439" y="93"/>
                    <a:pt x="440" y="94"/>
                    <a:pt x="440" y="95"/>
                  </a:cubicBezTo>
                  <a:cubicBezTo>
                    <a:pt x="442" y="95"/>
                    <a:pt x="443" y="95"/>
                    <a:pt x="444" y="95"/>
                  </a:cubicBezTo>
                  <a:cubicBezTo>
                    <a:pt x="445" y="94"/>
                    <a:pt x="446" y="93"/>
                    <a:pt x="446" y="92"/>
                  </a:cubicBezTo>
                  <a:cubicBezTo>
                    <a:pt x="445" y="91"/>
                    <a:pt x="444" y="91"/>
                    <a:pt x="444" y="90"/>
                  </a:cubicBezTo>
                  <a:cubicBezTo>
                    <a:pt x="444" y="91"/>
                    <a:pt x="439" y="91"/>
                    <a:pt x="438" y="92"/>
                  </a:cubicBezTo>
                  <a:cubicBezTo>
                    <a:pt x="438" y="92"/>
                    <a:pt x="438" y="92"/>
                    <a:pt x="438" y="93"/>
                  </a:cubicBezTo>
                  <a:close/>
                  <a:moveTo>
                    <a:pt x="425" y="130"/>
                  </a:moveTo>
                  <a:cubicBezTo>
                    <a:pt x="429" y="129"/>
                    <a:pt x="448" y="117"/>
                    <a:pt x="439" y="112"/>
                  </a:cubicBezTo>
                  <a:cubicBezTo>
                    <a:pt x="438" y="112"/>
                    <a:pt x="438" y="112"/>
                    <a:pt x="437" y="112"/>
                  </a:cubicBezTo>
                  <a:cubicBezTo>
                    <a:pt x="435" y="119"/>
                    <a:pt x="428" y="123"/>
                    <a:pt x="425" y="130"/>
                  </a:cubicBezTo>
                  <a:close/>
                  <a:moveTo>
                    <a:pt x="398" y="150"/>
                  </a:moveTo>
                  <a:cubicBezTo>
                    <a:pt x="398" y="144"/>
                    <a:pt x="399" y="138"/>
                    <a:pt x="399" y="133"/>
                  </a:cubicBezTo>
                  <a:cubicBezTo>
                    <a:pt x="403" y="131"/>
                    <a:pt x="426" y="102"/>
                    <a:pt x="429" y="97"/>
                  </a:cubicBezTo>
                  <a:cubicBezTo>
                    <a:pt x="428" y="96"/>
                    <a:pt x="428" y="96"/>
                    <a:pt x="426" y="96"/>
                  </a:cubicBezTo>
                  <a:cubicBezTo>
                    <a:pt x="424" y="97"/>
                    <a:pt x="405" y="104"/>
                    <a:pt x="401" y="101"/>
                  </a:cubicBezTo>
                  <a:cubicBezTo>
                    <a:pt x="400" y="100"/>
                    <a:pt x="400" y="100"/>
                    <a:pt x="400" y="100"/>
                  </a:cubicBezTo>
                  <a:cubicBezTo>
                    <a:pt x="400" y="86"/>
                    <a:pt x="411" y="79"/>
                    <a:pt x="418" y="74"/>
                  </a:cubicBezTo>
                  <a:cubicBezTo>
                    <a:pt x="424" y="70"/>
                    <a:pt x="428" y="65"/>
                    <a:pt x="432" y="60"/>
                  </a:cubicBezTo>
                  <a:cubicBezTo>
                    <a:pt x="437" y="54"/>
                    <a:pt x="450" y="45"/>
                    <a:pt x="453" y="38"/>
                  </a:cubicBezTo>
                  <a:cubicBezTo>
                    <a:pt x="454" y="34"/>
                    <a:pt x="454" y="29"/>
                    <a:pt x="454" y="25"/>
                  </a:cubicBezTo>
                  <a:cubicBezTo>
                    <a:pt x="462" y="22"/>
                    <a:pt x="468" y="24"/>
                    <a:pt x="473" y="28"/>
                  </a:cubicBezTo>
                  <a:cubicBezTo>
                    <a:pt x="468" y="46"/>
                    <a:pt x="437" y="68"/>
                    <a:pt x="423" y="81"/>
                  </a:cubicBezTo>
                  <a:cubicBezTo>
                    <a:pt x="420" y="84"/>
                    <a:pt x="416" y="86"/>
                    <a:pt x="413" y="89"/>
                  </a:cubicBezTo>
                  <a:cubicBezTo>
                    <a:pt x="413" y="90"/>
                    <a:pt x="413" y="90"/>
                    <a:pt x="414" y="90"/>
                  </a:cubicBezTo>
                  <a:cubicBezTo>
                    <a:pt x="419" y="90"/>
                    <a:pt x="426" y="88"/>
                    <a:pt x="430" y="86"/>
                  </a:cubicBezTo>
                  <a:cubicBezTo>
                    <a:pt x="436" y="85"/>
                    <a:pt x="441" y="85"/>
                    <a:pt x="447" y="84"/>
                  </a:cubicBezTo>
                  <a:cubicBezTo>
                    <a:pt x="451" y="81"/>
                    <a:pt x="451" y="77"/>
                    <a:pt x="453" y="73"/>
                  </a:cubicBezTo>
                  <a:cubicBezTo>
                    <a:pt x="457" y="67"/>
                    <a:pt x="460" y="60"/>
                    <a:pt x="466" y="55"/>
                  </a:cubicBezTo>
                  <a:cubicBezTo>
                    <a:pt x="469" y="55"/>
                    <a:pt x="472" y="55"/>
                    <a:pt x="474" y="55"/>
                  </a:cubicBezTo>
                  <a:cubicBezTo>
                    <a:pt x="475" y="57"/>
                    <a:pt x="477" y="58"/>
                    <a:pt x="478" y="59"/>
                  </a:cubicBezTo>
                  <a:cubicBezTo>
                    <a:pt x="481" y="63"/>
                    <a:pt x="483" y="67"/>
                    <a:pt x="485" y="71"/>
                  </a:cubicBezTo>
                  <a:cubicBezTo>
                    <a:pt x="488" y="69"/>
                    <a:pt x="495" y="62"/>
                    <a:pt x="492" y="57"/>
                  </a:cubicBezTo>
                  <a:cubicBezTo>
                    <a:pt x="491" y="54"/>
                    <a:pt x="488" y="53"/>
                    <a:pt x="490" y="49"/>
                  </a:cubicBezTo>
                  <a:cubicBezTo>
                    <a:pt x="490" y="46"/>
                    <a:pt x="498" y="42"/>
                    <a:pt x="502" y="43"/>
                  </a:cubicBezTo>
                  <a:cubicBezTo>
                    <a:pt x="502" y="47"/>
                    <a:pt x="506" y="51"/>
                    <a:pt x="508" y="53"/>
                  </a:cubicBezTo>
                  <a:cubicBezTo>
                    <a:pt x="515" y="55"/>
                    <a:pt x="513" y="47"/>
                    <a:pt x="514" y="43"/>
                  </a:cubicBezTo>
                  <a:cubicBezTo>
                    <a:pt x="517" y="34"/>
                    <a:pt x="512" y="13"/>
                    <a:pt x="524" y="13"/>
                  </a:cubicBezTo>
                  <a:cubicBezTo>
                    <a:pt x="525" y="15"/>
                    <a:pt x="530" y="19"/>
                    <a:pt x="532" y="21"/>
                  </a:cubicBezTo>
                  <a:cubicBezTo>
                    <a:pt x="532" y="21"/>
                    <a:pt x="532" y="21"/>
                    <a:pt x="533" y="21"/>
                  </a:cubicBezTo>
                  <a:cubicBezTo>
                    <a:pt x="535" y="25"/>
                    <a:pt x="536" y="27"/>
                    <a:pt x="539" y="30"/>
                  </a:cubicBezTo>
                  <a:cubicBezTo>
                    <a:pt x="541" y="34"/>
                    <a:pt x="544" y="42"/>
                    <a:pt x="545" y="47"/>
                  </a:cubicBezTo>
                  <a:cubicBezTo>
                    <a:pt x="546" y="51"/>
                    <a:pt x="542" y="54"/>
                    <a:pt x="543" y="59"/>
                  </a:cubicBezTo>
                  <a:cubicBezTo>
                    <a:pt x="546" y="65"/>
                    <a:pt x="553" y="69"/>
                    <a:pt x="556" y="75"/>
                  </a:cubicBezTo>
                  <a:cubicBezTo>
                    <a:pt x="558" y="79"/>
                    <a:pt x="558" y="83"/>
                    <a:pt x="560" y="85"/>
                  </a:cubicBezTo>
                  <a:cubicBezTo>
                    <a:pt x="564" y="89"/>
                    <a:pt x="570" y="91"/>
                    <a:pt x="574" y="95"/>
                  </a:cubicBezTo>
                  <a:cubicBezTo>
                    <a:pt x="574" y="97"/>
                    <a:pt x="574" y="98"/>
                    <a:pt x="574" y="99"/>
                  </a:cubicBezTo>
                  <a:cubicBezTo>
                    <a:pt x="572" y="100"/>
                    <a:pt x="570" y="102"/>
                    <a:pt x="568" y="103"/>
                  </a:cubicBezTo>
                  <a:cubicBezTo>
                    <a:pt x="565" y="105"/>
                    <a:pt x="561" y="104"/>
                    <a:pt x="559" y="105"/>
                  </a:cubicBezTo>
                  <a:cubicBezTo>
                    <a:pt x="552" y="106"/>
                    <a:pt x="543" y="109"/>
                    <a:pt x="539" y="114"/>
                  </a:cubicBezTo>
                  <a:cubicBezTo>
                    <a:pt x="536" y="117"/>
                    <a:pt x="536" y="135"/>
                    <a:pt x="535" y="141"/>
                  </a:cubicBezTo>
                  <a:cubicBezTo>
                    <a:pt x="535" y="143"/>
                    <a:pt x="534" y="145"/>
                    <a:pt x="534" y="148"/>
                  </a:cubicBezTo>
                  <a:cubicBezTo>
                    <a:pt x="532" y="152"/>
                    <a:pt x="531" y="158"/>
                    <a:pt x="530" y="163"/>
                  </a:cubicBezTo>
                  <a:cubicBezTo>
                    <a:pt x="530" y="164"/>
                    <a:pt x="530" y="165"/>
                    <a:pt x="530" y="166"/>
                  </a:cubicBezTo>
                  <a:cubicBezTo>
                    <a:pt x="526" y="174"/>
                    <a:pt x="524" y="181"/>
                    <a:pt x="520" y="187"/>
                  </a:cubicBezTo>
                  <a:cubicBezTo>
                    <a:pt x="520" y="190"/>
                    <a:pt x="520" y="193"/>
                    <a:pt x="520" y="195"/>
                  </a:cubicBezTo>
                  <a:cubicBezTo>
                    <a:pt x="519" y="195"/>
                    <a:pt x="519" y="195"/>
                    <a:pt x="519" y="195"/>
                  </a:cubicBezTo>
                  <a:cubicBezTo>
                    <a:pt x="518" y="193"/>
                    <a:pt x="515" y="191"/>
                    <a:pt x="514" y="189"/>
                  </a:cubicBezTo>
                  <a:cubicBezTo>
                    <a:pt x="511" y="185"/>
                    <a:pt x="511" y="181"/>
                    <a:pt x="509" y="177"/>
                  </a:cubicBezTo>
                  <a:cubicBezTo>
                    <a:pt x="509" y="175"/>
                    <a:pt x="509" y="173"/>
                    <a:pt x="509" y="171"/>
                  </a:cubicBezTo>
                  <a:cubicBezTo>
                    <a:pt x="507" y="163"/>
                    <a:pt x="509" y="147"/>
                    <a:pt x="508" y="135"/>
                  </a:cubicBezTo>
                  <a:cubicBezTo>
                    <a:pt x="507" y="135"/>
                    <a:pt x="506" y="135"/>
                    <a:pt x="507" y="134"/>
                  </a:cubicBezTo>
                  <a:cubicBezTo>
                    <a:pt x="497" y="136"/>
                    <a:pt x="489" y="139"/>
                    <a:pt x="481" y="142"/>
                  </a:cubicBezTo>
                  <a:cubicBezTo>
                    <a:pt x="476" y="142"/>
                    <a:pt x="472" y="143"/>
                    <a:pt x="467" y="143"/>
                  </a:cubicBezTo>
                  <a:cubicBezTo>
                    <a:pt x="462" y="138"/>
                    <a:pt x="463" y="125"/>
                    <a:pt x="465" y="119"/>
                  </a:cubicBezTo>
                  <a:cubicBezTo>
                    <a:pt x="470" y="117"/>
                    <a:pt x="476" y="112"/>
                    <a:pt x="478" y="108"/>
                  </a:cubicBezTo>
                  <a:cubicBezTo>
                    <a:pt x="478" y="107"/>
                    <a:pt x="478" y="105"/>
                    <a:pt x="478" y="104"/>
                  </a:cubicBezTo>
                  <a:cubicBezTo>
                    <a:pt x="484" y="97"/>
                    <a:pt x="492" y="90"/>
                    <a:pt x="488" y="77"/>
                  </a:cubicBezTo>
                  <a:cubicBezTo>
                    <a:pt x="488" y="77"/>
                    <a:pt x="488" y="77"/>
                    <a:pt x="487" y="77"/>
                  </a:cubicBezTo>
                  <a:cubicBezTo>
                    <a:pt x="473" y="87"/>
                    <a:pt x="476" y="96"/>
                    <a:pt x="467" y="109"/>
                  </a:cubicBezTo>
                  <a:cubicBezTo>
                    <a:pt x="461" y="117"/>
                    <a:pt x="456" y="117"/>
                    <a:pt x="452" y="129"/>
                  </a:cubicBezTo>
                  <a:cubicBezTo>
                    <a:pt x="448" y="140"/>
                    <a:pt x="457" y="156"/>
                    <a:pt x="457" y="165"/>
                  </a:cubicBezTo>
                  <a:cubicBezTo>
                    <a:pt x="455" y="165"/>
                    <a:pt x="455" y="167"/>
                    <a:pt x="454" y="167"/>
                  </a:cubicBezTo>
                  <a:cubicBezTo>
                    <a:pt x="452" y="167"/>
                    <a:pt x="452" y="167"/>
                    <a:pt x="450" y="167"/>
                  </a:cubicBezTo>
                  <a:cubicBezTo>
                    <a:pt x="447" y="163"/>
                    <a:pt x="444" y="159"/>
                    <a:pt x="442" y="153"/>
                  </a:cubicBezTo>
                  <a:cubicBezTo>
                    <a:pt x="440" y="149"/>
                    <a:pt x="441" y="145"/>
                    <a:pt x="439" y="141"/>
                  </a:cubicBezTo>
                  <a:cubicBezTo>
                    <a:pt x="438" y="141"/>
                    <a:pt x="438" y="141"/>
                    <a:pt x="437" y="141"/>
                  </a:cubicBezTo>
                  <a:cubicBezTo>
                    <a:pt x="431" y="151"/>
                    <a:pt x="418" y="157"/>
                    <a:pt x="402" y="157"/>
                  </a:cubicBezTo>
                  <a:cubicBezTo>
                    <a:pt x="402" y="156"/>
                    <a:pt x="400" y="155"/>
                    <a:pt x="400" y="155"/>
                  </a:cubicBezTo>
                  <a:cubicBezTo>
                    <a:pt x="398" y="153"/>
                    <a:pt x="398" y="151"/>
                    <a:pt x="398" y="150"/>
                  </a:cubicBezTo>
                  <a:close/>
                  <a:moveTo>
                    <a:pt x="278" y="104"/>
                  </a:moveTo>
                  <a:cubicBezTo>
                    <a:pt x="279" y="106"/>
                    <a:pt x="280" y="109"/>
                    <a:pt x="281" y="111"/>
                  </a:cubicBezTo>
                  <a:cubicBezTo>
                    <a:pt x="282" y="111"/>
                    <a:pt x="282" y="111"/>
                    <a:pt x="282" y="111"/>
                  </a:cubicBezTo>
                  <a:cubicBezTo>
                    <a:pt x="283" y="108"/>
                    <a:pt x="286" y="101"/>
                    <a:pt x="283" y="99"/>
                  </a:cubicBezTo>
                  <a:cubicBezTo>
                    <a:pt x="283" y="99"/>
                    <a:pt x="282" y="99"/>
                    <a:pt x="282" y="98"/>
                  </a:cubicBezTo>
                  <a:cubicBezTo>
                    <a:pt x="281" y="98"/>
                    <a:pt x="280" y="98"/>
                    <a:pt x="279" y="99"/>
                  </a:cubicBezTo>
                  <a:cubicBezTo>
                    <a:pt x="279" y="102"/>
                    <a:pt x="278" y="101"/>
                    <a:pt x="278" y="104"/>
                  </a:cubicBezTo>
                  <a:close/>
                  <a:moveTo>
                    <a:pt x="257" y="97"/>
                  </a:moveTo>
                  <a:cubicBezTo>
                    <a:pt x="257" y="97"/>
                    <a:pt x="257" y="98"/>
                    <a:pt x="257" y="99"/>
                  </a:cubicBezTo>
                  <a:cubicBezTo>
                    <a:pt x="258" y="99"/>
                    <a:pt x="258" y="99"/>
                    <a:pt x="258" y="99"/>
                  </a:cubicBezTo>
                  <a:cubicBezTo>
                    <a:pt x="258" y="99"/>
                    <a:pt x="259" y="99"/>
                    <a:pt x="259" y="99"/>
                  </a:cubicBezTo>
                  <a:cubicBezTo>
                    <a:pt x="260" y="98"/>
                    <a:pt x="260" y="97"/>
                    <a:pt x="261" y="97"/>
                  </a:cubicBezTo>
                  <a:cubicBezTo>
                    <a:pt x="261" y="95"/>
                    <a:pt x="261" y="95"/>
                    <a:pt x="260" y="93"/>
                  </a:cubicBezTo>
                  <a:cubicBezTo>
                    <a:pt x="260" y="93"/>
                    <a:pt x="260" y="93"/>
                    <a:pt x="260" y="93"/>
                  </a:cubicBezTo>
                  <a:cubicBezTo>
                    <a:pt x="259" y="93"/>
                    <a:pt x="259" y="93"/>
                    <a:pt x="259" y="93"/>
                  </a:cubicBezTo>
                  <a:cubicBezTo>
                    <a:pt x="258" y="94"/>
                    <a:pt x="258" y="95"/>
                    <a:pt x="257" y="97"/>
                  </a:cubicBezTo>
                  <a:close/>
                  <a:moveTo>
                    <a:pt x="236" y="104"/>
                  </a:moveTo>
                  <a:cubicBezTo>
                    <a:pt x="236" y="105"/>
                    <a:pt x="237" y="105"/>
                    <a:pt x="238" y="105"/>
                  </a:cubicBezTo>
                  <a:cubicBezTo>
                    <a:pt x="241" y="104"/>
                    <a:pt x="242" y="102"/>
                    <a:pt x="245" y="100"/>
                  </a:cubicBezTo>
                  <a:cubicBezTo>
                    <a:pt x="245" y="99"/>
                    <a:pt x="245" y="98"/>
                    <a:pt x="245" y="97"/>
                  </a:cubicBezTo>
                  <a:cubicBezTo>
                    <a:pt x="244" y="97"/>
                    <a:pt x="244" y="97"/>
                    <a:pt x="244" y="97"/>
                  </a:cubicBezTo>
                  <a:cubicBezTo>
                    <a:pt x="244" y="97"/>
                    <a:pt x="243" y="97"/>
                    <a:pt x="242" y="97"/>
                  </a:cubicBezTo>
                  <a:cubicBezTo>
                    <a:pt x="240" y="99"/>
                    <a:pt x="238" y="101"/>
                    <a:pt x="236" y="104"/>
                  </a:cubicBezTo>
                  <a:close/>
                  <a:moveTo>
                    <a:pt x="216" y="151"/>
                  </a:moveTo>
                  <a:cubicBezTo>
                    <a:pt x="217" y="152"/>
                    <a:pt x="225" y="157"/>
                    <a:pt x="226" y="158"/>
                  </a:cubicBezTo>
                  <a:cubicBezTo>
                    <a:pt x="230" y="159"/>
                    <a:pt x="253" y="155"/>
                    <a:pt x="254" y="154"/>
                  </a:cubicBezTo>
                  <a:cubicBezTo>
                    <a:pt x="254" y="153"/>
                    <a:pt x="253" y="151"/>
                    <a:pt x="252" y="149"/>
                  </a:cubicBezTo>
                  <a:cubicBezTo>
                    <a:pt x="253" y="149"/>
                    <a:pt x="253" y="149"/>
                    <a:pt x="253" y="149"/>
                  </a:cubicBezTo>
                  <a:cubicBezTo>
                    <a:pt x="259" y="147"/>
                    <a:pt x="266" y="162"/>
                    <a:pt x="274" y="147"/>
                  </a:cubicBezTo>
                  <a:cubicBezTo>
                    <a:pt x="280" y="149"/>
                    <a:pt x="289" y="157"/>
                    <a:pt x="296" y="153"/>
                  </a:cubicBezTo>
                  <a:cubicBezTo>
                    <a:pt x="309" y="147"/>
                    <a:pt x="312" y="126"/>
                    <a:pt x="312" y="104"/>
                  </a:cubicBezTo>
                  <a:cubicBezTo>
                    <a:pt x="312" y="97"/>
                    <a:pt x="313" y="86"/>
                    <a:pt x="310" y="81"/>
                  </a:cubicBezTo>
                  <a:cubicBezTo>
                    <a:pt x="310" y="78"/>
                    <a:pt x="310" y="75"/>
                    <a:pt x="310" y="73"/>
                  </a:cubicBezTo>
                  <a:cubicBezTo>
                    <a:pt x="310" y="67"/>
                    <a:pt x="310" y="56"/>
                    <a:pt x="308" y="51"/>
                  </a:cubicBezTo>
                  <a:cubicBezTo>
                    <a:pt x="308" y="49"/>
                    <a:pt x="307" y="45"/>
                    <a:pt x="307" y="43"/>
                  </a:cubicBezTo>
                  <a:cubicBezTo>
                    <a:pt x="305" y="35"/>
                    <a:pt x="304" y="27"/>
                    <a:pt x="301" y="21"/>
                  </a:cubicBezTo>
                  <a:cubicBezTo>
                    <a:pt x="270" y="17"/>
                    <a:pt x="248" y="27"/>
                    <a:pt x="235" y="46"/>
                  </a:cubicBezTo>
                  <a:cubicBezTo>
                    <a:pt x="232" y="50"/>
                    <a:pt x="222" y="63"/>
                    <a:pt x="225" y="70"/>
                  </a:cubicBezTo>
                  <a:cubicBezTo>
                    <a:pt x="233" y="70"/>
                    <a:pt x="243" y="58"/>
                    <a:pt x="249" y="54"/>
                  </a:cubicBezTo>
                  <a:cubicBezTo>
                    <a:pt x="250" y="54"/>
                    <a:pt x="254" y="53"/>
                    <a:pt x="254" y="53"/>
                  </a:cubicBezTo>
                  <a:cubicBezTo>
                    <a:pt x="280" y="51"/>
                    <a:pt x="264" y="71"/>
                    <a:pt x="264" y="83"/>
                  </a:cubicBezTo>
                  <a:cubicBezTo>
                    <a:pt x="268" y="85"/>
                    <a:pt x="278" y="95"/>
                    <a:pt x="284" y="92"/>
                  </a:cubicBezTo>
                  <a:cubicBezTo>
                    <a:pt x="284" y="91"/>
                    <a:pt x="285" y="90"/>
                    <a:pt x="286" y="90"/>
                  </a:cubicBezTo>
                  <a:cubicBezTo>
                    <a:pt x="293" y="90"/>
                    <a:pt x="311" y="103"/>
                    <a:pt x="302" y="112"/>
                  </a:cubicBezTo>
                  <a:cubicBezTo>
                    <a:pt x="299" y="115"/>
                    <a:pt x="294" y="117"/>
                    <a:pt x="290" y="120"/>
                  </a:cubicBezTo>
                  <a:cubicBezTo>
                    <a:pt x="285" y="123"/>
                    <a:pt x="280" y="129"/>
                    <a:pt x="274" y="133"/>
                  </a:cubicBezTo>
                  <a:cubicBezTo>
                    <a:pt x="274" y="133"/>
                    <a:pt x="272" y="133"/>
                    <a:pt x="273" y="134"/>
                  </a:cubicBezTo>
                  <a:cubicBezTo>
                    <a:pt x="268" y="137"/>
                    <a:pt x="260" y="139"/>
                    <a:pt x="254" y="143"/>
                  </a:cubicBezTo>
                  <a:cubicBezTo>
                    <a:pt x="251" y="145"/>
                    <a:pt x="243" y="143"/>
                    <a:pt x="240" y="143"/>
                  </a:cubicBezTo>
                  <a:cubicBezTo>
                    <a:pt x="238" y="140"/>
                    <a:pt x="232" y="133"/>
                    <a:pt x="236" y="127"/>
                  </a:cubicBezTo>
                  <a:cubicBezTo>
                    <a:pt x="237" y="124"/>
                    <a:pt x="242" y="120"/>
                    <a:pt x="244" y="119"/>
                  </a:cubicBezTo>
                  <a:cubicBezTo>
                    <a:pt x="244" y="116"/>
                    <a:pt x="243" y="116"/>
                    <a:pt x="241" y="116"/>
                  </a:cubicBezTo>
                  <a:cubicBezTo>
                    <a:pt x="238" y="121"/>
                    <a:pt x="227" y="110"/>
                    <a:pt x="226" y="108"/>
                  </a:cubicBezTo>
                  <a:cubicBezTo>
                    <a:pt x="226" y="105"/>
                    <a:pt x="226" y="102"/>
                    <a:pt x="226" y="99"/>
                  </a:cubicBezTo>
                  <a:cubicBezTo>
                    <a:pt x="229" y="98"/>
                    <a:pt x="231" y="95"/>
                    <a:pt x="234" y="93"/>
                  </a:cubicBezTo>
                  <a:cubicBezTo>
                    <a:pt x="242" y="89"/>
                    <a:pt x="256" y="87"/>
                    <a:pt x="252" y="74"/>
                  </a:cubicBezTo>
                  <a:cubicBezTo>
                    <a:pt x="252" y="74"/>
                    <a:pt x="251" y="74"/>
                    <a:pt x="250" y="74"/>
                  </a:cubicBezTo>
                  <a:cubicBezTo>
                    <a:pt x="246" y="78"/>
                    <a:pt x="227" y="77"/>
                    <a:pt x="223" y="83"/>
                  </a:cubicBezTo>
                  <a:cubicBezTo>
                    <a:pt x="220" y="86"/>
                    <a:pt x="223" y="93"/>
                    <a:pt x="221" y="97"/>
                  </a:cubicBezTo>
                  <a:cubicBezTo>
                    <a:pt x="219" y="97"/>
                    <a:pt x="220" y="103"/>
                    <a:pt x="218" y="105"/>
                  </a:cubicBezTo>
                  <a:cubicBezTo>
                    <a:pt x="214" y="114"/>
                    <a:pt x="219" y="132"/>
                    <a:pt x="217" y="141"/>
                  </a:cubicBezTo>
                  <a:cubicBezTo>
                    <a:pt x="217" y="144"/>
                    <a:pt x="216" y="149"/>
                    <a:pt x="216" y="151"/>
                  </a:cubicBezTo>
                  <a:close/>
                  <a:moveTo>
                    <a:pt x="197" y="154"/>
                  </a:moveTo>
                  <a:cubicBezTo>
                    <a:pt x="197" y="141"/>
                    <a:pt x="202" y="127"/>
                    <a:pt x="205" y="115"/>
                  </a:cubicBezTo>
                  <a:cubicBezTo>
                    <a:pt x="205" y="113"/>
                    <a:pt x="205" y="110"/>
                    <a:pt x="205" y="107"/>
                  </a:cubicBezTo>
                  <a:cubicBezTo>
                    <a:pt x="205" y="93"/>
                    <a:pt x="199" y="79"/>
                    <a:pt x="201" y="66"/>
                  </a:cubicBezTo>
                  <a:cubicBezTo>
                    <a:pt x="205" y="39"/>
                    <a:pt x="229" y="25"/>
                    <a:pt x="252" y="17"/>
                  </a:cubicBezTo>
                  <a:cubicBezTo>
                    <a:pt x="261" y="15"/>
                    <a:pt x="289" y="6"/>
                    <a:pt x="300" y="13"/>
                  </a:cubicBezTo>
                  <a:cubicBezTo>
                    <a:pt x="302" y="13"/>
                    <a:pt x="306" y="13"/>
                    <a:pt x="308" y="15"/>
                  </a:cubicBezTo>
                  <a:cubicBezTo>
                    <a:pt x="330" y="29"/>
                    <a:pt x="324" y="79"/>
                    <a:pt x="325" y="113"/>
                  </a:cubicBezTo>
                  <a:cubicBezTo>
                    <a:pt x="325" y="129"/>
                    <a:pt x="328" y="154"/>
                    <a:pt x="320" y="163"/>
                  </a:cubicBezTo>
                  <a:cubicBezTo>
                    <a:pt x="318" y="166"/>
                    <a:pt x="294" y="183"/>
                    <a:pt x="287" y="179"/>
                  </a:cubicBezTo>
                  <a:cubicBezTo>
                    <a:pt x="280" y="175"/>
                    <a:pt x="274" y="165"/>
                    <a:pt x="264" y="164"/>
                  </a:cubicBezTo>
                  <a:cubicBezTo>
                    <a:pt x="261" y="163"/>
                    <a:pt x="257" y="167"/>
                    <a:pt x="254" y="168"/>
                  </a:cubicBezTo>
                  <a:cubicBezTo>
                    <a:pt x="252" y="169"/>
                    <a:pt x="230" y="173"/>
                    <a:pt x="226" y="171"/>
                  </a:cubicBezTo>
                  <a:cubicBezTo>
                    <a:pt x="221" y="170"/>
                    <a:pt x="220" y="167"/>
                    <a:pt x="216" y="164"/>
                  </a:cubicBezTo>
                  <a:cubicBezTo>
                    <a:pt x="216" y="164"/>
                    <a:pt x="216" y="164"/>
                    <a:pt x="216" y="164"/>
                  </a:cubicBezTo>
                  <a:cubicBezTo>
                    <a:pt x="213" y="166"/>
                    <a:pt x="211" y="170"/>
                    <a:pt x="206" y="170"/>
                  </a:cubicBezTo>
                  <a:cubicBezTo>
                    <a:pt x="204" y="168"/>
                    <a:pt x="202" y="166"/>
                    <a:pt x="201" y="164"/>
                  </a:cubicBezTo>
                  <a:cubicBezTo>
                    <a:pt x="199" y="161"/>
                    <a:pt x="199" y="158"/>
                    <a:pt x="197" y="154"/>
                  </a:cubicBezTo>
                  <a:close/>
                  <a:moveTo>
                    <a:pt x="83" y="79"/>
                  </a:moveTo>
                  <a:cubicBezTo>
                    <a:pt x="84" y="83"/>
                    <a:pt x="84" y="85"/>
                    <a:pt x="85" y="87"/>
                  </a:cubicBezTo>
                  <a:cubicBezTo>
                    <a:pt x="92" y="84"/>
                    <a:pt x="115" y="69"/>
                    <a:pt x="116" y="62"/>
                  </a:cubicBezTo>
                  <a:cubicBezTo>
                    <a:pt x="116" y="62"/>
                    <a:pt x="116" y="62"/>
                    <a:pt x="115" y="62"/>
                  </a:cubicBezTo>
                  <a:cubicBezTo>
                    <a:pt x="111" y="60"/>
                    <a:pt x="105" y="62"/>
                    <a:pt x="101" y="63"/>
                  </a:cubicBezTo>
                  <a:cubicBezTo>
                    <a:pt x="98" y="63"/>
                    <a:pt x="96" y="63"/>
                    <a:pt x="93" y="63"/>
                  </a:cubicBezTo>
                  <a:cubicBezTo>
                    <a:pt x="84" y="65"/>
                    <a:pt x="82" y="70"/>
                    <a:pt x="83" y="79"/>
                  </a:cubicBezTo>
                  <a:close/>
                  <a:moveTo>
                    <a:pt x="32" y="97"/>
                  </a:moveTo>
                  <a:cubicBezTo>
                    <a:pt x="36" y="101"/>
                    <a:pt x="36" y="104"/>
                    <a:pt x="36" y="112"/>
                  </a:cubicBezTo>
                  <a:cubicBezTo>
                    <a:pt x="38" y="113"/>
                    <a:pt x="38" y="113"/>
                    <a:pt x="38" y="114"/>
                  </a:cubicBezTo>
                  <a:cubicBezTo>
                    <a:pt x="41" y="114"/>
                    <a:pt x="44" y="114"/>
                    <a:pt x="46" y="113"/>
                  </a:cubicBezTo>
                  <a:cubicBezTo>
                    <a:pt x="47" y="111"/>
                    <a:pt x="50" y="108"/>
                    <a:pt x="50" y="106"/>
                  </a:cubicBezTo>
                  <a:cubicBezTo>
                    <a:pt x="52" y="100"/>
                    <a:pt x="53" y="86"/>
                    <a:pt x="49" y="83"/>
                  </a:cubicBezTo>
                  <a:cubicBezTo>
                    <a:pt x="49" y="83"/>
                    <a:pt x="49" y="82"/>
                    <a:pt x="48" y="82"/>
                  </a:cubicBezTo>
                  <a:cubicBezTo>
                    <a:pt x="42" y="82"/>
                    <a:pt x="34" y="89"/>
                    <a:pt x="32" y="94"/>
                  </a:cubicBezTo>
                  <a:cubicBezTo>
                    <a:pt x="32" y="95"/>
                    <a:pt x="32" y="96"/>
                    <a:pt x="32" y="97"/>
                  </a:cubicBezTo>
                  <a:close/>
                  <a:moveTo>
                    <a:pt x="3" y="66"/>
                  </a:moveTo>
                  <a:cubicBezTo>
                    <a:pt x="9" y="66"/>
                    <a:pt x="12" y="70"/>
                    <a:pt x="14" y="73"/>
                  </a:cubicBezTo>
                  <a:cubicBezTo>
                    <a:pt x="16" y="73"/>
                    <a:pt x="18" y="73"/>
                    <a:pt x="19" y="73"/>
                  </a:cubicBezTo>
                  <a:cubicBezTo>
                    <a:pt x="22" y="71"/>
                    <a:pt x="24" y="69"/>
                    <a:pt x="26" y="67"/>
                  </a:cubicBezTo>
                  <a:cubicBezTo>
                    <a:pt x="31" y="64"/>
                    <a:pt x="38" y="63"/>
                    <a:pt x="44" y="60"/>
                  </a:cubicBezTo>
                  <a:cubicBezTo>
                    <a:pt x="48" y="57"/>
                    <a:pt x="51" y="59"/>
                    <a:pt x="54" y="55"/>
                  </a:cubicBezTo>
                  <a:cubicBezTo>
                    <a:pt x="57" y="47"/>
                    <a:pt x="51" y="40"/>
                    <a:pt x="54" y="31"/>
                  </a:cubicBezTo>
                  <a:cubicBezTo>
                    <a:pt x="55" y="26"/>
                    <a:pt x="56" y="23"/>
                    <a:pt x="57" y="17"/>
                  </a:cubicBezTo>
                  <a:cubicBezTo>
                    <a:pt x="57" y="17"/>
                    <a:pt x="56" y="5"/>
                    <a:pt x="58" y="7"/>
                  </a:cubicBezTo>
                  <a:cubicBezTo>
                    <a:pt x="58" y="6"/>
                    <a:pt x="58" y="6"/>
                    <a:pt x="59" y="6"/>
                  </a:cubicBezTo>
                  <a:cubicBezTo>
                    <a:pt x="69" y="5"/>
                    <a:pt x="83" y="21"/>
                    <a:pt x="92" y="27"/>
                  </a:cubicBezTo>
                  <a:cubicBezTo>
                    <a:pt x="92" y="35"/>
                    <a:pt x="89" y="43"/>
                    <a:pt x="90" y="51"/>
                  </a:cubicBezTo>
                  <a:cubicBezTo>
                    <a:pt x="100" y="55"/>
                    <a:pt x="115" y="50"/>
                    <a:pt x="126" y="48"/>
                  </a:cubicBezTo>
                  <a:cubicBezTo>
                    <a:pt x="130" y="48"/>
                    <a:pt x="134" y="48"/>
                    <a:pt x="138" y="49"/>
                  </a:cubicBezTo>
                  <a:cubicBezTo>
                    <a:pt x="140" y="50"/>
                    <a:pt x="142" y="53"/>
                    <a:pt x="144" y="53"/>
                  </a:cubicBezTo>
                  <a:cubicBezTo>
                    <a:pt x="144" y="53"/>
                    <a:pt x="144" y="55"/>
                    <a:pt x="144" y="55"/>
                  </a:cubicBezTo>
                  <a:cubicBezTo>
                    <a:pt x="140" y="59"/>
                    <a:pt x="136" y="64"/>
                    <a:pt x="133" y="68"/>
                  </a:cubicBezTo>
                  <a:cubicBezTo>
                    <a:pt x="130" y="71"/>
                    <a:pt x="120" y="76"/>
                    <a:pt x="114" y="79"/>
                  </a:cubicBezTo>
                  <a:cubicBezTo>
                    <a:pt x="110" y="82"/>
                    <a:pt x="104" y="83"/>
                    <a:pt x="104" y="90"/>
                  </a:cubicBezTo>
                  <a:cubicBezTo>
                    <a:pt x="105" y="91"/>
                    <a:pt x="106" y="91"/>
                    <a:pt x="106" y="92"/>
                  </a:cubicBezTo>
                  <a:cubicBezTo>
                    <a:pt x="114" y="95"/>
                    <a:pt x="125" y="91"/>
                    <a:pt x="128" y="99"/>
                  </a:cubicBezTo>
                  <a:cubicBezTo>
                    <a:pt x="129" y="101"/>
                    <a:pt x="130" y="103"/>
                    <a:pt x="129" y="105"/>
                  </a:cubicBezTo>
                  <a:cubicBezTo>
                    <a:pt x="124" y="112"/>
                    <a:pt x="112" y="106"/>
                    <a:pt x="105" y="111"/>
                  </a:cubicBezTo>
                  <a:cubicBezTo>
                    <a:pt x="99" y="115"/>
                    <a:pt x="94" y="120"/>
                    <a:pt x="89" y="124"/>
                  </a:cubicBezTo>
                  <a:cubicBezTo>
                    <a:pt x="84" y="127"/>
                    <a:pt x="79" y="125"/>
                    <a:pt x="76" y="130"/>
                  </a:cubicBezTo>
                  <a:cubicBezTo>
                    <a:pt x="72" y="136"/>
                    <a:pt x="76" y="147"/>
                    <a:pt x="74" y="153"/>
                  </a:cubicBezTo>
                  <a:cubicBezTo>
                    <a:pt x="74" y="155"/>
                    <a:pt x="73" y="156"/>
                    <a:pt x="73" y="157"/>
                  </a:cubicBezTo>
                  <a:cubicBezTo>
                    <a:pt x="64" y="159"/>
                    <a:pt x="66" y="177"/>
                    <a:pt x="59" y="183"/>
                  </a:cubicBezTo>
                  <a:cubicBezTo>
                    <a:pt x="57" y="172"/>
                    <a:pt x="50" y="162"/>
                    <a:pt x="48" y="152"/>
                  </a:cubicBezTo>
                  <a:cubicBezTo>
                    <a:pt x="48" y="147"/>
                    <a:pt x="50" y="142"/>
                    <a:pt x="46" y="139"/>
                  </a:cubicBezTo>
                  <a:cubicBezTo>
                    <a:pt x="44" y="138"/>
                    <a:pt x="40" y="139"/>
                    <a:pt x="38" y="138"/>
                  </a:cubicBezTo>
                  <a:cubicBezTo>
                    <a:pt x="36" y="132"/>
                    <a:pt x="34" y="123"/>
                    <a:pt x="26" y="121"/>
                  </a:cubicBezTo>
                  <a:cubicBezTo>
                    <a:pt x="23" y="120"/>
                    <a:pt x="22" y="122"/>
                    <a:pt x="17" y="122"/>
                  </a:cubicBezTo>
                  <a:cubicBezTo>
                    <a:pt x="16" y="120"/>
                    <a:pt x="15" y="116"/>
                    <a:pt x="14" y="114"/>
                  </a:cubicBezTo>
                  <a:cubicBezTo>
                    <a:pt x="12" y="111"/>
                    <a:pt x="7" y="110"/>
                    <a:pt x="5" y="107"/>
                  </a:cubicBezTo>
                  <a:cubicBezTo>
                    <a:pt x="5" y="107"/>
                    <a:pt x="5" y="107"/>
                    <a:pt x="5" y="107"/>
                  </a:cubicBezTo>
                  <a:cubicBezTo>
                    <a:pt x="3" y="102"/>
                    <a:pt x="5" y="99"/>
                    <a:pt x="4" y="96"/>
                  </a:cubicBezTo>
                  <a:cubicBezTo>
                    <a:pt x="4" y="94"/>
                    <a:pt x="1" y="93"/>
                    <a:pt x="0" y="90"/>
                  </a:cubicBezTo>
                  <a:cubicBezTo>
                    <a:pt x="4" y="85"/>
                    <a:pt x="3" y="76"/>
                    <a:pt x="3" y="6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6" name="Freeform 37"/>
            <p:cNvSpPr>
              <a:spLocks noEditPoints="1"/>
            </p:cNvSpPr>
            <p:nvPr userDrawn="1"/>
          </p:nvSpPr>
          <p:spPr bwMode="auto">
            <a:xfrm>
              <a:off x="8797988" y="4643741"/>
              <a:ext cx="334963" cy="325438"/>
            </a:xfrm>
            <a:custGeom>
              <a:avLst/>
              <a:gdLst>
                <a:gd name="T0" fmla="*/ 218 w 225"/>
                <a:gd name="T1" fmla="*/ 76 h 216"/>
                <a:gd name="T2" fmla="*/ 170 w 225"/>
                <a:gd name="T3" fmla="*/ 32 h 216"/>
                <a:gd name="T4" fmla="*/ 113 w 225"/>
                <a:gd name="T5" fmla="*/ 0 h 216"/>
                <a:gd name="T6" fmla="*/ 56 w 225"/>
                <a:gd name="T7" fmla="*/ 32 h 216"/>
                <a:gd name="T8" fmla="*/ 8 w 225"/>
                <a:gd name="T9" fmla="*/ 76 h 216"/>
                <a:gd name="T10" fmla="*/ 21 w 225"/>
                <a:gd name="T11" fmla="*/ 140 h 216"/>
                <a:gd name="T12" fmla="*/ 48 w 225"/>
                <a:gd name="T13" fmla="*/ 200 h 216"/>
                <a:gd name="T14" fmla="*/ 112 w 225"/>
                <a:gd name="T15" fmla="*/ 207 h 216"/>
                <a:gd name="T16" fmla="*/ 177 w 225"/>
                <a:gd name="T17" fmla="*/ 200 h 216"/>
                <a:gd name="T18" fmla="*/ 204 w 225"/>
                <a:gd name="T19" fmla="*/ 140 h 216"/>
                <a:gd name="T20" fmla="*/ 218 w 225"/>
                <a:gd name="T21" fmla="*/ 76 h 216"/>
                <a:gd name="T22" fmla="*/ 113 w 225"/>
                <a:gd name="T23" fmla="*/ 201 h 216"/>
                <a:gd name="T24" fmla="*/ 22 w 225"/>
                <a:gd name="T25" fmla="*/ 110 h 216"/>
                <a:gd name="T26" fmla="*/ 113 w 225"/>
                <a:gd name="T27" fmla="*/ 20 h 216"/>
                <a:gd name="T28" fmla="*/ 204 w 225"/>
                <a:gd name="T29" fmla="*/ 111 h 216"/>
                <a:gd name="T30" fmla="*/ 113 w 225"/>
                <a:gd name="T31" fmla="*/ 201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5" h="216">
                  <a:moveTo>
                    <a:pt x="218" y="76"/>
                  </a:moveTo>
                  <a:cubicBezTo>
                    <a:pt x="210" y="53"/>
                    <a:pt x="191" y="37"/>
                    <a:pt x="170" y="32"/>
                  </a:cubicBezTo>
                  <a:cubicBezTo>
                    <a:pt x="158" y="13"/>
                    <a:pt x="137" y="0"/>
                    <a:pt x="113" y="0"/>
                  </a:cubicBezTo>
                  <a:cubicBezTo>
                    <a:pt x="89" y="0"/>
                    <a:pt x="68" y="13"/>
                    <a:pt x="56" y="32"/>
                  </a:cubicBezTo>
                  <a:cubicBezTo>
                    <a:pt x="34" y="37"/>
                    <a:pt x="15" y="53"/>
                    <a:pt x="8" y="76"/>
                  </a:cubicBezTo>
                  <a:cubicBezTo>
                    <a:pt x="0" y="99"/>
                    <a:pt x="6" y="123"/>
                    <a:pt x="21" y="140"/>
                  </a:cubicBezTo>
                  <a:cubicBezTo>
                    <a:pt x="18" y="163"/>
                    <a:pt x="28" y="185"/>
                    <a:pt x="48" y="200"/>
                  </a:cubicBezTo>
                  <a:cubicBezTo>
                    <a:pt x="67" y="214"/>
                    <a:pt x="92" y="216"/>
                    <a:pt x="112" y="207"/>
                  </a:cubicBezTo>
                  <a:cubicBezTo>
                    <a:pt x="133" y="216"/>
                    <a:pt x="158" y="214"/>
                    <a:pt x="177" y="200"/>
                  </a:cubicBezTo>
                  <a:cubicBezTo>
                    <a:pt x="197" y="186"/>
                    <a:pt x="206" y="163"/>
                    <a:pt x="204" y="140"/>
                  </a:cubicBezTo>
                  <a:cubicBezTo>
                    <a:pt x="220" y="123"/>
                    <a:pt x="225" y="99"/>
                    <a:pt x="218" y="76"/>
                  </a:cubicBezTo>
                  <a:close/>
                  <a:moveTo>
                    <a:pt x="113" y="201"/>
                  </a:moveTo>
                  <a:cubicBezTo>
                    <a:pt x="63" y="201"/>
                    <a:pt x="22" y="160"/>
                    <a:pt x="22" y="110"/>
                  </a:cubicBezTo>
                  <a:cubicBezTo>
                    <a:pt x="22" y="60"/>
                    <a:pt x="62" y="20"/>
                    <a:pt x="113" y="20"/>
                  </a:cubicBezTo>
                  <a:cubicBezTo>
                    <a:pt x="163" y="20"/>
                    <a:pt x="204" y="61"/>
                    <a:pt x="204" y="111"/>
                  </a:cubicBezTo>
                  <a:cubicBezTo>
                    <a:pt x="204" y="161"/>
                    <a:pt x="163" y="201"/>
                    <a:pt x="113" y="201"/>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7" name="Freeform 38"/>
            <p:cNvSpPr>
              <a:spLocks noEditPoints="1"/>
            </p:cNvSpPr>
            <p:nvPr userDrawn="1"/>
          </p:nvSpPr>
          <p:spPr bwMode="auto">
            <a:xfrm>
              <a:off x="8872600" y="4775504"/>
              <a:ext cx="84138" cy="26988"/>
            </a:xfrm>
            <a:custGeom>
              <a:avLst/>
              <a:gdLst>
                <a:gd name="T0" fmla="*/ 4 w 56"/>
                <a:gd name="T1" fmla="*/ 17 h 18"/>
                <a:gd name="T2" fmla="*/ 0 w 56"/>
                <a:gd name="T3" fmla="*/ 7 h 18"/>
                <a:gd name="T4" fmla="*/ 3 w 56"/>
                <a:gd name="T5" fmla="*/ 2 h 18"/>
                <a:gd name="T6" fmla="*/ 8 w 56"/>
                <a:gd name="T7" fmla="*/ 0 h 18"/>
                <a:gd name="T8" fmla="*/ 15 w 56"/>
                <a:gd name="T9" fmla="*/ 13 h 18"/>
                <a:gd name="T10" fmla="*/ 19 w 56"/>
                <a:gd name="T11" fmla="*/ 14 h 18"/>
                <a:gd name="T12" fmla="*/ 22 w 56"/>
                <a:gd name="T13" fmla="*/ 14 h 18"/>
                <a:gd name="T14" fmla="*/ 20 w 56"/>
                <a:gd name="T15" fmla="*/ 12 h 18"/>
                <a:gd name="T16" fmla="*/ 14 w 56"/>
                <a:gd name="T17" fmla="*/ 6 h 18"/>
                <a:gd name="T18" fmla="*/ 20 w 56"/>
                <a:gd name="T19" fmla="*/ 0 h 18"/>
                <a:gd name="T20" fmla="*/ 26 w 56"/>
                <a:gd name="T21" fmla="*/ 8 h 18"/>
                <a:gd name="T22" fmla="*/ 19 w 56"/>
                <a:gd name="T23" fmla="*/ 18 h 18"/>
                <a:gd name="T24" fmla="*/ 15 w 56"/>
                <a:gd name="T25" fmla="*/ 13 h 18"/>
                <a:gd name="T26" fmla="*/ 22 w 56"/>
                <a:gd name="T27" fmla="*/ 3 h 18"/>
                <a:gd name="T28" fmla="*/ 18 w 56"/>
                <a:gd name="T29" fmla="*/ 3 h 18"/>
                <a:gd name="T30" fmla="*/ 18 w 56"/>
                <a:gd name="T31" fmla="*/ 8 h 18"/>
                <a:gd name="T32" fmla="*/ 22 w 56"/>
                <a:gd name="T33" fmla="*/ 8 h 18"/>
                <a:gd name="T34" fmla="*/ 30 w 56"/>
                <a:gd name="T35" fmla="*/ 13 h 18"/>
                <a:gd name="T36" fmla="*/ 34 w 56"/>
                <a:gd name="T37" fmla="*/ 14 h 18"/>
                <a:gd name="T38" fmla="*/ 38 w 56"/>
                <a:gd name="T39" fmla="*/ 14 h 18"/>
                <a:gd name="T40" fmla="*/ 38 w 56"/>
                <a:gd name="T41" fmla="*/ 9 h 18"/>
                <a:gd name="T42" fmla="*/ 33 w 56"/>
                <a:gd name="T43" fmla="*/ 10 h 18"/>
                <a:gd name="T44" fmla="*/ 32 w 56"/>
                <a:gd name="T45" fmla="*/ 0 h 18"/>
                <a:gd name="T46" fmla="*/ 41 w 56"/>
                <a:gd name="T47" fmla="*/ 3 h 18"/>
                <a:gd name="T48" fmla="*/ 34 w 56"/>
                <a:gd name="T49" fmla="*/ 6 h 18"/>
                <a:gd name="T50" fmla="*/ 41 w 56"/>
                <a:gd name="T51" fmla="*/ 8 h 18"/>
                <a:gd name="T52" fmla="*/ 41 w 56"/>
                <a:gd name="T53" fmla="*/ 16 h 18"/>
                <a:gd name="T54" fmla="*/ 32 w 56"/>
                <a:gd name="T55" fmla="*/ 17 h 18"/>
                <a:gd name="T56" fmla="*/ 48 w 56"/>
                <a:gd name="T57" fmla="*/ 8 h 18"/>
                <a:gd name="T58" fmla="*/ 45 w 56"/>
                <a:gd name="T59" fmla="*/ 4 h 18"/>
                <a:gd name="T60" fmla="*/ 50 w 56"/>
                <a:gd name="T61" fmla="*/ 0 h 18"/>
                <a:gd name="T62" fmla="*/ 56 w 56"/>
                <a:gd name="T63" fmla="*/ 4 h 18"/>
                <a:gd name="T64" fmla="*/ 53 w 56"/>
                <a:gd name="T65" fmla="*/ 8 h 18"/>
                <a:gd name="T66" fmla="*/ 56 w 56"/>
                <a:gd name="T67" fmla="*/ 12 h 18"/>
                <a:gd name="T68" fmla="*/ 50 w 56"/>
                <a:gd name="T69" fmla="*/ 18 h 18"/>
                <a:gd name="T70" fmla="*/ 44 w 56"/>
                <a:gd name="T71" fmla="*/ 13 h 18"/>
                <a:gd name="T72" fmla="*/ 48 w 56"/>
                <a:gd name="T73" fmla="*/ 8 h 18"/>
                <a:gd name="T74" fmla="*/ 49 w 56"/>
                <a:gd name="T75" fmla="*/ 6 h 18"/>
                <a:gd name="T76" fmla="*/ 52 w 56"/>
                <a:gd name="T77" fmla="*/ 6 h 18"/>
                <a:gd name="T78" fmla="*/ 52 w 56"/>
                <a:gd name="T79" fmla="*/ 3 h 18"/>
                <a:gd name="T80" fmla="*/ 49 w 56"/>
                <a:gd name="T81" fmla="*/ 3 h 18"/>
                <a:gd name="T82" fmla="*/ 48 w 56"/>
                <a:gd name="T83" fmla="*/ 12 h 18"/>
                <a:gd name="T84" fmla="*/ 51 w 56"/>
                <a:gd name="T85" fmla="*/ 15 h 18"/>
                <a:gd name="T86" fmla="*/ 54 w 56"/>
                <a:gd name="T87" fmla="*/ 12 h 18"/>
                <a:gd name="T88" fmla="*/ 51 w 56"/>
                <a:gd name="T89" fmla="*/ 9 h 18"/>
                <a:gd name="T90" fmla="*/ 48 w 56"/>
                <a:gd name="T91"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6" h="18">
                  <a:moveTo>
                    <a:pt x="8" y="17"/>
                  </a:moveTo>
                  <a:cubicBezTo>
                    <a:pt x="4" y="17"/>
                    <a:pt x="4" y="17"/>
                    <a:pt x="4" y="17"/>
                  </a:cubicBezTo>
                  <a:cubicBezTo>
                    <a:pt x="4" y="4"/>
                    <a:pt x="4" y="4"/>
                    <a:pt x="4" y="4"/>
                  </a:cubicBezTo>
                  <a:cubicBezTo>
                    <a:pt x="3" y="6"/>
                    <a:pt x="2" y="6"/>
                    <a:pt x="0" y="7"/>
                  </a:cubicBezTo>
                  <a:cubicBezTo>
                    <a:pt x="0" y="4"/>
                    <a:pt x="0" y="4"/>
                    <a:pt x="0" y="4"/>
                  </a:cubicBezTo>
                  <a:cubicBezTo>
                    <a:pt x="1" y="4"/>
                    <a:pt x="2" y="3"/>
                    <a:pt x="3" y="2"/>
                  </a:cubicBezTo>
                  <a:cubicBezTo>
                    <a:pt x="4" y="2"/>
                    <a:pt x="4" y="1"/>
                    <a:pt x="5" y="0"/>
                  </a:cubicBezTo>
                  <a:cubicBezTo>
                    <a:pt x="8" y="0"/>
                    <a:pt x="8" y="0"/>
                    <a:pt x="8" y="0"/>
                  </a:cubicBezTo>
                  <a:cubicBezTo>
                    <a:pt x="8" y="17"/>
                    <a:pt x="8" y="17"/>
                    <a:pt x="8" y="17"/>
                  </a:cubicBezTo>
                  <a:close/>
                  <a:moveTo>
                    <a:pt x="15" y="13"/>
                  </a:moveTo>
                  <a:cubicBezTo>
                    <a:pt x="18" y="13"/>
                    <a:pt x="18" y="13"/>
                    <a:pt x="18" y="13"/>
                  </a:cubicBezTo>
                  <a:cubicBezTo>
                    <a:pt x="18" y="14"/>
                    <a:pt x="18" y="14"/>
                    <a:pt x="19" y="14"/>
                  </a:cubicBezTo>
                  <a:cubicBezTo>
                    <a:pt x="19" y="15"/>
                    <a:pt x="20" y="15"/>
                    <a:pt x="20" y="15"/>
                  </a:cubicBezTo>
                  <a:cubicBezTo>
                    <a:pt x="21" y="15"/>
                    <a:pt x="21" y="14"/>
                    <a:pt x="22" y="14"/>
                  </a:cubicBezTo>
                  <a:cubicBezTo>
                    <a:pt x="22" y="13"/>
                    <a:pt x="23" y="12"/>
                    <a:pt x="23" y="10"/>
                  </a:cubicBezTo>
                  <a:cubicBezTo>
                    <a:pt x="22" y="11"/>
                    <a:pt x="21" y="12"/>
                    <a:pt x="20" y="12"/>
                  </a:cubicBezTo>
                  <a:cubicBezTo>
                    <a:pt x="18" y="12"/>
                    <a:pt x="17" y="11"/>
                    <a:pt x="16" y="10"/>
                  </a:cubicBezTo>
                  <a:cubicBezTo>
                    <a:pt x="15" y="9"/>
                    <a:pt x="14" y="8"/>
                    <a:pt x="14" y="6"/>
                  </a:cubicBezTo>
                  <a:cubicBezTo>
                    <a:pt x="14" y="4"/>
                    <a:pt x="15" y="2"/>
                    <a:pt x="16" y="1"/>
                  </a:cubicBezTo>
                  <a:cubicBezTo>
                    <a:pt x="17" y="0"/>
                    <a:pt x="18" y="0"/>
                    <a:pt x="20" y="0"/>
                  </a:cubicBezTo>
                  <a:cubicBezTo>
                    <a:pt x="22" y="0"/>
                    <a:pt x="23" y="0"/>
                    <a:pt x="24" y="2"/>
                  </a:cubicBezTo>
                  <a:cubicBezTo>
                    <a:pt x="26" y="3"/>
                    <a:pt x="26" y="5"/>
                    <a:pt x="26" y="8"/>
                  </a:cubicBezTo>
                  <a:cubicBezTo>
                    <a:pt x="26" y="12"/>
                    <a:pt x="25" y="14"/>
                    <a:pt x="24" y="16"/>
                  </a:cubicBezTo>
                  <a:cubicBezTo>
                    <a:pt x="23" y="17"/>
                    <a:pt x="21" y="18"/>
                    <a:pt x="19" y="18"/>
                  </a:cubicBezTo>
                  <a:cubicBezTo>
                    <a:pt x="18" y="18"/>
                    <a:pt x="17" y="17"/>
                    <a:pt x="16" y="16"/>
                  </a:cubicBezTo>
                  <a:cubicBezTo>
                    <a:pt x="16" y="16"/>
                    <a:pt x="15" y="15"/>
                    <a:pt x="15" y="13"/>
                  </a:cubicBezTo>
                  <a:close/>
                  <a:moveTo>
                    <a:pt x="22" y="6"/>
                  </a:moveTo>
                  <a:cubicBezTo>
                    <a:pt x="22" y="4"/>
                    <a:pt x="22" y="4"/>
                    <a:pt x="22" y="3"/>
                  </a:cubicBezTo>
                  <a:cubicBezTo>
                    <a:pt x="21" y="2"/>
                    <a:pt x="21" y="2"/>
                    <a:pt x="20" y="2"/>
                  </a:cubicBezTo>
                  <a:cubicBezTo>
                    <a:pt x="19" y="2"/>
                    <a:pt x="19" y="3"/>
                    <a:pt x="18" y="3"/>
                  </a:cubicBezTo>
                  <a:cubicBezTo>
                    <a:pt x="18" y="4"/>
                    <a:pt x="18" y="4"/>
                    <a:pt x="18" y="6"/>
                  </a:cubicBezTo>
                  <a:cubicBezTo>
                    <a:pt x="18" y="7"/>
                    <a:pt x="18" y="8"/>
                    <a:pt x="18" y="8"/>
                  </a:cubicBezTo>
                  <a:cubicBezTo>
                    <a:pt x="19" y="8"/>
                    <a:pt x="20" y="9"/>
                    <a:pt x="20" y="9"/>
                  </a:cubicBezTo>
                  <a:cubicBezTo>
                    <a:pt x="21" y="9"/>
                    <a:pt x="21" y="8"/>
                    <a:pt x="22" y="8"/>
                  </a:cubicBezTo>
                  <a:cubicBezTo>
                    <a:pt x="22" y="8"/>
                    <a:pt x="22" y="7"/>
                    <a:pt x="22" y="6"/>
                  </a:cubicBezTo>
                  <a:close/>
                  <a:moveTo>
                    <a:pt x="30" y="13"/>
                  </a:moveTo>
                  <a:cubicBezTo>
                    <a:pt x="34" y="12"/>
                    <a:pt x="34" y="12"/>
                    <a:pt x="34" y="12"/>
                  </a:cubicBezTo>
                  <a:cubicBezTo>
                    <a:pt x="34" y="13"/>
                    <a:pt x="34" y="14"/>
                    <a:pt x="34" y="14"/>
                  </a:cubicBezTo>
                  <a:cubicBezTo>
                    <a:pt x="35" y="15"/>
                    <a:pt x="36" y="15"/>
                    <a:pt x="36" y="15"/>
                  </a:cubicBezTo>
                  <a:cubicBezTo>
                    <a:pt x="37" y="15"/>
                    <a:pt x="37" y="15"/>
                    <a:pt x="38" y="14"/>
                  </a:cubicBezTo>
                  <a:cubicBezTo>
                    <a:pt x="38" y="14"/>
                    <a:pt x="39" y="13"/>
                    <a:pt x="39" y="12"/>
                  </a:cubicBezTo>
                  <a:cubicBezTo>
                    <a:pt x="39" y="10"/>
                    <a:pt x="38" y="10"/>
                    <a:pt x="38" y="9"/>
                  </a:cubicBezTo>
                  <a:cubicBezTo>
                    <a:pt x="38" y="9"/>
                    <a:pt x="37" y="8"/>
                    <a:pt x="36" y="8"/>
                  </a:cubicBezTo>
                  <a:cubicBezTo>
                    <a:pt x="35" y="8"/>
                    <a:pt x="34" y="9"/>
                    <a:pt x="33" y="10"/>
                  </a:cubicBezTo>
                  <a:cubicBezTo>
                    <a:pt x="30" y="9"/>
                    <a:pt x="30" y="9"/>
                    <a:pt x="30" y="9"/>
                  </a:cubicBezTo>
                  <a:cubicBezTo>
                    <a:pt x="32" y="0"/>
                    <a:pt x="32" y="0"/>
                    <a:pt x="32" y="0"/>
                  </a:cubicBezTo>
                  <a:cubicBezTo>
                    <a:pt x="41" y="0"/>
                    <a:pt x="41" y="0"/>
                    <a:pt x="41" y="0"/>
                  </a:cubicBezTo>
                  <a:cubicBezTo>
                    <a:pt x="41" y="3"/>
                    <a:pt x="41" y="3"/>
                    <a:pt x="41" y="3"/>
                  </a:cubicBezTo>
                  <a:cubicBezTo>
                    <a:pt x="35" y="3"/>
                    <a:pt x="35" y="3"/>
                    <a:pt x="35" y="3"/>
                  </a:cubicBezTo>
                  <a:cubicBezTo>
                    <a:pt x="34" y="6"/>
                    <a:pt x="34" y="6"/>
                    <a:pt x="34" y="6"/>
                  </a:cubicBezTo>
                  <a:cubicBezTo>
                    <a:pt x="35" y="6"/>
                    <a:pt x="36" y="6"/>
                    <a:pt x="37" y="6"/>
                  </a:cubicBezTo>
                  <a:cubicBezTo>
                    <a:pt x="38" y="6"/>
                    <a:pt x="40" y="6"/>
                    <a:pt x="41" y="8"/>
                  </a:cubicBezTo>
                  <a:cubicBezTo>
                    <a:pt x="42" y="9"/>
                    <a:pt x="42" y="10"/>
                    <a:pt x="42" y="12"/>
                  </a:cubicBezTo>
                  <a:cubicBezTo>
                    <a:pt x="42" y="14"/>
                    <a:pt x="42" y="15"/>
                    <a:pt x="41" y="16"/>
                  </a:cubicBezTo>
                  <a:cubicBezTo>
                    <a:pt x="40" y="18"/>
                    <a:pt x="38" y="18"/>
                    <a:pt x="36" y="18"/>
                  </a:cubicBezTo>
                  <a:cubicBezTo>
                    <a:pt x="35" y="18"/>
                    <a:pt x="33" y="18"/>
                    <a:pt x="32" y="17"/>
                  </a:cubicBezTo>
                  <a:cubicBezTo>
                    <a:pt x="31" y="16"/>
                    <a:pt x="30" y="14"/>
                    <a:pt x="30" y="13"/>
                  </a:cubicBezTo>
                  <a:close/>
                  <a:moveTo>
                    <a:pt x="48" y="8"/>
                  </a:moveTo>
                  <a:cubicBezTo>
                    <a:pt x="47" y="7"/>
                    <a:pt x="46" y="7"/>
                    <a:pt x="46" y="6"/>
                  </a:cubicBezTo>
                  <a:cubicBezTo>
                    <a:pt x="46" y="5"/>
                    <a:pt x="45" y="5"/>
                    <a:pt x="45" y="4"/>
                  </a:cubicBezTo>
                  <a:cubicBezTo>
                    <a:pt x="45" y="3"/>
                    <a:pt x="46" y="2"/>
                    <a:pt x="46" y="1"/>
                  </a:cubicBezTo>
                  <a:cubicBezTo>
                    <a:pt x="47" y="0"/>
                    <a:pt x="49" y="0"/>
                    <a:pt x="50" y="0"/>
                  </a:cubicBezTo>
                  <a:cubicBezTo>
                    <a:pt x="52" y="0"/>
                    <a:pt x="54" y="0"/>
                    <a:pt x="54" y="1"/>
                  </a:cubicBezTo>
                  <a:cubicBezTo>
                    <a:pt x="55" y="2"/>
                    <a:pt x="56" y="3"/>
                    <a:pt x="56" y="4"/>
                  </a:cubicBezTo>
                  <a:cubicBezTo>
                    <a:pt x="56" y="5"/>
                    <a:pt x="56" y="6"/>
                    <a:pt x="55" y="6"/>
                  </a:cubicBezTo>
                  <a:cubicBezTo>
                    <a:pt x="55" y="7"/>
                    <a:pt x="54" y="8"/>
                    <a:pt x="53" y="8"/>
                  </a:cubicBezTo>
                  <a:cubicBezTo>
                    <a:pt x="54" y="8"/>
                    <a:pt x="55" y="9"/>
                    <a:pt x="56" y="10"/>
                  </a:cubicBezTo>
                  <a:cubicBezTo>
                    <a:pt x="56" y="10"/>
                    <a:pt x="56" y="11"/>
                    <a:pt x="56" y="12"/>
                  </a:cubicBezTo>
                  <a:cubicBezTo>
                    <a:pt x="56" y="14"/>
                    <a:pt x="56" y="15"/>
                    <a:pt x="55" y="16"/>
                  </a:cubicBezTo>
                  <a:cubicBezTo>
                    <a:pt x="54" y="18"/>
                    <a:pt x="52" y="18"/>
                    <a:pt x="50" y="18"/>
                  </a:cubicBezTo>
                  <a:cubicBezTo>
                    <a:pt x="49" y="18"/>
                    <a:pt x="48" y="18"/>
                    <a:pt x="46" y="17"/>
                  </a:cubicBezTo>
                  <a:cubicBezTo>
                    <a:pt x="45" y="16"/>
                    <a:pt x="44" y="14"/>
                    <a:pt x="44" y="13"/>
                  </a:cubicBezTo>
                  <a:cubicBezTo>
                    <a:pt x="44" y="12"/>
                    <a:pt x="45" y="11"/>
                    <a:pt x="45" y="10"/>
                  </a:cubicBezTo>
                  <a:cubicBezTo>
                    <a:pt x="46" y="9"/>
                    <a:pt x="47" y="8"/>
                    <a:pt x="48" y="8"/>
                  </a:cubicBezTo>
                  <a:close/>
                  <a:moveTo>
                    <a:pt x="49" y="4"/>
                  </a:moveTo>
                  <a:cubicBezTo>
                    <a:pt x="49" y="5"/>
                    <a:pt x="49" y="6"/>
                    <a:pt x="49" y="6"/>
                  </a:cubicBezTo>
                  <a:cubicBezTo>
                    <a:pt x="50" y="6"/>
                    <a:pt x="50" y="6"/>
                    <a:pt x="51" y="6"/>
                  </a:cubicBezTo>
                  <a:cubicBezTo>
                    <a:pt x="52" y="6"/>
                    <a:pt x="52" y="6"/>
                    <a:pt x="52" y="6"/>
                  </a:cubicBezTo>
                  <a:cubicBezTo>
                    <a:pt x="53" y="6"/>
                    <a:pt x="53" y="5"/>
                    <a:pt x="53" y="4"/>
                  </a:cubicBezTo>
                  <a:cubicBezTo>
                    <a:pt x="53" y="4"/>
                    <a:pt x="53" y="3"/>
                    <a:pt x="52" y="3"/>
                  </a:cubicBezTo>
                  <a:cubicBezTo>
                    <a:pt x="52" y="2"/>
                    <a:pt x="52" y="2"/>
                    <a:pt x="51" y="2"/>
                  </a:cubicBezTo>
                  <a:cubicBezTo>
                    <a:pt x="50" y="2"/>
                    <a:pt x="50" y="2"/>
                    <a:pt x="49" y="3"/>
                  </a:cubicBezTo>
                  <a:cubicBezTo>
                    <a:pt x="49" y="3"/>
                    <a:pt x="49" y="4"/>
                    <a:pt x="49" y="4"/>
                  </a:cubicBezTo>
                  <a:close/>
                  <a:moveTo>
                    <a:pt x="48" y="12"/>
                  </a:moveTo>
                  <a:cubicBezTo>
                    <a:pt x="48" y="13"/>
                    <a:pt x="49" y="14"/>
                    <a:pt x="49" y="14"/>
                  </a:cubicBezTo>
                  <a:cubicBezTo>
                    <a:pt x="50" y="15"/>
                    <a:pt x="50" y="15"/>
                    <a:pt x="51" y="15"/>
                  </a:cubicBezTo>
                  <a:cubicBezTo>
                    <a:pt x="52" y="15"/>
                    <a:pt x="52" y="15"/>
                    <a:pt x="53" y="14"/>
                  </a:cubicBezTo>
                  <a:cubicBezTo>
                    <a:pt x="53" y="14"/>
                    <a:pt x="54" y="13"/>
                    <a:pt x="54" y="12"/>
                  </a:cubicBezTo>
                  <a:cubicBezTo>
                    <a:pt x="54" y="11"/>
                    <a:pt x="53" y="10"/>
                    <a:pt x="53" y="10"/>
                  </a:cubicBezTo>
                  <a:cubicBezTo>
                    <a:pt x="52" y="10"/>
                    <a:pt x="52" y="9"/>
                    <a:pt x="51" y="9"/>
                  </a:cubicBezTo>
                  <a:cubicBezTo>
                    <a:pt x="50" y="9"/>
                    <a:pt x="50" y="10"/>
                    <a:pt x="49" y="10"/>
                  </a:cubicBezTo>
                  <a:cubicBezTo>
                    <a:pt x="49" y="11"/>
                    <a:pt x="48" y="11"/>
                    <a:pt x="48" y="12"/>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8" name="Freeform 39"/>
            <p:cNvSpPr>
              <a:spLocks noEditPoints="1"/>
            </p:cNvSpPr>
            <p:nvPr userDrawn="1"/>
          </p:nvSpPr>
          <p:spPr bwMode="auto">
            <a:xfrm>
              <a:off x="8729725" y="4570716"/>
              <a:ext cx="474663" cy="477838"/>
            </a:xfrm>
            <a:custGeom>
              <a:avLst/>
              <a:gdLst>
                <a:gd name="T0" fmla="*/ 159 w 318"/>
                <a:gd name="T1" fmla="*/ 0 h 318"/>
                <a:gd name="T2" fmla="*/ 0 w 318"/>
                <a:gd name="T3" fmla="*/ 159 h 318"/>
                <a:gd name="T4" fmla="*/ 159 w 318"/>
                <a:gd name="T5" fmla="*/ 318 h 318"/>
                <a:gd name="T6" fmla="*/ 318 w 318"/>
                <a:gd name="T7" fmla="*/ 159 h 318"/>
                <a:gd name="T8" fmla="*/ 159 w 318"/>
                <a:gd name="T9" fmla="*/ 0 h 318"/>
                <a:gd name="T10" fmla="*/ 159 w 318"/>
                <a:gd name="T11" fmla="*/ 312 h 318"/>
                <a:gd name="T12" fmla="*/ 6 w 318"/>
                <a:gd name="T13" fmla="*/ 159 h 318"/>
                <a:gd name="T14" fmla="*/ 159 w 318"/>
                <a:gd name="T15" fmla="*/ 6 h 318"/>
                <a:gd name="T16" fmla="*/ 312 w 318"/>
                <a:gd name="T17" fmla="*/ 160 h 318"/>
                <a:gd name="T18" fmla="*/ 159 w 318"/>
                <a:gd name="T19" fmla="*/ 312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8" h="318">
                  <a:moveTo>
                    <a:pt x="159" y="0"/>
                  </a:moveTo>
                  <a:cubicBezTo>
                    <a:pt x="71" y="0"/>
                    <a:pt x="0" y="72"/>
                    <a:pt x="0" y="159"/>
                  </a:cubicBezTo>
                  <a:cubicBezTo>
                    <a:pt x="0" y="247"/>
                    <a:pt x="71" y="318"/>
                    <a:pt x="159" y="318"/>
                  </a:cubicBezTo>
                  <a:cubicBezTo>
                    <a:pt x="246" y="318"/>
                    <a:pt x="318" y="247"/>
                    <a:pt x="318" y="159"/>
                  </a:cubicBezTo>
                  <a:cubicBezTo>
                    <a:pt x="317" y="72"/>
                    <a:pt x="246" y="0"/>
                    <a:pt x="159" y="0"/>
                  </a:cubicBezTo>
                  <a:close/>
                  <a:moveTo>
                    <a:pt x="159" y="312"/>
                  </a:moveTo>
                  <a:cubicBezTo>
                    <a:pt x="74" y="312"/>
                    <a:pt x="6" y="244"/>
                    <a:pt x="6" y="159"/>
                  </a:cubicBezTo>
                  <a:cubicBezTo>
                    <a:pt x="6" y="75"/>
                    <a:pt x="74" y="6"/>
                    <a:pt x="159" y="6"/>
                  </a:cubicBezTo>
                  <a:cubicBezTo>
                    <a:pt x="243" y="6"/>
                    <a:pt x="312" y="75"/>
                    <a:pt x="312" y="160"/>
                  </a:cubicBezTo>
                  <a:cubicBezTo>
                    <a:pt x="312" y="244"/>
                    <a:pt x="243" y="312"/>
                    <a:pt x="159" y="312"/>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9" name="Freeform 40"/>
            <p:cNvSpPr>
              <a:spLocks noEditPoints="1"/>
            </p:cNvSpPr>
            <p:nvPr userDrawn="1"/>
          </p:nvSpPr>
          <p:spPr bwMode="auto">
            <a:xfrm>
              <a:off x="8763063" y="4810429"/>
              <a:ext cx="407988" cy="204788"/>
            </a:xfrm>
            <a:custGeom>
              <a:avLst/>
              <a:gdLst>
                <a:gd name="T0" fmla="*/ 258 w 274"/>
                <a:gd name="T1" fmla="*/ 63 h 137"/>
                <a:gd name="T2" fmla="*/ 1 w 274"/>
                <a:gd name="T3" fmla="*/ 12 h 137"/>
                <a:gd name="T4" fmla="*/ 14 w 274"/>
                <a:gd name="T5" fmla="*/ 9 h 137"/>
                <a:gd name="T6" fmla="*/ 1 w 274"/>
                <a:gd name="T7" fmla="*/ 17 h 137"/>
                <a:gd name="T8" fmla="*/ 16 w 274"/>
                <a:gd name="T9" fmla="*/ 29 h 137"/>
                <a:gd name="T10" fmla="*/ 11 w 274"/>
                <a:gd name="T11" fmla="*/ 27 h 137"/>
                <a:gd name="T12" fmla="*/ 14 w 274"/>
                <a:gd name="T13" fmla="*/ 36 h 137"/>
                <a:gd name="T14" fmla="*/ 18 w 274"/>
                <a:gd name="T15" fmla="*/ 47 h 137"/>
                <a:gd name="T16" fmla="*/ 21 w 274"/>
                <a:gd name="T17" fmla="*/ 57 h 137"/>
                <a:gd name="T18" fmla="*/ 21 w 274"/>
                <a:gd name="T19" fmla="*/ 55 h 137"/>
                <a:gd name="T20" fmla="*/ 19 w 274"/>
                <a:gd name="T21" fmla="*/ 66 h 137"/>
                <a:gd name="T22" fmla="*/ 22 w 274"/>
                <a:gd name="T23" fmla="*/ 62 h 137"/>
                <a:gd name="T24" fmla="*/ 22 w 274"/>
                <a:gd name="T25" fmla="*/ 71 h 137"/>
                <a:gd name="T26" fmla="*/ 30 w 274"/>
                <a:gd name="T27" fmla="*/ 71 h 137"/>
                <a:gd name="T28" fmla="*/ 30 w 274"/>
                <a:gd name="T29" fmla="*/ 86 h 137"/>
                <a:gd name="T30" fmla="*/ 36 w 274"/>
                <a:gd name="T31" fmla="*/ 79 h 137"/>
                <a:gd name="T32" fmla="*/ 47 w 274"/>
                <a:gd name="T33" fmla="*/ 90 h 137"/>
                <a:gd name="T34" fmla="*/ 58 w 274"/>
                <a:gd name="T35" fmla="*/ 96 h 137"/>
                <a:gd name="T36" fmla="*/ 51 w 274"/>
                <a:gd name="T37" fmla="*/ 95 h 137"/>
                <a:gd name="T38" fmla="*/ 58 w 274"/>
                <a:gd name="T39" fmla="*/ 105 h 137"/>
                <a:gd name="T40" fmla="*/ 67 w 274"/>
                <a:gd name="T41" fmla="*/ 106 h 137"/>
                <a:gd name="T42" fmla="*/ 76 w 274"/>
                <a:gd name="T43" fmla="*/ 112 h 137"/>
                <a:gd name="T44" fmla="*/ 82 w 274"/>
                <a:gd name="T45" fmla="*/ 111 h 137"/>
                <a:gd name="T46" fmla="*/ 78 w 274"/>
                <a:gd name="T47" fmla="*/ 113 h 137"/>
                <a:gd name="T48" fmla="*/ 83 w 274"/>
                <a:gd name="T49" fmla="*/ 123 h 137"/>
                <a:gd name="T50" fmla="*/ 97 w 274"/>
                <a:gd name="T51" fmla="*/ 121 h 137"/>
                <a:gd name="T52" fmla="*/ 100 w 274"/>
                <a:gd name="T53" fmla="*/ 125 h 137"/>
                <a:gd name="T54" fmla="*/ 108 w 274"/>
                <a:gd name="T55" fmla="*/ 126 h 137"/>
                <a:gd name="T56" fmla="*/ 113 w 274"/>
                <a:gd name="T57" fmla="*/ 126 h 137"/>
                <a:gd name="T58" fmla="*/ 132 w 274"/>
                <a:gd name="T59" fmla="*/ 136 h 137"/>
                <a:gd name="T60" fmla="*/ 126 w 274"/>
                <a:gd name="T61" fmla="*/ 130 h 137"/>
                <a:gd name="T62" fmla="*/ 128 w 274"/>
                <a:gd name="T63" fmla="*/ 135 h 137"/>
                <a:gd name="T64" fmla="*/ 135 w 274"/>
                <a:gd name="T65" fmla="*/ 135 h 137"/>
                <a:gd name="T66" fmla="*/ 149 w 274"/>
                <a:gd name="T67" fmla="*/ 136 h 137"/>
                <a:gd name="T68" fmla="*/ 152 w 274"/>
                <a:gd name="T69" fmla="*/ 133 h 137"/>
                <a:gd name="T70" fmla="*/ 167 w 274"/>
                <a:gd name="T71" fmla="*/ 131 h 137"/>
                <a:gd name="T72" fmla="*/ 180 w 274"/>
                <a:gd name="T73" fmla="*/ 128 h 137"/>
                <a:gd name="T74" fmla="*/ 175 w 274"/>
                <a:gd name="T75" fmla="*/ 122 h 137"/>
                <a:gd name="T76" fmla="*/ 187 w 274"/>
                <a:gd name="T77" fmla="*/ 119 h 137"/>
                <a:gd name="T78" fmla="*/ 192 w 274"/>
                <a:gd name="T79" fmla="*/ 117 h 137"/>
                <a:gd name="T80" fmla="*/ 199 w 274"/>
                <a:gd name="T81" fmla="*/ 119 h 137"/>
                <a:gd name="T82" fmla="*/ 203 w 274"/>
                <a:gd name="T83" fmla="*/ 119 h 137"/>
                <a:gd name="T84" fmla="*/ 217 w 274"/>
                <a:gd name="T85" fmla="*/ 111 h 137"/>
                <a:gd name="T86" fmla="*/ 217 w 274"/>
                <a:gd name="T87" fmla="*/ 106 h 137"/>
                <a:gd name="T88" fmla="*/ 232 w 274"/>
                <a:gd name="T89" fmla="*/ 96 h 137"/>
                <a:gd name="T90" fmla="*/ 231 w 274"/>
                <a:gd name="T91" fmla="*/ 97 h 137"/>
                <a:gd name="T92" fmla="*/ 238 w 274"/>
                <a:gd name="T93" fmla="*/ 95 h 137"/>
                <a:gd name="T94" fmla="*/ 234 w 274"/>
                <a:gd name="T95" fmla="*/ 85 h 137"/>
                <a:gd name="T96" fmla="*/ 242 w 274"/>
                <a:gd name="T97" fmla="*/ 73 h 137"/>
                <a:gd name="T98" fmla="*/ 238 w 274"/>
                <a:gd name="T99" fmla="*/ 77 h 137"/>
                <a:gd name="T100" fmla="*/ 252 w 274"/>
                <a:gd name="T101" fmla="*/ 71 h 137"/>
                <a:gd name="T102" fmla="*/ 266 w 274"/>
                <a:gd name="T103" fmla="*/ 40 h 137"/>
                <a:gd name="T104" fmla="*/ 258 w 274"/>
                <a:gd name="T105" fmla="*/ 48 h 137"/>
                <a:gd name="T106" fmla="*/ 268 w 274"/>
                <a:gd name="T107" fmla="*/ 35 h 137"/>
                <a:gd name="T108" fmla="*/ 259 w 274"/>
                <a:gd name="T109" fmla="*/ 22 h 137"/>
                <a:gd name="T110" fmla="*/ 262 w 274"/>
                <a:gd name="T111" fmla="*/ 27 h 137"/>
                <a:gd name="T112" fmla="*/ 273 w 274"/>
                <a:gd name="T113" fmla="*/ 17 h 137"/>
                <a:gd name="T114" fmla="*/ 273 w 274"/>
                <a:gd name="T115" fmla="*/ 12 h 137"/>
                <a:gd name="T116" fmla="*/ 266 w 274"/>
                <a:gd name="T117" fmla="*/ 7 h 137"/>
                <a:gd name="T118" fmla="*/ 269 w 274"/>
                <a:gd name="T119" fmla="*/ 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74" h="137">
                  <a:moveTo>
                    <a:pt x="250" y="51"/>
                  </a:moveTo>
                  <a:cubicBezTo>
                    <a:pt x="250" y="51"/>
                    <a:pt x="250" y="51"/>
                    <a:pt x="250" y="51"/>
                  </a:cubicBezTo>
                  <a:cubicBezTo>
                    <a:pt x="250" y="52"/>
                    <a:pt x="250" y="52"/>
                    <a:pt x="250" y="52"/>
                  </a:cubicBezTo>
                  <a:cubicBezTo>
                    <a:pt x="250" y="53"/>
                    <a:pt x="250" y="53"/>
                    <a:pt x="249" y="53"/>
                  </a:cubicBezTo>
                  <a:cubicBezTo>
                    <a:pt x="249" y="53"/>
                    <a:pt x="248" y="53"/>
                    <a:pt x="248" y="53"/>
                  </a:cubicBezTo>
                  <a:cubicBezTo>
                    <a:pt x="248" y="53"/>
                    <a:pt x="248" y="53"/>
                    <a:pt x="248" y="53"/>
                  </a:cubicBezTo>
                  <a:cubicBezTo>
                    <a:pt x="248" y="54"/>
                    <a:pt x="248" y="54"/>
                    <a:pt x="249" y="55"/>
                  </a:cubicBezTo>
                  <a:cubicBezTo>
                    <a:pt x="251" y="56"/>
                    <a:pt x="251" y="56"/>
                    <a:pt x="251" y="56"/>
                  </a:cubicBezTo>
                  <a:cubicBezTo>
                    <a:pt x="252" y="53"/>
                    <a:pt x="252" y="53"/>
                    <a:pt x="252" y="53"/>
                  </a:cubicBezTo>
                  <a:cubicBezTo>
                    <a:pt x="253" y="54"/>
                    <a:pt x="253" y="54"/>
                    <a:pt x="253" y="54"/>
                  </a:cubicBezTo>
                  <a:cubicBezTo>
                    <a:pt x="252" y="56"/>
                    <a:pt x="252" y="56"/>
                    <a:pt x="252" y="56"/>
                  </a:cubicBezTo>
                  <a:cubicBezTo>
                    <a:pt x="258" y="59"/>
                    <a:pt x="258" y="59"/>
                    <a:pt x="258" y="59"/>
                  </a:cubicBezTo>
                  <a:cubicBezTo>
                    <a:pt x="258" y="60"/>
                    <a:pt x="259" y="59"/>
                    <a:pt x="260" y="58"/>
                  </a:cubicBezTo>
                  <a:cubicBezTo>
                    <a:pt x="260" y="58"/>
                    <a:pt x="260" y="58"/>
                    <a:pt x="260" y="58"/>
                  </a:cubicBezTo>
                  <a:cubicBezTo>
                    <a:pt x="258" y="63"/>
                    <a:pt x="258" y="63"/>
                    <a:pt x="258" y="63"/>
                  </a:cubicBezTo>
                  <a:cubicBezTo>
                    <a:pt x="257" y="63"/>
                    <a:pt x="257" y="63"/>
                    <a:pt x="257" y="63"/>
                  </a:cubicBezTo>
                  <a:cubicBezTo>
                    <a:pt x="258" y="62"/>
                    <a:pt x="258" y="62"/>
                    <a:pt x="257" y="61"/>
                  </a:cubicBezTo>
                  <a:cubicBezTo>
                    <a:pt x="251" y="58"/>
                    <a:pt x="251" y="58"/>
                    <a:pt x="251" y="58"/>
                  </a:cubicBezTo>
                  <a:cubicBezTo>
                    <a:pt x="250" y="60"/>
                    <a:pt x="250" y="60"/>
                    <a:pt x="250" y="60"/>
                  </a:cubicBezTo>
                  <a:cubicBezTo>
                    <a:pt x="250" y="59"/>
                    <a:pt x="250" y="59"/>
                    <a:pt x="250" y="59"/>
                  </a:cubicBezTo>
                  <a:cubicBezTo>
                    <a:pt x="250" y="58"/>
                    <a:pt x="250" y="58"/>
                    <a:pt x="250" y="58"/>
                  </a:cubicBezTo>
                  <a:cubicBezTo>
                    <a:pt x="250" y="57"/>
                    <a:pt x="250" y="57"/>
                    <a:pt x="250" y="57"/>
                  </a:cubicBezTo>
                  <a:cubicBezTo>
                    <a:pt x="249" y="57"/>
                    <a:pt x="248" y="56"/>
                    <a:pt x="248" y="55"/>
                  </a:cubicBezTo>
                  <a:cubicBezTo>
                    <a:pt x="247" y="54"/>
                    <a:pt x="247" y="53"/>
                    <a:pt x="248" y="52"/>
                  </a:cubicBezTo>
                  <a:cubicBezTo>
                    <a:pt x="248" y="52"/>
                    <a:pt x="249" y="51"/>
                    <a:pt x="250" y="51"/>
                  </a:cubicBezTo>
                  <a:cubicBezTo>
                    <a:pt x="250" y="51"/>
                    <a:pt x="250" y="51"/>
                    <a:pt x="250" y="51"/>
                  </a:cubicBezTo>
                  <a:close/>
                  <a:moveTo>
                    <a:pt x="14" y="15"/>
                  </a:moveTo>
                  <a:cubicBezTo>
                    <a:pt x="14" y="14"/>
                    <a:pt x="14" y="13"/>
                    <a:pt x="12" y="13"/>
                  </a:cubicBezTo>
                  <a:cubicBezTo>
                    <a:pt x="5" y="13"/>
                    <a:pt x="5" y="13"/>
                    <a:pt x="5" y="13"/>
                  </a:cubicBezTo>
                  <a:cubicBezTo>
                    <a:pt x="4" y="13"/>
                    <a:pt x="2" y="13"/>
                    <a:pt x="1" y="12"/>
                  </a:cubicBezTo>
                  <a:cubicBezTo>
                    <a:pt x="0" y="11"/>
                    <a:pt x="0" y="10"/>
                    <a:pt x="0" y="8"/>
                  </a:cubicBezTo>
                  <a:cubicBezTo>
                    <a:pt x="0" y="7"/>
                    <a:pt x="0" y="5"/>
                    <a:pt x="1" y="5"/>
                  </a:cubicBezTo>
                  <a:cubicBezTo>
                    <a:pt x="2" y="3"/>
                    <a:pt x="3" y="3"/>
                    <a:pt x="5" y="3"/>
                  </a:cubicBezTo>
                  <a:cubicBezTo>
                    <a:pt x="12" y="2"/>
                    <a:pt x="12" y="2"/>
                    <a:pt x="12" y="2"/>
                  </a:cubicBezTo>
                  <a:cubicBezTo>
                    <a:pt x="13" y="2"/>
                    <a:pt x="13" y="1"/>
                    <a:pt x="13" y="0"/>
                  </a:cubicBezTo>
                  <a:cubicBezTo>
                    <a:pt x="14" y="0"/>
                    <a:pt x="14" y="0"/>
                    <a:pt x="14" y="0"/>
                  </a:cubicBezTo>
                  <a:cubicBezTo>
                    <a:pt x="14" y="6"/>
                    <a:pt x="14" y="6"/>
                    <a:pt x="14" y="6"/>
                  </a:cubicBezTo>
                  <a:cubicBezTo>
                    <a:pt x="14" y="6"/>
                    <a:pt x="14" y="6"/>
                    <a:pt x="14" y="6"/>
                  </a:cubicBezTo>
                  <a:cubicBezTo>
                    <a:pt x="14" y="5"/>
                    <a:pt x="13" y="4"/>
                    <a:pt x="12" y="4"/>
                  </a:cubicBezTo>
                  <a:cubicBezTo>
                    <a:pt x="5" y="5"/>
                    <a:pt x="5" y="5"/>
                    <a:pt x="5" y="5"/>
                  </a:cubicBezTo>
                  <a:cubicBezTo>
                    <a:pt x="4" y="5"/>
                    <a:pt x="3" y="5"/>
                    <a:pt x="2" y="5"/>
                  </a:cubicBezTo>
                  <a:cubicBezTo>
                    <a:pt x="1" y="6"/>
                    <a:pt x="1" y="7"/>
                    <a:pt x="1" y="8"/>
                  </a:cubicBezTo>
                  <a:cubicBezTo>
                    <a:pt x="1" y="11"/>
                    <a:pt x="3" y="12"/>
                    <a:pt x="6" y="12"/>
                  </a:cubicBezTo>
                  <a:cubicBezTo>
                    <a:pt x="13" y="11"/>
                    <a:pt x="13" y="11"/>
                    <a:pt x="13" y="11"/>
                  </a:cubicBezTo>
                  <a:cubicBezTo>
                    <a:pt x="14" y="11"/>
                    <a:pt x="14" y="11"/>
                    <a:pt x="14" y="9"/>
                  </a:cubicBezTo>
                  <a:cubicBezTo>
                    <a:pt x="14" y="9"/>
                    <a:pt x="14" y="9"/>
                    <a:pt x="14" y="9"/>
                  </a:cubicBezTo>
                  <a:cubicBezTo>
                    <a:pt x="14" y="15"/>
                    <a:pt x="14" y="15"/>
                    <a:pt x="14" y="15"/>
                  </a:cubicBezTo>
                  <a:cubicBezTo>
                    <a:pt x="14" y="15"/>
                    <a:pt x="14" y="15"/>
                    <a:pt x="14" y="15"/>
                  </a:cubicBezTo>
                  <a:close/>
                  <a:moveTo>
                    <a:pt x="3" y="27"/>
                  </a:moveTo>
                  <a:cubicBezTo>
                    <a:pt x="2" y="23"/>
                    <a:pt x="2" y="23"/>
                    <a:pt x="2" y="23"/>
                  </a:cubicBezTo>
                  <a:cubicBezTo>
                    <a:pt x="2" y="23"/>
                    <a:pt x="2" y="23"/>
                    <a:pt x="2" y="23"/>
                  </a:cubicBezTo>
                  <a:cubicBezTo>
                    <a:pt x="2" y="23"/>
                    <a:pt x="3" y="24"/>
                    <a:pt x="4" y="24"/>
                  </a:cubicBezTo>
                  <a:cubicBezTo>
                    <a:pt x="9" y="23"/>
                    <a:pt x="9" y="23"/>
                    <a:pt x="9" y="23"/>
                  </a:cubicBezTo>
                  <a:cubicBezTo>
                    <a:pt x="10" y="23"/>
                    <a:pt x="10" y="23"/>
                    <a:pt x="10" y="22"/>
                  </a:cubicBezTo>
                  <a:cubicBezTo>
                    <a:pt x="11" y="22"/>
                    <a:pt x="11" y="21"/>
                    <a:pt x="10" y="21"/>
                  </a:cubicBezTo>
                  <a:cubicBezTo>
                    <a:pt x="10" y="20"/>
                    <a:pt x="10" y="19"/>
                    <a:pt x="9" y="19"/>
                  </a:cubicBezTo>
                  <a:cubicBezTo>
                    <a:pt x="3" y="20"/>
                    <a:pt x="3" y="20"/>
                    <a:pt x="3" y="20"/>
                  </a:cubicBezTo>
                  <a:cubicBezTo>
                    <a:pt x="2" y="20"/>
                    <a:pt x="2" y="21"/>
                    <a:pt x="2" y="21"/>
                  </a:cubicBezTo>
                  <a:cubicBezTo>
                    <a:pt x="2" y="21"/>
                    <a:pt x="2" y="21"/>
                    <a:pt x="2" y="21"/>
                  </a:cubicBezTo>
                  <a:cubicBezTo>
                    <a:pt x="1" y="17"/>
                    <a:pt x="1" y="17"/>
                    <a:pt x="1" y="17"/>
                  </a:cubicBezTo>
                  <a:cubicBezTo>
                    <a:pt x="1" y="17"/>
                    <a:pt x="1" y="17"/>
                    <a:pt x="1" y="17"/>
                  </a:cubicBezTo>
                  <a:cubicBezTo>
                    <a:pt x="1" y="18"/>
                    <a:pt x="2" y="18"/>
                    <a:pt x="3" y="18"/>
                  </a:cubicBezTo>
                  <a:cubicBezTo>
                    <a:pt x="8" y="17"/>
                    <a:pt x="8" y="17"/>
                    <a:pt x="8" y="17"/>
                  </a:cubicBezTo>
                  <a:cubicBezTo>
                    <a:pt x="9" y="17"/>
                    <a:pt x="9" y="17"/>
                    <a:pt x="9" y="17"/>
                  </a:cubicBezTo>
                  <a:cubicBezTo>
                    <a:pt x="9" y="17"/>
                    <a:pt x="9" y="17"/>
                    <a:pt x="9" y="16"/>
                  </a:cubicBezTo>
                  <a:cubicBezTo>
                    <a:pt x="10" y="16"/>
                    <a:pt x="10" y="16"/>
                    <a:pt x="10" y="16"/>
                  </a:cubicBezTo>
                  <a:cubicBezTo>
                    <a:pt x="11" y="19"/>
                    <a:pt x="11" y="19"/>
                    <a:pt x="11" y="19"/>
                  </a:cubicBezTo>
                  <a:cubicBezTo>
                    <a:pt x="10" y="19"/>
                    <a:pt x="10" y="19"/>
                    <a:pt x="10" y="19"/>
                  </a:cubicBezTo>
                  <a:cubicBezTo>
                    <a:pt x="11" y="20"/>
                    <a:pt x="12" y="21"/>
                    <a:pt x="12" y="22"/>
                  </a:cubicBezTo>
                  <a:cubicBezTo>
                    <a:pt x="12" y="23"/>
                    <a:pt x="11" y="24"/>
                    <a:pt x="9" y="25"/>
                  </a:cubicBezTo>
                  <a:cubicBezTo>
                    <a:pt x="4" y="25"/>
                    <a:pt x="4" y="25"/>
                    <a:pt x="4" y="25"/>
                  </a:cubicBezTo>
                  <a:cubicBezTo>
                    <a:pt x="3" y="26"/>
                    <a:pt x="3" y="26"/>
                    <a:pt x="3" y="27"/>
                  </a:cubicBezTo>
                  <a:cubicBezTo>
                    <a:pt x="3" y="27"/>
                    <a:pt x="3" y="27"/>
                    <a:pt x="3" y="27"/>
                  </a:cubicBezTo>
                  <a:close/>
                  <a:moveTo>
                    <a:pt x="16" y="29"/>
                  </a:moveTo>
                  <a:cubicBezTo>
                    <a:pt x="16" y="29"/>
                    <a:pt x="16" y="29"/>
                    <a:pt x="16" y="29"/>
                  </a:cubicBezTo>
                  <a:cubicBezTo>
                    <a:pt x="15" y="29"/>
                    <a:pt x="15" y="29"/>
                    <a:pt x="15" y="29"/>
                  </a:cubicBezTo>
                  <a:cubicBezTo>
                    <a:pt x="15" y="28"/>
                    <a:pt x="15" y="28"/>
                    <a:pt x="15" y="28"/>
                  </a:cubicBezTo>
                  <a:cubicBezTo>
                    <a:pt x="15" y="27"/>
                    <a:pt x="16" y="27"/>
                    <a:pt x="16" y="27"/>
                  </a:cubicBezTo>
                  <a:cubicBezTo>
                    <a:pt x="16" y="27"/>
                    <a:pt x="16" y="27"/>
                    <a:pt x="17" y="27"/>
                  </a:cubicBezTo>
                  <a:cubicBezTo>
                    <a:pt x="17" y="27"/>
                    <a:pt x="17" y="28"/>
                    <a:pt x="17" y="28"/>
                  </a:cubicBezTo>
                  <a:cubicBezTo>
                    <a:pt x="17" y="29"/>
                    <a:pt x="17" y="29"/>
                    <a:pt x="17" y="29"/>
                  </a:cubicBezTo>
                  <a:cubicBezTo>
                    <a:pt x="17" y="29"/>
                    <a:pt x="17" y="29"/>
                    <a:pt x="16" y="29"/>
                  </a:cubicBezTo>
                  <a:close/>
                  <a:moveTo>
                    <a:pt x="4" y="33"/>
                  </a:moveTo>
                  <a:cubicBezTo>
                    <a:pt x="3" y="29"/>
                    <a:pt x="3" y="29"/>
                    <a:pt x="3" y="29"/>
                  </a:cubicBezTo>
                  <a:cubicBezTo>
                    <a:pt x="4" y="29"/>
                    <a:pt x="4" y="29"/>
                    <a:pt x="4" y="29"/>
                  </a:cubicBezTo>
                  <a:cubicBezTo>
                    <a:pt x="4" y="30"/>
                    <a:pt x="4" y="30"/>
                    <a:pt x="5" y="30"/>
                  </a:cubicBezTo>
                  <a:cubicBezTo>
                    <a:pt x="10" y="29"/>
                    <a:pt x="10" y="29"/>
                    <a:pt x="10" y="29"/>
                  </a:cubicBezTo>
                  <a:cubicBezTo>
                    <a:pt x="11" y="29"/>
                    <a:pt x="11" y="28"/>
                    <a:pt x="11" y="28"/>
                  </a:cubicBezTo>
                  <a:cubicBezTo>
                    <a:pt x="11" y="27"/>
                    <a:pt x="11" y="27"/>
                    <a:pt x="11" y="27"/>
                  </a:cubicBezTo>
                  <a:cubicBezTo>
                    <a:pt x="11" y="27"/>
                    <a:pt x="11" y="27"/>
                    <a:pt x="11" y="27"/>
                  </a:cubicBezTo>
                  <a:cubicBezTo>
                    <a:pt x="13" y="30"/>
                    <a:pt x="13" y="30"/>
                    <a:pt x="13" y="30"/>
                  </a:cubicBezTo>
                  <a:cubicBezTo>
                    <a:pt x="5" y="32"/>
                    <a:pt x="5" y="32"/>
                    <a:pt x="5" y="32"/>
                  </a:cubicBezTo>
                  <a:cubicBezTo>
                    <a:pt x="5" y="32"/>
                    <a:pt x="4" y="33"/>
                    <a:pt x="4" y="33"/>
                  </a:cubicBezTo>
                  <a:cubicBezTo>
                    <a:pt x="4" y="33"/>
                    <a:pt x="4" y="33"/>
                    <a:pt x="4" y="33"/>
                  </a:cubicBezTo>
                  <a:close/>
                  <a:moveTo>
                    <a:pt x="16" y="42"/>
                  </a:moveTo>
                  <a:cubicBezTo>
                    <a:pt x="16" y="41"/>
                    <a:pt x="15" y="41"/>
                    <a:pt x="14" y="41"/>
                  </a:cubicBezTo>
                  <a:cubicBezTo>
                    <a:pt x="6" y="40"/>
                    <a:pt x="6" y="40"/>
                    <a:pt x="6" y="40"/>
                  </a:cubicBezTo>
                  <a:cubicBezTo>
                    <a:pt x="6" y="40"/>
                    <a:pt x="6" y="40"/>
                    <a:pt x="6" y="40"/>
                  </a:cubicBezTo>
                  <a:cubicBezTo>
                    <a:pt x="6" y="40"/>
                    <a:pt x="6" y="40"/>
                    <a:pt x="6" y="40"/>
                  </a:cubicBezTo>
                  <a:cubicBezTo>
                    <a:pt x="13" y="35"/>
                    <a:pt x="13" y="35"/>
                    <a:pt x="13" y="35"/>
                  </a:cubicBezTo>
                  <a:cubicBezTo>
                    <a:pt x="14" y="34"/>
                    <a:pt x="14" y="33"/>
                    <a:pt x="14" y="33"/>
                  </a:cubicBezTo>
                  <a:cubicBezTo>
                    <a:pt x="14" y="33"/>
                    <a:pt x="14" y="33"/>
                    <a:pt x="14" y="33"/>
                  </a:cubicBezTo>
                  <a:cubicBezTo>
                    <a:pt x="15" y="37"/>
                    <a:pt x="15" y="37"/>
                    <a:pt x="15" y="37"/>
                  </a:cubicBezTo>
                  <a:cubicBezTo>
                    <a:pt x="15" y="37"/>
                    <a:pt x="15" y="37"/>
                    <a:pt x="15" y="37"/>
                  </a:cubicBezTo>
                  <a:cubicBezTo>
                    <a:pt x="15" y="37"/>
                    <a:pt x="14" y="36"/>
                    <a:pt x="14" y="36"/>
                  </a:cubicBezTo>
                  <a:cubicBezTo>
                    <a:pt x="14" y="36"/>
                    <a:pt x="14" y="36"/>
                    <a:pt x="13" y="37"/>
                  </a:cubicBezTo>
                  <a:cubicBezTo>
                    <a:pt x="9" y="40"/>
                    <a:pt x="9" y="40"/>
                    <a:pt x="9" y="40"/>
                  </a:cubicBezTo>
                  <a:cubicBezTo>
                    <a:pt x="14" y="40"/>
                    <a:pt x="14" y="40"/>
                    <a:pt x="14" y="40"/>
                  </a:cubicBezTo>
                  <a:cubicBezTo>
                    <a:pt x="14" y="40"/>
                    <a:pt x="15" y="40"/>
                    <a:pt x="15" y="40"/>
                  </a:cubicBezTo>
                  <a:cubicBezTo>
                    <a:pt x="16" y="40"/>
                    <a:pt x="16" y="40"/>
                    <a:pt x="16" y="39"/>
                  </a:cubicBezTo>
                  <a:cubicBezTo>
                    <a:pt x="16" y="39"/>
                    <a:pt x="16" y="39"/>
                    <a:pt x="16" y="39"/>
                  </a:cubicBezTo>
                  <a:cubicBezTo>
                    <a:pt x="16" y="42"/>
                    <a:pt x="16" y="42"/>
                    <a:pt x="16" y="42"/>
                  </a:cubicBezTo>
                  <a:cubicBezTo>
                    <a:pt x="16" y="42"/>
                    <a:pt x="16" y="42"/>
                    <a:pt x="16" y="42"/>
                  </a:cubicBezTo>
                  <a:close/>
                  <a:moveTo>
                    <a:pt x="14" y="53"/>
                  </a:moveTo>
                  <a:cubicBezTo>
                    <a:pt x="13" y="53"/>
                    <a:pt x="12" y="53"/>
                    <a:pt x="11" y="52"/>
                  </a:cubicBezTo>
                  <a:cubicBezTo>
                    <a:pt x="10" y="51"/>
                    <a:pt x="10" y="51"/>
                    <a:pt x="9" y="50"/>
                  </a:cubicBezTo>
                  <a:cubicBezTo>
                    <a:pt x="9" y="49"/>
                    <a:pt x="9" y="48"/>
                    <a:pt x="9" y="47"/>
                  </a:cubicBezTo>
                  <a:cubicBezTo>
                    <a:pt x="10" y="46"/>
                    <a:pt x="11" y="45"/>
                    <a:pt x="12" y="45"/>
                  </a:cubicBezTo>
                  <a:cubicBezTo>
                    <a:pt x="13" y="44"/>
                    <a:pt x="14" y="44"/>
                    <a:pt x="16" y="45"/>
                  </a:cubicBezTo>
                  <a:cubicBezTo>
                    <a:pt x="17" y="45"/>
                    <a:pt x="18" y="46"/>
                    <a:pt x="18" y="47"/>
                  </a:cubicBezTo>
                  <a:cubicBezTo>
                    <a:pt x="18" y="48"/>
                    <a:pt x="18" y="49"/>
                    <a:pt x="18" y="50"/>
                  </a:cubicBezTo>
                  <a:cubicBezTo>
                    <a:pt x="18" y="51"/>
                    <a:pt x="17" y="51"/>
                    <a:pt x="16" y="52"/>
                  </a:cubicBezTo>
                  <a:cubicBezTo>
                    <a:pt x="14" y="46"/>
                    <a:pt x="14" y="46"/>
                    <a:pt x="14" y="46"/>
                  </a:cubicBezTo>
                  <a:cubicBezTo>
                    <a:pt x="12" y="46"/>
                    <a:pt x="12" y="47"/>
                    <a:pt x="11" y="48"/>
                  </a:cubicBezTo>
                  <a:cubicBezTo>
                    <a:pt x="10" y="49"/>
                    <a:pt x="10" y="49"/>
                    <a:pt x="10" y="51"/>
                  </a:cubicBezTo>
                  <a:cubicBezTo>
                    <a:pt x="11" y="51"/>
                    <a:pt x="11" y="52"/>
                    <a:pt x="12" y="52"/>
                  </a:cubicBezTo>
                  <a:cubicBezTo>
                    <a:pt x="13" y="52"/>
                    <a:pt x="14" y="52"/>
                    <a:pt x="14" y="53"/>
                  </a:cubicBezTo>
                  <a:cubicBezTo>
                    <a:pt x="14" y="53"/>
                    <a:pt x="14" y="53"/>
                    <a:pt x="14" y="53"/>
                  </a:cubicBezTo>
                  <a:close/>
                  <a:moveTo>
                    <a:pt x="16" y="49"/>
                  </a:moveTo>
                  <a:cubicBezTo>
                    <a:pt x="18" y="49"/>
                    <a:pt x="18" y="48"/>
                    <a:pt x="18" y="47"/>
                  </a:cubicBezTo>
                  <a:cubicBezTo>
                    <a:pt x="17" y="45"/>
                    <a:pt x="16" y="45"/>
                    <a:pt x="14" y="45"/>
                  </a:cubicBezTo>
                  <a:cubicBezTo>
                    <a:pt x="16" y="49"/>
                    <a:pt x="16" y="49"/>
                    <a:pt x="16" y="49"/>
                  </a:cubicBezTo>
                  <a:close/>
                  <a:moveTo>
                    <a:pt x="22" y="58"/>
                  </a:moveTo>
                  <a:cubicBezTo>
                    <a:pt x="22" y="58"/>
                    <a:pt x="21" y="58"/>
                    <a:pt x="21" y="57"/>
                  </a:cubicBezTo>
                  <a:cubicBezTo>
                    <a:pt x="21" y="57"/>
                    <a:pt x="21" y="57"/>
                    <a:pt x="21" y="57"/>
                  </a:cubicBezTo>
                  <a:cubicBezTo>
                    <a:pt x="21" y="56"/>
                    <a:pt x="21" y="56"/>
                    <a:pt x="21" y="56"/>
                  </a:cubicBezTo>
                  <a:cubicBezTo>
                    <a:pt x="21" y="55"/>
                    <a:pt x="21" y="55"/>
                    <a:pt x="20" y="55"/>
                  </a:cubicBezTo>
                  <a:cubicBezTo>
                    <a:pt x="20" y="55"/>
                    <a:pt x="20" y="55"/>
                    <a:pt x="19" y="55"/>
                  </a:cubicBezTo>
                  <a:cubicBezTo>
                    <a:pt x="15" y="57"/>
                    <a:pt x="15" y="57"/>
                    <a:pt x="15" y="57"/>
                  </a:cubicBezTo>
                  <a:cubicBezTo>
                    <a:pt x="14" y="58"/>
                    <a:pt x="14" y="59"/>
                    <a:pt x="14" y="59"/>
                  </a:cubicBezTo>
                  <a:cubicBezTo>
                    <a:pt x="14" y="59"/>
                    <a:pt x="14" y="59"/>
                    <a:pt x="14" y="59"/>
                  </a:cubicBezTo>
                  <a:cubicBezTo>
                    <a:pt x="12" y="55"/>
                    <a:pt x="12" y="55"/>
                    <a:pt x="12" y="55"/>
                  </a:cubicBezTo>
                  <a:cubicBezTo>
                    <a:pt x="12" y="55"/>
                    <a:pt x="12" y="55"/>
                    <a:pt x="12" y="55"/>
                  </a:cubicBezTo>
                  <a:cubicBezTo>
                    <a:pt x="13" y="56"/>
                    <a:pt x="14" y="56"/>
                    <a:pt x="14" y="56"/>
                  </a:cubicBezTo>
                  <a:cubicBezTo>
                    <a:pt x="19" y="54"/>
                    <a:pt x="19" y="54"/>
                    <a:pt x="19" y="54"/>
                  </a:cubicBezTo>
                  <a:cubicBezTo>
                    <a:pt x="20" y="53"/>
                    <a:pt x="20" y="53"/>
                    <a:pt x="20" y="53"/>
                  </a:cubicBezTo>
                  <a:cubicBezTo>
                    <a:pt x="20" y="53"/>
                    <a:pt x="20" y="52"/>
                    <a:pt x="20" y="52"/>
                  </a:cubicBezTo>
                  <a:cubicBezTo>
                    <a:pt x="20" y="52"/>
                    <a:pt x="20" y="52"/>
                    <a:pt x="20" y="52"/>
                  </a:cubicBezTo>
                  <a:cubicBezTo>
                    <a:pt x="22" y="54"/>
                    <a:pt x="22" y="54"/>
                    <a:pt x="22" y="54"/>
                  </a:cubicBezTo>
                  <a:cubicBezTo>
                    <a:pt x="21" y="55"/>
                    <a:pt x="21" y="55"/>
                    <a:pt x="21" y="55"/>
                  </a:cubicBezTo>
                  <a:cubicBezTo>
                    <a:pt x="22" y="55"/>
                    <a:pt x="23" y="56"/>
                    <a:pt x="24" y="57"/>
                  </a:cubicBezTo>
                  <a:cubicBezTo>
                    <a:pt x="24" y="57"/>
                    <a:pt x="24" y="57"/>
                    <a:pt x="24" y="57"/>
                  </a:cubicBezTo>
                  <a:cubicBezTo>
                    <a:pt x="23" y="58"/>
                    <a:pt x="22" y="58"/>
                    <a:pt x="22" y="58"/>
                  </a:cubicBezTo>
                  <a:close/>
                  <a:moveTo>
                    <a:pt x="21" y="67"/>
                  </a:moveTo>
                  <a:cubicBezTo>
                    <a:pt x="20" y="68"/>
                    <a:pt x="19" y="68"/>
                    <a:pt x="18" y="67"/>
                  </a:cubicBezTo>
                  <a:cubicBezTo>
                    <a:pt x="18" y="67"/>
                    <a:pt x="17" y="67"/>
                    <a:pt x="17" y="66"/>
                  </a:cubicBezTo>
                  <a:cubicBezTo>
                    <a:pt x="17" y="65"/>
                    <a:pt x="16" y="65"/>
                    <a:pt x="16" y="65"/>
                  </a:cubicBezTo>
                  <a:cubicBezTo>
                    <a:pt x="16" y="64"/>
                    <a:pt x="16" y="64"/>
                    <a:pt x="16" y="63"/>
                  </a:cubicBezTo>
                  <a:cubicBezTo>
                    <a:pt x="16" y="63"/>
                    <a:pt x="16" y="63"/>
                    <a:pt x="16" y="63"/>
                  </a:cubicBezTo>
                  <a:cubicBezTo>
                    <a:pt x="16" y="63"/>
                    <a:pt x="16" y="63"/>
                    <a:pt x="16" y="63"/>
                  </a:cubicBezTo>
                  <a:cubicBezTo>
                    <a:pt x="18" y="61"/>
                    <a:pt x="18" y="61"/>
                    <a:pt x="18" y="61"/>
                  </a:cubicBezTo>
                  <a:cubicBezTo>
                    <a:pt x="18" y="61"/>
                    <a:pt x="18" y="61"/>
                    <a:pt x="18" y="61"/>
                  </a:cubicBezTo>
                  <a:cubicBezTo>
                    <a:pt x="17" y="63"/>
                    <a:pt x="16" y="64"/>
                    <a:pt x="17" y="65"/>
                  </a:cubicBezTo>
                  <a:cubicBezTo>
                    <a:pt x="18" y="65"/>
                    <a:pt x="18" y="66"/>
                    <a:pt x="18" y="66"/>
                  </a:cubicBezTo>
                  <a:cubicBezTo>
                    <a:pt x="18" y="66"/>
                    <a:pt x="19" y="66"/>
                    <a:pt x="19" y="66"/>
                  </a:cubicBezTo>
                  <a:cubicBezTo>
                    <a:pt x="20" y="65"/>
                    <a:pt x="20" y="65"/>
                    <a:pt x="20" y="63"/>
                  </a:cubicBezTo>
                  <a:cubicBezTo>
                    <a:pt x="20" y="62"/>
                    <a:pt x="20" y="62"/>
                    <a:pt x="20" y="62"/>
                  </a:cubicBezTo>
                  <a:cubicBezTo>
                    <a:pt x="20" y="61"/>
                    <a:pt x="20" y="60"/>
                    <a:pt x="21" y="59"/>
                  </a:cubicBezTo>
                  <a:cubicBezTo>
                    <a:pt x="22" y="59"/>
                    <a:pt x="22" y="59"/>
                    <a:pt x="23" y="59"/>
                  </a:cubicBezTo>
                  <a:cubicBezTo>
                    <a:pt x="24" y="59"/>
                    <a:pt x="24" y="60"/>
                    <a:pt x="25" y="61"/>
                  </a:cubicBezTo>
                  <a:cubicBezTo>
                    <a:pt x="25" y="61"/>
                    <a:pt x="25" y="61"/>
                    <a:pt x="25" y="62"/>
                  </a:cubicBezTo>
                  <a:cubicBezTo>
                    <a:pt x="25" y="62"/>
                    <a:pt x="25" y="63"/>
                    <a:pt x="26" y="63"/>
                  </a:cubicBezTo>
                  <a:cubicBezTo>
                    <a:pt x="26" y="63"/>
                    <a:pt x="26" y="63"/>
                    <a:pt x="26" y="63"/>
                  </a:cubicBezTo>
                  <a:cubicBezTo>
                    <a:pt x="26" y="63"/>
                    <a:pt x="26" y="63"/>
                    <a:pt x="26" y="63"/>
                  </a:cubicBezTo>
                  <a:cubicBezTo>
                    <a:pt x="24" y="64"/>
                    <a:pt x="24" y="64"/>
                    <a:pt x="24" y="64"/>
                  </a:cubicBezTo>
                  <a:cubicBezTo>
                    <a:pt x="24" y="64"/>
                    <a:pt x="24" y="64"/>
                    <a:pt x="24" y="64"/>
                  </a:cubicBezTo>
                  <a:cubicBezTo>
                    <a:pt x="25" y="63"/>
                    <a:pt x="25" y="61"/>
                    <a:pt x="25" y="61"/>
                  </a:cubicBezTo>
                  <a:cubicBezTo>
                    <a:pt x="25" y="60"/>
                    <a:pt x="24" y="60"/>
                    <a:pt x="24" y="60"/>
                  </a:cubicBezTo>
                  <a:cubicBezTo>
                    <a:pt x="24" y="60"/>
                    <a:pt x="23" y="60"/>
                    <a:pt x="23" y="60"/>
                  </a:cubicBezTo>
                  <a:cubicBezTo>
                    <a:pt x="22" y="60"/>
                    <a:pt x="22" y="61"/>
                    <a:pt x="22" y="62"/>
                  </a:cubicBezTo>
                  <a:cubicBezTo>
                    <a:pt x="22" y="64"/>
                    <a:pt x="22" y="64"/>
                    <a:pt x="22" y="64"/>
                  </a:cubicBezTo>
                  <a:cubicBezTo>
                    <a:pt x="22" y="66"/>
                    <a:pt x="22" y="67"/>
                    <a:pt x="21" y="67"/>
                  </a:cubicBezTo>
                  <a:close/>
                  <a:moveTo>
                    <a:pt x="33" y="67"/>
                  </a:moveTo>
                  <a:cubicBezTo>
                    <a:pt x="32" y="67"/>
                    <a:pt x="32" y="67"/>
                    <a:pt x="32" y="67"/>
                  </a:cubicBezTo>
                  <a:cubicBezTo>
                    <a:pt x="32" y="67"/>
                    <a:pt x="32" y="66"/>
                    <a:pt x="31" y="66"/>
                  </a:cubicBezTo>
                  <a:cubicBezTo>
                    <a:pt x="31" y="66"/>
                    <a:pt x="31" y="66"/>
                    <a:pt x="31" y="65"/>
                  </a:cubicBezTo>
                  <a:cubicBezTo>
                    <a:pt x="31" y="65"/>
                    <a:pt x="32" y="65"/>
                    <a:pt x="32" y="65"/>
                  </a:cubicBezTo>
                  <a:cubicBezTo>
                    <a:pt x="32" y="65"/>
                    <a:pt x="32" y="64"/>
                    <a:pt x="32" y="65"/>
                  </a:cubicBezTo>
                  <a:cubicBezTo>
                    <a:pt x="33" y="65"/>
                    <a:pt x="33" y="65"/>
                    <a:pt x="33" y="65"/>
                  </a:cubicBezTo>
                  <a:cubicBezTo>
                    <a:pt x="33" y="65"/>
                    <a:pt x="34" y="65"/>
                    <a:pt x="33" y="66"/>
                  </a:cubicBezTo>
                  <a:cubicBezTo>
                    <a:pt x="33" y="66"/>
                    <a:pt x="33" y="66"/>
                    <a:pt x="33" y="67"/>
                  </a:cubicBezTo>
                  <a:close/>
                  <a:moveTo>
                    <a:pt x="22" y="75"/>
                  </a:moveTo>
                  <a:cubicBezTo>
                    <a:pt x="20" y="71"/>
                    <a:pt x="20" y="71"/>
                    <a:pt x="20" y="71"/>
                  </a:cubicBezTo>
                  <a:cubicBezTo>
                    <a:pt x="20" y="71"/>
                    <a:pt x="20" y="71"/>
                    <a:pt x="20" y="71"/>
                  </a:cubicBezTo>
                  <a:cubicBezTo>
                    <a:pt x="21" y="71"/>
                    <a:pt x="22" y="72"/>
                    <a:pt x="22" y="71"/>
                  </a:cubicBezTo>
                  <a:cubicBezTo>
                    <a:pt x="27" y="69"/>
                    <a:pt x="27" y="69"/>
                    <a:pt x="27" y="69"/>
                  </a:cubicBezTo>
                  <a:cubicBezTo>
                    <a:pt x="28" y="68"/>
                    <a:pt x="28" y="68"/>
                    <a:pt x="28" y="67"/>
                  </a:cubicBezTo>
                  <a:cubicBezTo>
                    <a:pt x="27" y="67"/>
                    <a:pt x="27" y="67"/>
                    <a:pt x="27" y="67"/>
                  </a:cubicBezTo>
                  <a:cubicBezTo>
                    <a:pt x="28" y="67"/>
                    <a:pt x="28" y="67"/>
                    <a:pt x="28" y="67"/>
                  </a:cubicBezTo>
                  <a:cubicBezTo>
                    <a:pt x="30" y="69"/>
                    <a:pt x="30" y="69"/>
                    <a:pt x="30" y="69"/>
                  </a:cubicBezTo>
                  <a:cubicBezTo>
                    <a:pt x="24" y="73"/>
                    <a:pt x="24" y="73"/>
                    <a:pt x="24" y="73"/>
                  </a:cubicBezTo>
                  <a:cubicBezTo>
                    <a:pt x="22" y="73"/>
                    <a:pt x="22" y="73"/>
                    <a:pt x="22" y="75"/>
                  </a:cubicBezTo>
                  <a:cubicBezTo>
                    <a:pt x="22" y="75"/>
                    <a:pt x="22" y="75"/>
                    <a:pt x="22" y="75"/>
                  </a:cubicBezTo>
                  <a:close/>
                  <a:moveTo>
                    <a:pt x="28" y="80"/>
                  </a:moveTo>
                  <a:cubicBezTo>
                    <a:pt x="27" y="80"/>
                    <a:pt x="26" y="80"/>
                    <a:pt x="26" y="79"/>
                  </a:cubicBezTo>
                  <a:cubicBezTo>
                    <a:pt x="26" y="79"/>
                    <a:pt x="25" y="79"/>
                    <a:pt x="25" y="79"/>
                  </a:cubicBezTo>
                  <a:cubicBezTo>
                    <a:pt x="24" y="78"/>
                    <a:pt x="24" y="77"/>
                    <a:pt x="26" y="76"/>
                  </a:cubicBezTo>
                  <a:cubicBezTo>
                    <a:pt x="31" y="73"/>
                    <a:pt x="31" y="73"/>
                    <a:pt x="31" y="73"/>
                  </a:cubicBezTo>
                  <a:cubicBezTo>
                    <a:pt x="30" y="71"/>
                    <a:pt x="30" y="71"/>
                    <a:pt x="30" y="71"/>
                  </a:cubicBezTo>
                  <a:cubicBezTo>
                    <a:pt x="30" y="71"/>
                    <a:pt x="30" y="71"/>
                    <a:pt x="30" y="71"/>
                  </a:cubicBezTo>
                  <a:cubicBezTo>
                    <a:pt x="30" y="71"/>
                    <a:pt x="30" y="71"/>
                    <a:pt x="30" y="71"/>
                  </a:cubicBezTo>
                  <a:cubicBezTo>
                    <a:pt x="31" y="72"/>
                    <a:pt x="32" y="72"/>
                    <a:pt x="34" y="72"/>
                  </a:cubicBezTo>
                  <a:cubicBezTo>
                    <a:pt x="34" y="72"/>
                    <a:pt x="34" y="72"/>
                    <a:pt x="34" y="72"/>
                  </a:cubicBezTo>
                  <a:cubicBezTo>
                    <a:pt x="32" y="73"/>
                    <a:pt x="32" y="73"/>
                    <a:pt x="32" y="73"/>
                  </a:cubicBezTo>
                  <a:cubicBezTo>
                    <a:pt x="33" y="75"/>
                    <a:pt x="33" y="75"/>
                    <a:pt x="33" y="75"/>
                  </a:cubicBezTo>
                  <a:cubicBezTo>
                    <a:pt x="33" y="75"/>
                    <a:pt x="33" y="75"/>
                    <a:pt x="33" y="75"/>
                  </a:cubicBezTo>
                  <a:cubicBezTo>
                    <a:pt x="32" y="74"/>
                    <a:pt x="32" y="74"/>
                    <a:pt x="32" y="74"/>
                  </a:cubicBezTo>
                  <a:cubicBezTo>
                    <a:pt x="27" y="77"/>
                    <a:pt x="27" y="77"/>
                    <a:pt x="27" y="77"/>
                  </a:cubicBezTo>
                  <a:cubicBezTo>
                    <a:pt x="26" y="78"/>
                    <a:pt x="26" y="79"/>
                    <a:pt x="26" y="79"/>
                  </a:cubicBezTo>
                  <a:cubicBezTo>
                    <a:pt x="27" y="79"/>
                    <a:pt x="27" y="79"/>
                    <a:pt x="28" y="80"/>
                  </a:cubicBezTo>
                  <a:cubicBezTo>
                    <a:pt x="28" y="80"/>
                    <a:pt x="28" y="80"/>
                    <a:pt x="28" y="80"/>
                  </a:cubicBezTo>
                  <a:close/>
                  <a:moveTo>
                    <a:pt x="40" y="84"/>
                  </a:moveTo>
                  <a:cubicBezTo>
                    <a:pt x="40" y="84"/>
                    <a:pt x="40" y="83"/>
                    <a:pt x="40" y="83"/>
                  </a:cubicBezTo>
                  <a:cubicBezTo>
                    <a:pt x="39" y="83"/>
                    <a:pt x="39" y="83"/>
                    <a:pt x="39" y="83"/>
                  </a:cubicBezTo>
                  <a:cubicBezTo>
                    <a:pt x="30" y="86"/>
                    <a:pt x="30" y="86"/>
                    <a:pt x="30" y="86"/>
                  </a:cubicBezTo>
                  <a:cubicBezTo>
                    <a:pt x="28" y="87"/>
                    <a:pt x="26" y="87"/>
                    <a:pt x="25" y="86"/>
                  </a:cubicBezTo>
                  <a:cubicBezTo>
                    <a:pt x="24" y="85"/>
                    <a:pt x="25" y="84"/>
                    <a:pt x="25" y="84"/>
                  </a:cubicBezTo>
                  <a:cubicBezTo>
                    <a:pt x="25" y="84"/>
                    <a:pt x="26" y="84"/>
                    <a:pt x="26" y="84"/>
                  </a:cubicBezTo>
                  <a:cubicBezTo>
                    <a:pt x="26" y="84"/>
                    <a:pt x="26" y="84"/>
                    <a:pt x="26" y="84"/>
                  </a:cubicBezTo>
                  <a:cubicBezTo>
                    <a:pt x="26" y="84"/>
                    <a:pt x="27" y="85"/>
                    <a:pt x="27" y="85"/>
                  </a:cubicBezTo>
                  <a:cubicBezTo>
                    <a:pt x="27" y="85"/>
                    <a:pt x="27" y="85"/>
                    <a:pt x="27" y="85"/>
                  </a:cubicBezTo>
                  <a:cubicBezTo>
                    <a:pt x="28" y="86"/>
                    <a:pt x="29" y="86"/>
                    <a:pt x="31" y="85"/>
                  </a:cubicBezTo>
                  <a:cubicBezTo>
                    <a:pt x="34" y="78"/>
                    <a:pt x="34" y="78"/>
                    <a:pt x="34" y="78"/>
                  </a:cubicBezTo>
                  <a:cubicBezTo>
                    <a:pt x="35" y="77"/>
                    <a:pt x="35" y="77"/>
                    <a:pt x="35" y="77"/>
                  </a:cubicBezTo>
                  <a:cubicBezTo>
                    <a:pt x="35" y="77"/>
                    <a:pt x="35" y="77"/>
                    <a:pt x="34" y="76"/>
                  </a:cubicBezTo>
                  <a:cubicBezTo>
                    <a:pt x="35" y="76"/>
                    <a:pt x="35" y="76"/>
                    <a:pt x="35" y="76"/>
                  </a:cubicBezTo>
                  <a:cubicBezTo>
                    <a:pt x="38" y="79"/>
                    <a:pt x="38" y="79"/>
                    <a:pt x="38" y="79"/>
                  </a:cubicBezTo>
                  <a:cubicBezTo>
                    <a:pt x="37" y="79"/>
                    <a:pt x="37" y="79"/>
                    <a:pt x="37" y="79"/>
                  </a:cubicBezTo>
                  <a:cubicBezTo>
                    <a:pt x="37" y="79"/>
                    <a:pt x="36" y="79"/>
                    <a:pt x="36" y="79"/>
                  </a:cubicBezTo>
                  <a:cubicBezTo>
                    <a:pt x="36" y="79"/>
                    <a:pt x="36" y="79"/>
                    <a:pt x="36" y="79"/>
                  </a:cubicBezTo>
                  <a:cubicBezTo>
                    <a:pt x="33" y="84"/>
                    <a:pt x="33" y="84"/>
                    <a:pt x="33" y="84"/>
                  </a:cubicBezTo>
                  <a:cubicBezTo>
                    <a:pt x="38" y="83"/>
                    <a:pt x="38" y="83"/>
                    <a:pt x="38" y="83"/>
                  </a:cubicBezTo>
                  <a:cubicBezTo>
                    <a:pt x="38" y="83"/>
                    <a:pt x="39" y="82"/>
                    <a:pt x="39" y="82"/>
                  </a:cubicBezTo>
                  <a:cubicBezTo>
                    <a:pt x="39" y="82"/>
                    <a:pt x="39" y="82"/>
                    <a:pt x="39" y="82"/>
                  </a:cubicBezTo>
                  <a:cubicBezTo>
                    <a:pt x="39" y="81"/>
                    <a:pt x="39" y="81"/>
                    <a:pt x="38" y="81"/>
                  </a:cubicBezTo>
                  <a:cubicBezTo>
                    <a:pt x="39" y="81"/>
                    <a:pt x="39" y="81"/>
                    <a:pt x="39" y="81"/>
                  </a:cubicBezTo>
                  <a:cubicBezTo>
                    <a:pt x="40" y="84"/>
                    <a:pt x="40" y="84"/>
                    <a:pt x="40" y="84"/>
                  </a:cubicBezTo>
                  <a:cubicBezTo>
                    <a:pt x="40" y="84"/>
                    <a:pt x="40" y="84"/>
                    <a:pt x="40" y="84"/>
                  </a:cubicBezTo>
                  <a:close/>
                  <a:moveTo>
                    <a:pt x="47" y="97"/>
                  </a:moveTo>
                  <a:cubicBezTo>
                    <a:pt x="46" y="97"/>
                    <a:pt x="45" y="98"/>
                    <a:pt x="44" y="98"/>
                  </a:cubicBezTo>
                  <a:cubicBezTo>
                    <a:pt x="42" y="98"/>
                    <a:pt x="41" y="98"/>
                    <a:pt x="40" y="97"/>
                  </a:cubicBezTo>
                  <a:cubicBezTo>
                    <a:pt x="40" y="96"/>
                    <a:pt x="39" y="95"/>
                    <a:pt x="39" y="94"/>
                  </a:cubicBezTo>
                  <a:cubicBezTo>
                    <a:pt x="39" y="93"/>
                    <a:pt x="40" y="91"/>
                    <a:pt x="41" y="91"/>
                  </a:cubicBezTo>
                  <a:cubicBezTo>
                    <a:pt x="42" y="90"/>
                    <a:pt x="43" y="89"/>
                    <a:pt x="44" y="89"/>
                  </a:cubicBezTo>
                  <a:cubicBezTo>
                    <a:pt x="45" y="89"/>
                    <a:pt x="46" y="89"/>
                    <a:pt x="47" y="90"/>
                  </a:cubicBezTo>
                  <a:cubicBezTo>
                    <a:pt x="48" y="91"/>
                    <a:pt x="49" y="92"/>
                    <a:pt x="49" y="93"/>
                  </a:cubicBezTo>
                  <a:cubicBezTo>
                    <a:pt x="49" y="95"/>
                    <a:pt x="48" y="95"/>
                    <a:pt x="47" y="97"/>
                  </a:cubicBezTo>
                  <a:close/>
                  <a:moveTo>
                    <a:pt x="45" y="96"/>
                  </a:moveTo>
                  <a:cubicBezTo>
                    <a:pt x="46" y="95"/>
                    <a:pt x="47" y="94"/>
                    <a:pt x="47" y="93"/>
                  </a:cubicBezTo>
                  <a:cubicBezTo>
                    <a:pt x="48" y="92"/>
                    <a:pt x="47" y="91"/>
                    <a:pt x="47" y="90"/>
                  </a:cubicBezTo>
                  <a:cubicBezTo>
                    <a:pt x="46" y="90"/>
                    <a:pt x="46" y="89"/>
                    <a:pt x="45" y="90"/>
                  </a:cubicBezTo>
                  <a:cubicBezTo>
                    <a:pt x="44" y="90"/>
                    <a:pt x="44" y="91"/>
                    <a:pt x="43" y="91"/>
                  </a:cubicBezTo>
                  <a:cubicBezTo>
                    <a:pt x="42" y="92"/>
                    <a:pt x="41" y="93"/>
                    <a:pt x="41" y="94"/>
                  </a:cubicBezTo>
                  <a:cubicBezTo>
                    <a:pt x="40" y="95"/>
                    <a:pt x="40" y="96"/>
                    <a:pt x="41" y="97"/>
                  </a:cubicBezTo>
                  <a:cubicBezTo>
                    <a:pt x="42" y="97"/>
                    <a:pt x="42" y="97"/>
                    <a:pt x="43" y="97"/>
                  </a:cubicBezTo>
                  <a:cubicBezTo>
                    <a:pt x="44" y="97"/>
                    <a:pt x="44" y="97"/>
                    <a:pt x="45" y="96"/>
                  </a:cubicBezTo>
                  <a:close/>
                  <a:moveTo>
                    <a:pt x="60" y="97"/>
                  </a:moveTo>
                  <a:cubicBezTo>
                    <a:pt x="59" y="97"/>
                    <a:pt x="59" y="97"/>
                    <a:pt x="59" y="97"/>
                  </a:cubicBezTo>
                  <a:cubicBezTo>
                    <a:pt x="59" y="97"/>
                    <a:pt x="59" y="97"/>
                    <a:pt x="59" y="97"/>
                  </a:cubicBezTo>
                  <a:cubicBezTo>
                    <a:pt x="58" y="97"/>
                    <a:pt x="58" y="97"/>
                    <a:pt x="58" y="96"/>
                  </a:cubicBezTo>
                  <a:cubicBezTo>
                    <a:pt x="58" y="96"/>
                    <a:pt x="58" y="95"/>
                    <a:pt x="58" y="95"/>
                  </a:cubicBezTo>
                  <a:cubicBezTo>
                    <a:pt x="58" y="95"/>
                    <a:pt x="58" y="95"/>
                    <a:pt x="58" y="95"/>
                  </a:cubicBezTo>
                  <a:cubicBezTo>
                    <a:pt x="58" y="94"/>
                    <a:pt x="57" y="94"/>
                    <a:pt x="56" y="95"/>
                  </a:cubicBezTo>
                  <a:cubicBezTo>
                    <a:pt x="54" y="97"/>
                    <a:pt x="54" y="97"/>
                    <a:pt x="54" y="97"/>
                  </a:cubicBezTo>
                  <a:cubicBezTo>
                    <a:pt x="56" y="99"/>
                    <a:pt x="56" y="99"/>
                    <a:pt x="56" y="99"/>
                  </a:cubicBezTo>
                  <a:cubicBezTo>
                    <a:pt x="56" y="99"/>
                    <a:pt x="56" y="99"/>
                    <a:pt x="56" y="99"/>
                  </a:cubicBezTo>
                  <a:cubicBezTo>
                    <a:pt x="54" y="97"/>
                    <a:pt x="54" y="97"/>
                    <a:pt x="54" y="97"/>
                  </a:cubicBezTo>
                  <a:cubicBezTo>
                    <a:pt x="50" y="103"/>
                    <a:pt x="50" y="103"/>
                    <a:pt x="50" y="103"/>
                  </a:cubicBezTo>
                  <a:cubicBezTo>
                    <a:pt x="49" y="103"/>
                    <a:pt x="49" y="104"/>
                    <a:pt x="50" y="105"/>
                  </a:cubicBezTo>
                  <a:cubicBezTo>
                    <a:pt x="50" y="105"/>
                    <a:pt x="50" y="105"/>
                    <a:pt x="50" y="105"/>
                  </a:cubicBezTo>
                  <a:cubicBezTo>
                    <a:pt x="46" y="102"/>
                    <a:pt x="46" y="102"/>
                    <a:pt x="46" y="102"/>
                  </a:cubicBezTo>
                  <a:cubicBezTo>
                    <a:pt x="46" y="101"/>
                    <a:pt x="46" y="101"/>
                    <a:pt x="46" y="101"/>
                  </a:cubicBezTo>
                  <a:cubicBezTo>
                    <a:pt x="47" y="102"/>
                    <a:pt x="48" y="102"/>
                    <a:pt x="48" y="101"/>
                  </a:cubicBezTo>
                  <a:cubicBezTo>
                    <a:pt x="52" y="96"/>
                    <a:pt x="52" y="96"/>
                    <a:pt x="52" y="96"/>
                  </a:cubicBezTo>
                  <a:cubicBezTo>
                    <a:pt x="51" y="95"/>
                    <a:pt x="51" y="95"/>
                    <a:pt x="51" y="95"/>
                  </a:cubicBezTo>
                  <a:cubicBezTo>
                    <a:pt x="52" y="95"/>
                    <a:pt x="52" y="95"/>
                    <a:pt x="52" y="95"/>
                  </a:cubicBezTo>
                  <a:cubicBezTo>
                    <a:pt x="53" y="96"/>
                    <a:pt x="53" y="96"/>
                    <a:pt x="53" y="96"/>
                  </a:cubicBezTo>
                  <a:cubicBezTo>
                    <a:pt x="53" y="95"/>
                    <a:pt x="53" y="95"/>
                    <a:pt x="53" y="95"/>
                  </a:cubicBezTo>
                  <a:cubicBezTo>
                    <a:pt x="54" y="95"/>
                    <a:pt x="55" y="94"/>
                    <a:pt x="56" y="94"/>
                  </a:cubicBezTo>
                  <a:cubicBezTo>
                    <a:pt x="57" y="94"/>
                    <a:pt x="58" y="94"/>
                    <a:pt x="59" y="95"/>
                  </a:cubicBezTo>
                  <a:cubicBezTo>
                    <a:pt x="59" y="95"/>
                    <a:pt x="60" y="95"/>
                    <a:pt x="60" y="96"/>
                  </a:cubicBezTo>
                  <a:cubicBezTo>
                    <a:pt x="60" y="96"/>
                    <a:pt x="60" y="96"/>
                    <a:pt x="60" y="97"/>
                  </a:cubicBezTo>
                  <a:close/>
                  <a:moveTo>
                    <a:pt x="65" y="111"/>
                  </a:moveTo>
                  <a:cubicBezTo>
                    <a:pt x="64" y="113"/>
                    <a:pt x="63" y="113"/>
                    <a:pt x="62" y="113"/>
                  </a:cubicBezTo>
                  <a:cubicBezTo>
                    <a:pt x="61" y="113"/>
                    <a:pt x="60" y="113"/>
                    <a:pt x="59" y="112"/>
                  </a:cubicBezTo>
                  <a:cubicBezTo>
                    <a:pt x="58" y="112"/>
                    <a:pt x="58" y="111"/>
                    <a:pt x="58" y="111"/>
                  </a:cubicBezTo>
                  <a:cubicBezTo>
                    <a:pt x="57" y="111"/>
                    <a:pt x="57" y="110"/>
                    <a:pt x="57" y="110"/>
                  </a:cubicBezTo>
                  <a:cubicBezTo>
                    <a:pt x="56" y="109"/>
                    <a:pt x="56" y="110"/>
                    <a:pt x="56" y="110"/>
                  </a:cubicBezTo>
                  <a:cubicBezTo>
                    <a:pt x="56" y="109"/>
                    <a:pt x="56" y="109"/>
                    <a:pt x="56" y="109"/>
                  </a:cubicBezTo>
                  <a:cubicBezTo>
                    <a:pt x="58" y="105"/>
                    <a:pt x="58" y="105"/>
                    <a:pt x="58" y="105"/>
                  </a:cubicBezTo>
                  <a:cubicBezTo>
                    <a:pt x="58" y="106"/>
                    <a:pt x="58" y="106"/>
                    <a:pt x="58" y="106"/>
                  </a:cubicBezTo>
                  <a:cubicBezTo>
                    <a:pt x="57" y="108"/>
                    <a:pt x="58" y="110"/>
                    <a:pt x="59" y="111"/>
                  </a:cubicBezTo>
                  <a:cubicBezTo>
                    <a:pt x="60" y="112"/>
                    <a:pt x="60" y="112"/>
                    <a:pt x="61" y="112"/>
                  </a:cubicBezTo>
                  <a:cubicBezTo>
                    <a:pt x="62" y="112"/>
                    <a:pt x="62" y="111"/>
                    <a:pt x="62" y="111"/>
                  </a:cubicBezTo>
                  <a:cubicBezTo>
                    <a:pt x="63" y="110"/>
                    <a:pt x="63" y="109"/>
                    <a:pt x="62" y="107"/>
                  </a:cubicBezTo>
                  <a:cubicBezTo>
                    <a:pt x="62" y="105"/>
                    <a:pt x="62" y="105"/>
                    <a:pt x="62" y="105"/>
                  </a:cubicBezTo>
                  <a:cubicBezTo>
                    <a:pt x="61" y="104"/>
                    <a:pt x="61" y="102"/>
                    <a:pt x="62" y="101"/>
                  </a:cubicBezTo>
                  <a:cubicBezTo>
                    <a:pt x="62" y="100"/>
                    <a:pt x="63" y="100"/>
                    <a:pt x="64" y="99"/>
                  </a:cubicBezTo>
                  <a:cubicBezTo>
                    <a:pt x="65" y="99"/>
                    <a:pt x="66" y="99"/>
                    <a:pt x="67" y="100"/>
                  </a:cubicBezTo>
                  <a:cubicBezTo>
                    <a:pt x="67" y="101"/>
                    <a:pt x="68" y="101"/>
                    <a:pt x="68" y="101"/>
                  </a:cubicBezTo>
                  <a:cubicBezTo>
                    <a:pt x="68" y="102"/>
                    <a:pt x="68" y="102"/>
                    <a:pt x="69" y="102"/>
                  </a:cubicBezTo>
                  <a:cubicBezTo>
                    <a:pt x="69" y="102"/>
                    <a:pt x="69" y="102"/>
                    <a:pt x="70" y="102"/>
                  </a:cubicBezTo>
                  <a:cubicBezTo>
                    <a:pt x="70" y="103"/>
                    <a:pt x="70" y="103"/>
                    <a:pt x="70" y="103"/>
                  </a:cubicBezTo>
                  <a:cubicBezTo>
                    <a:pt x="68" y="107"/>
                    <a:pt x="68" y="107"/>
                    <a:pt x="68" y="107"/>
                  </a:cubicBezTo>
                  <a:cubicBezTo>
                    <a:pt x="67" y="106"/>
                    <a:pt x="67" y="106"/>
                    <a:pt x="67" y="106"/>
                  </a:cubicBezTo>
                  <a:cubicBezTo>
                    <a:pt x="68" y="104"/>
                    <a:pt x="68" y="102"/>
                    <a:pt x="66" y="101"/>
                  </a:cubicBezTo>
                  <a:cubicBezTo>
                    <a:pt x="66" y="101"/>
                    <a:pt x="65" y="101"/>
                    <a:pt x="64" y="101"/>
                  </a:cubicBezTo>
                  <a:cubicBezTo>
                    <a:pt x="64" y="101"/>
                    <a:pt x="64" y="101"/>
                    <a:pt x="63" y="101"/>
                  </a:cubicBezTo>
                  <a:cubicBezTo>
                    <a:pt x="63" y="102"/>
                    <a:pt x="63" y="102"/>
                    <a:pt x="63" y="103"/>
                  </a:cubicBezTo>
                  <a:cubicBezTo>
                    <a:pt x="63" y="103"/>
                    <a:pt x="63" y="104"/>
                    <a:pt x="64" y="105"/>
                  </a:cubicBezTo>
                  <a:cubicBezTo>
                    <a:pt x="64" y="107"/>
                    <a:pt x="64" y="107"/>
                    <a:pt x="64" y="107"/>
                  </a:cubicBezTo>
                  <a:cubicBezTo>
                    <a:pt x="66" y="109"/>
                    <a:pt x="66" y="111"/>
                    <a:pt x="65" y="111"/>
                  </a:cubicBezTo>
                  <a:close/>
                  <a:moveTo>
                    <a:pt x="74" y="117"/>
                  </a:moveTo>
                  <a:cubicBezTo>
                    <a:pt x="73" y="118"/>
                    <a:pt x="72" y="119"/>
                    <a:pt x="71" y="119"/>
                  </a:cubicBezTo>
                  <a:cubicBezTo>
                    <a:pt x="70" y="119"/>
                    <a:pt x="69" y="119"/>
                    <a:pt x="68" y="118"/>
                  </a:cubicBezTo>
                  <a:cubicBezTo>
                    <a:pt x="68" y="118"/>
                    <a:pt x="67" y="117"/>
                    <a:pt x="67" y="116"/>
                  </a:cubicBezTo>
                  <a:cubicBezTo>
                    <a:pt x="66" y="115"/>
                    <a:pt x="67" y="113"/>
                    <a:pt x="68" y="112"/>
                  </a:cubicBezTo>
                  <a:cubicBezTo>
                    <a:pt x="68" y="111"/>
                    <a:pt x="69" y="110"/>
                    <a:pt x="70" y="110"/>
                  </a:cubicBezTo>
                  <a:cubicBezTo>
                    <a:pt x="72" y="109"/>
                    <a:pt x="73" y="109"/>
                    <a:pt x="74" y="110"/>
                  </a:cubicBezTo>
                  <a:cubicBezTo>
                    <a:pt x="75" y="111"/>
                    <a:pt x="75" y="111"/>
                    <a:pt x="76" y="112"/>
                  </a:cubicBezTo>
                  <a:cubicBezTo>
                    <a:pt x="76" y="113"/>
                    <a:pt x="76" y="113"/>
                    <a:pt x="76" y="113"/>
                  </a:cubicBezTo>
                  <a:cubicBezTo>
                    <a:pt x="76" y="114"/>
                    <a:pt x="75" y="114"/>
                    <a:pt x="75" y="114"/>
                  </a:cubicBezTo>
                  <a:cubicBezTo>
                    <a:pt x="75" y="114"/>
                    <a:pt x="75" y="114"/>
                    <a:pt x="74" y="114"/>
                  </a:cubicBezTo>
                  <a:cubicBezTo>
                    <a:pt x="74" y="114"/>
                    <a:pt x="74" y="113"/>
                    <a:pt x="74" y="113"/>
                  </a:cubicBezTo>
                  <a:cubicBezTo>
                    <a:pt x="74" y="113"/>
                    <a:pt x="74" y="113"/>
                    <a:pt x="74" y="113"/>
                  </a:cubicBezTo>
                  <a:cubicBezTo>
                    <a:pt x="74" y="112"/>
                    <a:pt x="74" y="112"/>
                    <a:pt x="74" y="111"/>
                  </a:cubicBezTo>
                  <a:cubicBezTo>
                    <a:pt x="74" y="111"/>
                    <a:pt x="74" y="111"/>
                    <a:pt x="73" y="111"/>
                  </a:cubicBezTo>
                  <a:cubicBezTo>
                    <a:pt x="72" y="110"/>
                    <a:pt x="72" y="110"/>
                    <a:pt x="70" y="111"/>
                  </a:cubicBezTo>
                  <a:cubicBezTo>
                    <a:pt x="70" y="111"/>
                    <a:pt x="69" y="111"/>
                    <a:pt x="69" y="112"/>
                  </a:cubicBezTo>
                  <a:cubicBezTo>
                    <a:pt x="68" y="113"/>
                    <a:pt x="68" y="114"/>
                    <a:pt x="68" y="115"/>
                  </a:cubicBezTo>
                  <a:cubicBezTo>
                    <a:pt x="68" y="116"/>
                    <a:pt x="68" y="117"/>
                    <a:pt x="69" y="117"/>
                  </a:cubicBezTo>
                  <a:cubicBezTo>
                    <a:pt x="71" y="118"/>
                    <a:pt x="72" y="118"/>
                    <a:pt x="74" y="117"/>
                  </a:cubicBezTo>
                  <a:cubicBezTo>
                    <a:pt x="74" y="117"/>
                    <a:pt x="74" y="117"/>
                    <a:pt x="74" y="117"/>
                  </a:cubicBezTo>
                  <a:close/>
                  <a:moveTo>
                    <a:pt x="83" y="111"/>
                  </a:moveTo>
                  <a:cubicBezTo>
                    <a:pt x="83" y="111"/>
                    <a:pt x="82" y="111"/>
                    <a:pt x="82" y="111"/>
                  </a:cubicBezTo>
                  <a:cubicBezTo>
                    <a:pt x="82" y="111"/>
                    <a:pt x="82" y="111"/>
                    <a:pt x="81" y="111"/>
                  </a:cubicBezTo>
                  <a:cubicBezTo>
                    <a:pt x="81" y="111"/>
                    <a:pt x="81" y="111"/>
                    <a:pt x="81" y="111"/>
                  </a:cubicBezTo>
                  <a:cubicBezTo>
                    <a:pt x="81" y="110"/>
                    <a:pt x="81" y="110"/>
                    <a:pt x="81" y="110"/>
                  </a:cubicBezTo>
                  <a:cubicBezTo>
                    <a:pt x="81" y="109"/>
                    <a:pt x="81" y="109"/>
                    <a:pt x="82" y="109"/>
                  </a:cubicBezTo>
                  <a:cubicBezTo>
                    <a:pt x="82" y="109"/>
                    <a:pt x="82" y="109"/>
                    <a:pt x="82" y="109"/>
                  </a:cubicBezTo>
                  <a:cubicBezTo>
                    <a:pt x="83" y="109"/>
                    <a:pt x="83" y="110"/>
                    <a:pt x="83" y="110"/>
                  </a:cubicBezTo>
                  <a:cubicBezTo>
                    <a:pt x="83" y="111"/>
                    <a:pt x="83" y="111"/>
                    <a:pt x="83" y="111"/>
                  </a:cubicBezTo>
                  <a:close/>
                  <a:moveTo>
                    <a:pt x="78" y="123"/>
                  </a:moveTo>
                  <a:cubicBezTo>
                    <a:pt x="74" y="121"/>
                    <a:pt x="74" y="121"/>
                    <a:pt x="74" y="121"/>
                  </a:cubicBezTo>
                  <a:cubicBezTo>
                    <a:pt x="74" y="121"/>
                    <a:pt x="74" y="121"/>
                    <a:pt x="74" y="121"/>
                  </a:cubicBezTo>
                  <a:cubicBezTo>
                    <a:pt x="75" y="121"/>
                    <a:pt x="76" y="121"/>
                    <a:pt x="76" y="120"/>
                  </a:cubicBezTo>
                  <a:cubicBezTo>
                    <a:pt x="78" y="115"/>
                    <a:pt x="78" y="115"/>
                    <a:pt x="78" y="115"/>
                  </a:cubicBezTo>
                  <a:cubicBezTo>
                    <a:pt x="79" y="115"/>
                    <a:pt x="79" y="114"/>
                    <a:pt x="78" y="114"/>
                  </a:cubicBezTo>
                  <a:cubicBezTo>
                    <a:pt x="78" y="114"/>
                    <a:pt x="78" y="114"/>
                    <a:pt x="78" y="114"/>
                  </a:cubicBezTo>
                  <a:cubicBezTo>
                    <a:pt x="78" y="113"/>
                    <a:pt x="78" y="113"/>
                    <a:pt x="78" y="113"/>
                  </a:cubicBezTo>
                  <a:cubicBezTo>
                    <a:pt x="81" y="114"/>
                    <a:pt x="81" y="114"/>
                    <a:pt x="81" y="114"/>
                  </a:cubicBezTo>
                  <a:cubicBezTo>
                    <a:pt x="78" y="121"/>
                    <a:pt x="78" y="121"/>
                    <a:pt x="78" y="121"/>
                  </a:cubicBezTo>
                  <a:cubicBezTo>
                    <a:pt x="77" y="122"/>
                    <a:pt x="78" y="123"/>
                    <a:pt x="78" y="123"/>
                  </a:cubicBezTo>
                  <a:cubicBezTo>
                    <a:pt x="78" y="123"/>
                    <a:pt x="78" y="123"/>
                    <a:pt x="78" y="123"/>
                  </a:cubicBezTo>
                  <a:close/>
                  <a:moveTo>
                    <a:pt x="89" y="124"/>
                  </a:moveTo>
                  <a:cubicBezTo>
                    <a:pt x="88" y="125"/>
                    <a:pt x="87" y="125"/>
                    <a:pt x="86" y="126"/>
                  </a:cubicBezTo>
                  <a:cubicBezTo>
                    <a:pt x="85" y="126"/>
                    <a:pt x="84" y="126"/>
                    <a:pt x="84" y="126"/>
                  </a:cubicBezTo>
                  <a:cubicBezTo>
                    <a:pt x="82" y="125"/>
                    <a:pt x="82" y="125"/>
                    <a:pt x="82" y="124"/>
                  </a:cubicBezTo>
                  <a:cubicBezTo>
                    <a:pt x="81" y="123"/>
                    <a:pt x="81" y="121"/>
                    <a:pt x="82" y="120"/>
                  </a:cubicBezTo>
                  <a:cubicBezTo>
                    <a:pt x="82" y="119"/>
                    <a:pt x="83" y="118"/>
                    <a:pt x="84" y="117"/>
                  </a:cubicBezTo>
                  <a:cubicBezTo>
                    <a:pt x="85" y="117"/>
                    <a:pt x="86" y="117"/>
                    <a:pt x="87" y="117"/>
                  </a:cubicBezTo>
                  <a:cubicBezTo>
                    <a:pt x="88" y="118"/>
                    <a:pt x="89" y="119"/>
                    <a:pt x="89" y="119"/>
                  </a:cubicBezTo>
                  <a:cubicBezTo>
                    <a:pt x="90" y="120"/>
                    <a:pt x="90" y="121"/>
                    <a:pt x="89" y="122"/>
                  </a:cubicBezTo>
                  <a:cubicBezTo>
                    <a:pt x="83" y="119"/>
                    <a:pt x="83" y="119"/>
                    <a:pt x="83" y="119"/>
                  </a:cubicBezTo>
                  <a:cubicBezTo>
                    <a:pt x="83" y="121"/>
                    <a:pt x="83" y="122"/>
                    <a:pt x="83" y="123"/>
                  </a:cubicBezTo>
                  <a:cubicBezTo>
                    <a:pt x="83" y="124"/>
                    <a:pt x="84" y="124"/>
                    <a:pt x="84" y="125"/>
                  </a:cubicBezTo>
                  <a:cubicBezTo>
                    <a:pt x="85" y="125"/>
                    <a:pt x="86" y="125"/>
                    <a:pt x="86" y="125"/>
                  </a:cubicBezTo>
                  <a:cubicBezTo>
                    <a:pt x="88" y="125"/>
                    <a:pt x="88" y="124"/>
                    <a:pt x="89" y="124"/>
                  </a:cubicBezTo>
                  <a:cubicBezTo>
                    <a:pt x="89" y="124"/>
                    <a:pt x="89" y="124"/>
                    <a:pt x="89" y="124"/>
                  </a:cubicBezTo>
                  <a:close/>
                  <a:moveTo>
                    <a:pt x="88" y="120"/>
                  </a:moveTo>
                  <a:cubicBezTo>
                    <a:pt x="88" y="119"/>
                    <a:pt x="88" y="118"/>
                    <a:pt x="87" y="117"/>
                  </a:cubicBezTo>
                  <a:cubicBezTo>
                    <a:pt x="86" y="117"/>
                    <a:pt x="84" y="117"/>
                    <a:pt x="84" y="119"/>
                  </a:cubicBezTo>
                  <a:cubicBezTo>
                    <a:pt x="88" y="120"/>
                    <a:pt x="88" y="120"/>
                    <a:pt x="88" y="120"/>
                  </a:cubicBezTo>
                  <a:close/>
                  <a:moveTo>
                    <a:pt x="98" y="131"/>
                  </a:moveTo>
                  <a:cubicBezTo>
                    <a:pt x="94" y="129"/>
                    <a:pt x="94" y="129"/>
                    <a:pt x="94" y="129"/>
                  </a:cubicBezTo>
                  <a:cubicBezTo>
                    <a:pt x="94" y="129"/>
                    <a:pt x="94" y="129"/>
                    <a:pt x="94" y="129"/>
                  </a:cubicBezTo>
                  <a:cubicBezTo>
                    <a:pt x="95" y="129"/>
                    <a:pt x="96" y="129"/>
                    <a:pt x="96" y="128"/>
                  </a:cubicBezTo>
                  <a:cubicBezTo>
                    <a:pt x="98" y="123"/>
                    <a:pt x="98" y="123"/>
                    <a:pt x="98" y="123"/>
                  </a:cubicBezTo>
                  <a:cubicBezTo>
                    <a:pt x="98" y="123"/>
                    <a:pt x="98" y="123"/>
                    <a:pt x="98" y="122"/>
                  </a:cubicBezTo>
                  <a:cubicBezTo>
                    <a:pt x="98" y="122"/>
                    <a:pt x="97" y="122"/>
                    <a:pt x="97" y="121"/>
                  </a:cubicBezTo>
                  <a:cubicBezTo>
                    <a:pt x="96" y="121"/>
                    <a:pt x="95" y="121"/>
                    <a:pt x="94" y="122"/>
                  </a:cubicBezTo>
                  <a:cubicBezTo>
                    <a:pt x="93" y="127"/>
                    <a:pt x="93" y="127"/>
                    <a:pt x="93" y="127"/>
                  </a:cubicBezTo>
                  <a:cubicBezTo>
                    <a:pt x="92" y="128"/>
                    <a:pt x="93" y="129"/>
                    <a:pt x="94" y="129"/>
                  </a:cubicBezTo>
                  <a:cubicBezTo>
                    <a:pt x="94" y="129"/>
                    <a:pt x="94" y="129"/>
                    <a:pt x="94" y="129"/>
                  </a:cubicBezTo>
                  <a:cubicBezTo>
                    <a:pt x="90" y="128"/>
                    <a:pt x="90" y="128"/>
                    <a:pt x="90" y="128"/>
                  </a:cubicBezTo>
                  <a:cubicBezTo>
                    <a:pt x="90" y="127"/>
                    <a:pt x="90" y="127"/>
                    <a:pt x="90" y="127"/>
                  </a:cubicBezTo>
                  <a:cubicBezTo>
                    <a:pt x="90" y="128"/>
                    <a:pt x="91" y="127"/>
                    <a:pt x="91" y="127"/>
                  </a:cubicBezTo>
                  <a:cubicBezTo>
                    <a:pt x="93" y="121"/>
                    <a:pt x="93" y="121"/>
                    <a:pt x="93" y="121"/>
                  </a:cubicBezTo>
                  <a:cubicBezTo>
                    <a:pt x="93" y="121"/>
                    <a:pt x="93" y="121"/>
                    <a:pt x="93" y="121"/>
                  </a:cubicBezTo>
                  <a:cubicBezTo>
                    <a:pt x="93" y="121"/>
                    <a:pt x="93" y="120"/>
                    <a:pt x="92" y="120"/>
                  </a:cubicBezTo>
                  <a:cubicBezTo>
                    <a:pt x="92" y="120"/>
                    <a:pt x="92" y="120"/>
                    <a:pt x="92" y="120"/>
                  </a:cubicBezTo>
                  <a:cubicBezTo>
                    <a:pt x="96" y="120"/>
                    <a:pt x="96" y="120"/>
                    <a:pt x="96" y="120"/>
                  </a:cubicBezTo>
                  <a:cubicBezTo>
                    <a:pt x="95" y="121"/>
                    <a:pt x="95" y="121"/>
                    <a:pt x="95" y="121"/>
                  </a:cubicBezTo>
                  <a:cubicBezTo>
                    <a:pt x="96" y="121"/>
                    <a:pt x="98" y="121"/>
                    <a:pt x="99" y="121"/>
                  </a:cubicBezTo>
                  <a:cubicBezTo>
                    <a:pt x="100" y="121"/>
                    <a:pt x="101" y="123"/>
                    <a:pt x="100" y="125"/>
                  </a:cubicBezTo>
                  <a:cubicBezTo>
                    <a:pt x="98" y="129"/>
                    <a:pt x="98" y="129"/>
                    <a:pt x="98" y="129"/>
                  </a:cubicBezTo>
                  <a:cubicBezTo>
                    <a:pt x="98" y="130"/>
                    <a:pt x="98" y="131"/>
                    <a:pt x="98" y="131"/>
                  </a:cubicBezTo>
                  <a:cubicBezTo>
                    <a:pt x="98" y="131"/>
                    <a:pt x="98" y="131"/>
                    <a:pt x="98" y="131"/>
                  </a:cubicBezTo>
                  <a:close/>
                  <a:moveTo>
                    <a:pt x="109" y="130"/>
                  </a:moveTo>
                  <a:cubicBezTo>
                    <a:pt x="108" y="131"/>
                    <a:pt x="107" y="132"/>
                    <a:pt x="107" y="132"/>
                  </a:cubicBezTo>
                  <a:cubicBezTo>
                    <a:pt x="106" y="133"/>
                    <a:pt x="105" y="133"/>
                    <a:pt x="104" y="133"/>
                  </a:cubicBezTo>
                  <a:cubicBezTo>
                    <a:pt x="103" y="132"/>
                    <a:pt x="102" y="132"/>
                    <a:pt x="102" y="131"/>
                  </a:cubicBezTo>
                  <a:cubicBezTo>
                    <a:pt x="101" y="129"/>
                    <a:pt x="101" y="128"/>
                    <a:pt x="101" y="127"/>
                  </a:cubicBezTo>
                  <a:cubicBezTo>
                    <a:pt x="102" y="126"/>
                    <a:pt x="102" y="125"/>
                    <a:pt x="103" y="124"/>
                  </a:cubicBezTo>
                  <a:cubicBezTo>
                    <a:pt x="104" y="123"/>
                    <a:pt x="106" y="123"/>
                    <a:pt x="107" y="123"/>
                  </a:cubicBezTo>
                  <a:cubicBezTo>
                    <a:pt x="108" y="123"/>
                    <a:pt x="108" y="123"/>
                    <a:pt x="109" y="124"/>
                  </a:cubicBezTo>
                  <a:cubicBezTo>
                    <a:pt x="109" y="125"/>
                    <a:pt x="110" y="125"/>
                    <a:pt x="109" y="126"/>
                  </a:cubicBezTo>
                  <a:cubicBezTo>
                    <a:pt x="109" y="126"/>
                    <a:pt x="109" y="126"/>
                    <a:pt x="109" y="126"/>
                  </a:cubicBezTo>
                  <a:cubicBezTo>
                    <a:pt x="108" y="126"/>
                    <a:pt x="108" y="126"/>
                    <a:pt x="108" y="126"/>
                  </a:cubicBezTo>
                  <a:cubicBezTo>
                    <a:pt x="108" y="126"/>
                    <a:pt x="108" y="126"/>
                    <a:pt x="108" y="126"/>
                  </a:cubicBezTo>
                  <a:cubicBezTo>
                    <a:pt x="108" y="125"/>
                    <a:pt x="108" y="125"/>
                    <a:pt x="108" y="125"/>
                  </a:cubicBezTo>
                  <a:cubicBezTo>
                    <a:pt x="108" y="125"/>
                    <a:pt x="108" y="124"/>
                    <a:pt x="108" y="124"/>
                  </a:cubicBezTo>
                  <a:cubicBezTo>
                    <a:pt x="107" y="123"/>
                    <a:pt x="107" y="123"/>
                    <a:pt x="107" y="123"/>
                  </a:cubicBezTo>
                  <a:cubicBezTo>
                    <a:pt x="106" y="123"/>
                    <a:pt x="105" y="123"/>
                    <a:pt x="104" y="124"/>
                  </a:cubicBezTo>
                  <a:cubicBezTo>
                    <a:pt x="104" y="124"/>
                    <a:pt x="104" y="125"/>
                    <a:pt x="103" y="126"/>
                  </a:cubicBezTo>
                  <a:cubicBezTo>
                    <a:pt x="103" y="127"/>
                    <a:pt x="103" y="128"/>
                    <a:pt x="104" y="129"/>
                  </a:cubicBezTo>
                  <a:cubicBezTo>
                    <a:pt x="104" y="129"/>
                    <a:pt x="105" y="130"/>
                    <a:pt x="106" y="130"/>
                  </a:cubicBezTo>
                  <a:cubicBezTo>
                    <a:pt x="106" y="131"/>
                    <a:pt x="107" y="131"/>
                    <a:pt x="109" y="130"/>
                  </a:cubicBezTo>
                  <a:cubicBezTo>
                    <a:pt x="109" y="130"/>
                    <a:pt x="109" y="130"/>
                    <a:pt x="109" y="130"/>
                  </a:cubicBezTo>
                  <a:close/>
                  <a:moveTo>
                    <a:pt x="119" y="132"/>
                  </a:moveTo>
                  <a:cubicBezTo>
                    <a:pt x="118" y="133"/>
                    <a:pt x="118" y="133"/>
                    <a:pt x="117" y="134"/>
                  </a:cubicBezTo>
                  <a:cubicBezTo>
                    <a:pt x="116" y="134"/>
                    <a:pt x="115" y="135"/>
                    <a:pt x="114" y="134"/>
                  </a:cubicBezTo>
                  <a:cubicBezTo>
                    <a:pt x="113" y="134"/>
                    <a:pt x="112" y="133"/>
                    <a:pt x="112" y="133"/>
                  </a:cubicBezTo>
                  <a:cubicBezTo>
                    <a:pt x="111" y="131"/>
                    <a:pt x="111" y="130"/>
                    <a:pt x="111" y="129"/>
                  </a:cubicBezTo>
                  <a:cubicBezTo>
                    <a:pt x="112" y="128"/>
                    <a:pt x="112" y="127"/>
                    <a:pt x="113" y="126"/>
                  </a:cubicBezTo>
                  <a:cubicBezTo>
                    <a:pt x="114" y="125"/>
                    <a:pt x="115" y="125"/>
                    <a:pt x="116" y="125"/>
                  </a:cubicBezTo>
                  <a:cubicBezTo>
                    <a:pt x="118" y="125"/>
                    <a:pt x="118" y="126"/>
                    <a:pt x="119" y="127"/>
                  </a:cubicBezTo>
                  <a:cubicBezTo>
                    <a:pt x="119" y="127"/>
                    <a:pt x="120" y="128"/>
                    <a:pt x="119" y="129"/>
                  </a:cubicBezTo>
                  <a:cubicBezTo>
                    <a:pt x="113" y="128"/>
                    <a:pt x="113" y="128"/>
                    <a:pt x="113" y="128"/>
                  </a:cubicBezTo>
                  <a:cubicBezTo>
                    <a:pt x="112" y="129"/>
                    <a:pt x="113" y="131"/>
                    <a:pt x="113" y="131"/>
                  </a:cubicBezTo>
                  <a:cubicBezTo>
                    <a:pt x="114" y="132"/>
                    <a:pt x="114" y="133"/>
                    <a:pt x="115" y="133"/>
                  </a:cubicBezTo>
                  <a:cubicBezTo>
                    <a:pt x="116" y="133"/>
                    <a:pt x="116" y="133"/>
                    <a:pt x="117" y="133"/>
                  </a:cubicBezTo>
                  <a:cubicBezTo>
                    <a:pt x="118" y="133"/>
                    <a:pt x="118" y="132"/>
                    <a:pt x="119" y="132"/>
                  </a:cubicBezTo>
                  <a:cubicBezTo>
                    <a:pt x="119" y="132"/>
                    <a:pt x="119" y="132"/>
                    <a:pt x="119" y="132"/>
                  </a:cubicBezTo>
                  <a:close/>
                  <a:moveTo>
                    <a:pt x="117" y="129"/>
                  </a:moveTo>
                  <a:cubicBezTo>
                    <a:pt x="117" y="127"/>
                    <a:pt x="116" y="126"/>
                    <a:pt x="115" y="126"/>
                  </a:cubicBezTo>
                  <a:cubicBezTo>
                    <a:pt x="114" y="125"/>
                    <a:pt x="113" y="126"/>
                    <a:pt x="112" y="128"/>
                  </a:cubicBezTo>
                  <a:cubicBezTo>
                    <a:pt x="117" y="129"/>
                    <a:pt x="117" y="129"/>
                    <a:pt x="117" y="129"/>
                  </a:cubicBezTo>
                  <a:close/>
                  <a:moveTo>
                    <a:pt x="133" y="135"/>
                  </a:moveTo>
                  <a:cubicBezTo>
                    <a:pt x="132" y="136"/>
                    <a:pt x="132" y="136"/>
                    <a:pt x="132" y="136"/>
                  </a:cubicBezTo>
                  <a:cubicBezTo>
                    <a:pt x="132" y="137"/>
                    <a:pt x="131" y="137"/>
                    <a:pt x="131" y="137"/>
                  </a:cubicBezTo>
                  <a:cubicBezTo>
                    <a:pt x="130" y="137"/>
                    <a:pt x="130" y="136"/>
                    <a:pt x="130" y="135"/>
                  </a:cubicBezTo>
                  <a:cubicBezTo>
                    <a:pt x="130" y="135"/>
                    <a:pt x="129" y="136"/>
                    <a:pt x="128" y="136"/>
                  </a:cubicBezTo>
                  <a:cubicBezTo>
                    <a:pt x="128" y="136"/>
                    <a:pt x="127" y="136"/>
                    <a:pt x="127" y="136"/>
                  </a:cubicBezTo>
                  <a:cubicBezTo>
                    <a:pt x="126" y="136"/>
                    <a:pt x="126" y="136"/>
                    <a:pt x="125" y="135"/>
                  </a:cubicBezTo>
                  <a:cubicBezTo>
                    <a:pt x="125" y="135"/>
                    <a:pt x="125" y="135"/>
                    <a:pt x="125" y="134"/>
                  </a:cubicBezTo>
                  <a:cubicBezTo>
                    <a:pt x="125" y="133"/>
                    <a:pt x="126" y="132"/>
                    <a:pt x="127" y="131"/>
                  </a:cubicBezTo>
                  <a:cubicBezTo>
                    <a:pt x="128" y="131"/>
                    <a:pt x="129" y="130"/>
                    <a:pt x="130" y="130"/>
                  </a:cubicBezTo>
                  <a:cubicBezTo>
                    <a:pt x="130" y="129"/>
                    <a:pt x="130" y="129"/>
                    <a:pt x="130" y="129"/>
                  </a:cubicBezTo>
                  <a:cubicBezTo>
                    <a:pt x="130" y="128"/>
                    <a:pt x="130" y="127"/>
                    <a:pt x="129" y="127"/>
                  </a:cubicBezTo>
                  <a:cubicBezTo>
                    <a:pt x="128" y="127"/>
                    <a:pt x="128" y="127"/>
                    <a:pt x="128" y="128"/>
                  </a:cubicBezTo>
                  <a:cubicBezTo>
                    <a:pt x="128" y="128"/>
                    <a:pt x="128" y="128"/>
                    <a:pt x="128" y="128"/>
                  </a:cubicBezTo>
                  <a:cubicBezTo>
                    <a:pt x="128" y="129"/>
                    <a:pt x="128" y="129"/>
                    <a:pt x="128" y="129"/>
                  </a:cubicBezTo>
                  <a:cubicBezTo>
                    <a:pt x="128" y="129"/>
                    <a:pt x="128" y="129"/>
                    <a:pt x="127" y="129"/>
                  </a:cubicBezTo>
                  <a:cubicBezTo>
                    <a:pt x="127" y="130"/>
                    <a:pt x="127" y="130"/>
                    <a:pt x="126" y="130"/>
                  </a:cubicBezTo>
                  <a:cubicBezTo>
                    <a:pt x="126" y="130"/>
                    <a:pt x="126" y="130"/>
                    <a:pt x="126" y="129"/>
                  </a:cubicBezTo>
                  <a:cubicBezTo>
                    <a:pt x="125" y="129"/>
                    <a:pt x="125" y="129"/>
                    <a:pt x="126" y="129"/>
                  </a:cubicBezTo>
                  <a:cubicBezTo>
                    <a:pt x="126" y="128"/>
                    <a:pt x="126" y="128"/>
                    <a:pt x="127" y="127"/>
                  </a:cubicBezTo>
                  <a:cubicBezTo>
                    <a:pt x="128" y="127"/>
                    <a:pt x="128" y="127"/>
                    <a:pt x="129" y="127"/>
                  </a:cubicBezTo>
                  <a:cubicBezTo>
                    <a:pt x="130" y="127"/>
                    <a:pt x="131" y="127"/>
                    <a:pt x="132" y="128"/>
                  </a:cubicBezTo>
                  <a:cubicBezTo>
                    <a:pt x="132" y="128"/>
                    <a:pt x="132" y="129"/>
                    <a:pt x="132" y="130"/>
                  </a:cubicBezTo>
                  <a:cubicBezTo>
                    <a:pt x="132" y="135"/>
                    <a:pt x="132" y="135"/>
                    <a:pt x="132" y="135"/>
                  </a:cubicBezTo>
                  <a:cubicBezTo>
                    <a:pt x="132" y="135"/>
                    <a:pt x="132" y="135"/>
                    <a:pt x="132" y="135"/>
                  </a:cubicBezTo>
                  <a:cubicBezTo>
                    <a:pt x="132" y="135"/>
                    <a:pt x="132" y="135"/>
                    <a:pt x="133" y="135"/>
                  </a:cubicBezTo>
                  <a:cubicBezTo>
                    <a:pt x="133" y="135"/>
                    <a:pt x="133" y="135"/>
                    <a:pt x="133" y="135"/>
                  </a:cubicBezTo>
                  <a:close/>
                  <a:moveTo>
                    <a:pt x="130" y="134"/>
                  </a:moveTo>
                  <a:cubicBezTo>
                    <a:pt x="130" y="131"/>
                    <a:pt x="130" y="131"/>
                    <a:pt x="130" y="131"/>
                  </a:cubicBezTo>
                  <a:cubicBezTo>
                    <a:pt x="129" y="131"/>
                    <a:pt x="128" y="131"/>
                    <a:pt x="128" y="131"/>
                  </a:cubicBezTo>
                  <a:cubicBezTo>
                    <a:pt x="127" y="132"/>
                    <a:pt x="126" y="132"/>
                    <a:pt x="126" y="133"/>
                  </a:cubicBezTo>
                  <a:cubicBezTo>
                    <a:pt x="126" y="134"/>
                    <a:pt x="127" y="135"/>
                    <a:pt x="128" y="135"/>
                  </a:cubicBezTo>
                  <a:cubicBezTo>
                    <a:pt x="128" y="135"/>
                    <a:pt x="129" y="135"/>
                    <a:pt x="130" y="134"/>
                  </a:cubicBezTo>
                  <a:close/>
                  <a:moveTo>
                    <a:pt x="144" y="136"/>
                  </a:moveTo>
                  <a:cubicBezTo>
                    <a:pt x="140" y="136"/>
                    <a:pt x="140" y="136"/>
                    <a:pt x="140" y="136"/>
                  </a:cubicBezTo>
                  <a:cubicBezTo>
                    <a:pt x="140" y="136"/>
                    <a:pt x="140" y="136"/>
                    <a:pt x="140" y="136"/>
                  </a:cubicBezTo>
                  <a:cubicBezTo>
                    <a:pt x="140" y="136"/>
                    <a:pt x="141" y="135"/>
                    <a:pt x="141" y="135"/>
                  </a:cubicBezTo>
                  <a:cubicBezTo>
                    <a:pt x="141" y="129"/>
                    <a:pt x="141" y="129"/>
                    <a:pt x="141" y="129"/>
                  </a:cubicBezTo>
                  <a:cubicBezTo>
                    <a:pt x="141" y="129"/>
                    <a:pt x="141" y="129"/>
                    <a:pt x="140" y="128"/>
                  </a:cubicBezTo>
                  <a:cubicBezTo>
                    <a:pt x="140" y="128"/>
                    <a:pt x="140" y="128"/>
                    <a:pt x="139" y="128"/>
                  </a:cubicBezTo>
                  <a:cubicBezTo>
                    <a:pt x="138" y="128"/>
                    <a:pt x="138" y="128"/>
                    <a:pt x="137" y="129"/>
                  </a:cubicBezTo>
                  <a:cubicBezTo>
                    <a:pt x="137" y="135"/>
                    <a:pt x="137" y="135"/>
                    <a:pt x="137" y="135"/>
                  </a:cubicBezTo>
                  <a:cubicBezTo>
                    <a:pt x="137" y="135"/>
                    <a:pt x="137" y="136"/>
                    <a:pt x="138" y="136"/>
                  </a:cubicBezTo>
                  <a:cubicBezTo>
                    <a:pt x="138" y="136"/>
                    <a:pt x="138" y="136"/>
                    <a:pt x="138" y="136"/>
                  </a:cubicBezTo>
                  <a:cubicBezTo>
                    <a:pt x="134" y="136"/>
                    <a:pt x="134" y="136"/>
                    <a:pt x="134" y="136"/>
                  </a:cubicBezTo>
                  <a:cubicBezTo>
                    <a:pt x="134" y="136"/>
                    <a:pt x="134" y="136"/>
                    <a:pt x="134" y="136"/>
                  </a:cubicBezTo>
                  <a:cubicBezTo>
                    <a:pt x="134" y="136"/>
                    <a:pt x="135" y="135"/>
                    <a:pt x="135" y="135"/>
                  </a:cubicBezTo>
                  <a:cubicBezTo>
                    <a:pt x="135" y="129"/>
                    <a:pt x="135" y="129"/>
                    <a:pt x="135" y="129"/>
                  </a:cubicBezTo>
                  <a:cubicBezTo>
                    <a:pt x="135" y="129"/>
                    <a:pt x="135" y="128"/>
                    <a:pt x="134" y="128"/>
                  </a:cubicBezTo>
                  <a:cubicBezTo>
                    <a:pt x="134" y="128"/>
                    <a:pt x="134" y="128"/>
                    <a:pt x="133" y="128"/>
                  </a:cubicBezTo>
                  <a:cubicBezTo>
                    <a:pt x="133" y="128"/>
                    <a:pt x="133" y="128"/>
                    <a:pt x="133" y="128"/>
                  </a:cubicBezTo>
                  <a:cubicBezTo>
                    <a:pt x="136" y="127"/>
                    <a:pt x="136" y="127"/>
                    <a:pt x="136" y="127"/>
                  </a:cubicBezTo>
                  <a:cubicBezTo>
                    <a:pt x="136" y="128"/>
                    <a:pt x="136" y="128"/>
                    <a:pt x="136" y="128"/>
                  </a:cubicBezTo>
                  <a:cubicBezTo>
                    <a:pt x="137" y="127"/>
                    <a:pt x="138" y="127"/>
                    <a:pt x="140" y="127"/>
                  </a:cubicBezTo>
                  <a:cubicBezTo>
                    <a:pt x="141" y="127"/>
                    <a:pt x="142" y="127"/>
                    <a:pt x="142" y="130"/>
                  </a:cubicBezTo>
                  <a:cubicBezTo>
                    <a:pt x="142" y="135"/>
                    <a:pt x="142" y="135"/>
                    <a:pt x="142" y="135"/>
                  </a:cubicBezTo>
                  <a:cubicBezTo>
                    <a:pt x="143" y="135"/>
                    <a:pt x="143" y="136"/>
                    <a:pt x="144" y="136"/>
                  </a:cubicBezTo>
                  <a:cubicBezTo>
                    <a:pt x="144" y="136"/>
                    <a:pt x="144" y="136"/>
                    <a:pt x="144" y="136"/>
                  </a:cubicBezTo>
                  <a:close/>
                  <a:moveTo>
                    <a:pt x="155" y="134"/>
                  </a:moveTo>
                  <a:cubicBezTo>
                    <a:pt x="154" y="135"/>
                    <a:pt x="153" y="135"/>
                    <a:pt x="152" y="136"/>
                  </a:cubicBezTo>
                  <a:cubicBezTo>
                    <a:pt x="152" y="134"/>
                    <a:pt x="152" y="134"/>
                    <a:pt x="152" y="134"/>
                  </a:cubicBezTo>
                  <a:cubicBezTo>
                    <a:pt x="151" y="135"/>
                    <a:pt x="150" y="136"/>
                    <a:pt x="149" y="136"/>
                  </a:cubicBezTo>
                  <a:cubicBezTo>
                    <a:pt x="148" y="136"/>
                    <a:pt x="148" y="136"/>
                    <a:pt x="147" y="135"/>
                  </a:cubicBezTo>
                  <a:cubicBezTo>
                    <a:pt x="146" y="134"/>
                    <a:pt x="145" y="133"/>
                    <a:pt x="145" y="131"/>
                  </a:cubicBezTo>
                  <a:cubicBezTo>
                    <a:pt x="145" y="130"/>
                    <a:pt x="146" y="129"/>
                    <a:pt x="146" y="128"/>
                  </a:cubicBezTo>
                  <a:cubicBezTo>
                    <a:pt x="146" y="127"/>
                    <a:pt x="148" y="126"/>
                    <a:pt x="149" y="126"/>
                  </a:cubicBezTo>
                  <a:cubicBezTo>
                    <a:pt x="150" y="126"/>
                    <a:pt x="150" y="126"/>
                    <a:pt x="151" y="127"/>
                  </a:cubicBezTo>
                  <a:cubicBezTo>
                    <a:pt x="150" y="124"/>
                    <a:pt x="150" y="124"/>
                    <a:pt x="150" y="124"/>
                  </a:cubicBezTo>
                  <a:cubicBezTo>
                    <a:pt x="150" y="123"/>
                    <a:pt x="150" y="123"/>
                    <a:pt x="150" y="123"/>
                  </a:cubicBezTo>
                  <a:cubicBezTo>
                    <a:pt x="150" y="123"/>
                    <a:pt x="150" y="123"/>
                    <a:pt x="149" y="123"/>
                  </a:cubicBezTo>
                  <a:cubicBezTo>
                    <a:pt x="149" y="123"/>
                    <a:pt x="149" y="123"/>
                    <a:pt x="149" y="123"/>
                  </a:cubicBezTo>
                  <a:cubicBezTo>
                    <a:pt x="150" y="123"/>
                    <a:pt x="150" y="122"/>
                    <a:pt x="152" y="121"/>
                  </a:cubicBezTo>
                  <a:cubicBezTo>
                    <a:pt x="153" y="133"/>
                    <a:pt x="153" y="133"/>
                    <a:pt x="153" y="133"/>
                  </a:cubicBezTo>
                  <a:cubicBezTo>
                    <a:pt x="153" y="134"/>
                    <a:pt x="153" y="134"/>
                    <a:pt x="153" y="134"/>
                  </a:cubicBezTo>
                  <a:cubicBezTo>
                    <a:pt x="154" y="134"/>
                    <a:pt x="155" y="134"/>
                    <a:pt x="155" y="134"/>
                  </a:cubicBezTo>
                  <a:cubicBezTo>
                    <a:pt x="155" y="134"/>
                    <a:pt x="155" y="134"/>
                    <a:pt x="155" y="134"/>
                  </a:cubicBezTo>
                  <a:close/>
                  <a:moveTo>
                    <a:pt x="152" y="133"/>
                  </a:moveTo>
                  <a:cubicBezTo>
                    <a:pt x="152" y="129"/>
                    <a:pt x="152" y="129"/>
                    <a:pt x="152" y="129"/>
                  </a:cubicBezTo>
                  <a:cubicBezTo>
                    <a:pt x="152" y="128"/>
                    <a:pt x="151" y="128"/>
                    <a:pt x="151" y="127"/>
                  </a:cubicBezTo>
                  <a:cubicBezTo>
                    <a:pt x="150" y="127"/>
                    <a:pt x="150" y="127"/>
                    <a:pt x="149" y="127"/>
                  </a:cubicBezTo>
                  <a:cubicBezTo>
                    <a:pt x="148" y="127"/>
                    <a:pt x="148" y="127"/>
                    <a:pt x="147" y="128"/>
                  </a:cubicBezTo>
                  <a:cubicBezTo>
                    <a:pt x="147" y="129"/>
                    <a:pt x="147" y="130"/>
                    <a:pt x="147" y="131"/>
                  </a:cubicBezTo>
                  <a:cubicBezTo>
                    <a:pt x="147" y="132"/>
                    <a:pt x="147" y="133"/>
                    <a:pt x="148" y="134"/>
                  </a:cubicBezTo>
                  <a:cubicBezTo>
                    <a:pt x="148" y="135"/>
                    <a:pt x="149" y="135"/>
                    <a:pt x="150" y="135"/>
                  </a:cubicBezTo>
                  <a:cubicBezTo>
                    <a:pt x="150" y="135"/>
                    <a:pt x="150" y="135"/>
                    <a:pt x="151" y="135"/>
                  </a:cubicBezTo>
                  <a:cubicBezTo>
                    <a:pt x="152" y="134"/>
                    <a:pt x="152" y="134"/>
                    <a:pt x="152" y="133"/>
                  </a:cubicBezTo>
                  <a:close/>
                  <a:moveTo>
                    <a:pt x="170" y="122"/>
                  </a:moveTo>
                  <a:cubicBezTo>
                    <a:pt x="170" y="122"/>
                    <a:pt x="170" y="122"/>
                    <a:pt x="170" y="122"/>
                  </a:cubicBezTo>
                  <a:cubicBezTo>
                    <a:pt x="169" y="121"/>
                    <a:pt x="169" y="120"/>
                    <a:pt x="169" y="120"/>
                  </a:cubicBezTo>
                  <a:cubicBezTo>
                    <a:pt x="168" y="120"/>
                    <a:pt x="168" y="120"/>
                    <a:pt x="167" y="120"/>
                  </a:cubicBezTo>
                  <a:cubicBezTo>
                    <a:pt x="165" y="120"/>
                    <a:pt x="165" y="120"/>
                    <a:pt x="165" y="120"/>
                  </a:cubicBezTo>
                  <a:cubicBezTo>
                    <a:pt x="167" y="131"/>
                    <a:pt x="167" y="131"/>
                    <a:pt x="167" y="131"/>
                  </a:cubicBezTo>
                  <a:cubicBezTo>
                    <a:pt x="168" y="132"/>
                    <a:pt x="168" y="132"/>
                    <a:pt x="170" y="132"/>
                  </a:cubicBezTo>
                  <a:cubicBezTo>
                    <a:pt x="170" y="132"/>
                    <a:pt x="170" y="132"/>
                    <a:pt x="170" y="132"/>
                  </a:cubicBezTo>
                  <a:cubicBezTo>
                    <a:pt x="164" y="133"/>
                    <a:pt x="164" y="133"/>
                    <a:pt x="164" y="133"/>
                  </a:cubicBezTo>
                  <a:cubicBezTo>
                    <a:pt x="164" y="133"/>
                    <a:pt x="164" y="133"/>
                    <a:pt x="164" y="133"/>
                  </a:cubicBezTo>
                  <a:cubicBezTo>
                    <a:pt x="165" y="133"/>
                    <a:pt x="166" y="132"/>
                    <a:pt x="165" y="131"/>
                  </a:cubicBezTo>
                  <a:cubicBezTo>
                    <a:pt x="163" y="121"/>
                    <a:pt x="163" y="121"/>
                    <a:pt x="163" y="121"/>
                  </a:cubicBezTo>
                  <a:cubicBezTo>
                    <a:pt x="161" y="121"/>
                    <a:pt x="161" y="121"/>
                    <a:pt x="161" y="121"/>
                  </a:cubicBezTo>
                  <a:cubicBezTo>
                    <a:pt x="160" y="121"/>
                    <a:pt x="160" y="122"/>
                    <a:pt x="159" y="122"/>
                  </a:cubicBezTo>
                  <a:cubicBezTo>
                    <a:pt x="159" y="123"/>
                    <a:pt x="159" y="123"/>
                    <a:pt x="159" y="124"/>
                  </a:cubicBezTo>
                  <a:cubicBezTo>
                    <a:pt x="159" y="124"/>
                    <a:pt x="159" y="124"/>
                    <a:pt x="159" y="124"/>
                  </a:cubicBezTo>
                  <a:cubicBezTo>
                    <a:pt x="158" y="121"/>
                    <a:pt x="158" y="121"/>
                    <a:pt x="158" y="121"/>
                  </a:cubicBezTo>
                  <a:cubicBezTo>
                    <a:pt x="169" y="118"/>
                    <a:pt x="169" y="118"/>
                    <a:pt x="169" y="118"/>
                  </a:cubicBezTo>
                  <a:cubicBezTo>
                    <a:pt x="170" y="122"/>
                    <a:pt x="170" y="122"/>
                    <a:pt x="170" y="122"/>
                  </a:cubicBezTo>
                  <a:close/>
                  <a:moveTo>
                    <a:pt x="181" y="125"/>
                  </a:moveTo>
                  <a:cubicBezTo>
                    <a:pt x="181" y="126"/>
                    <a:pt x="181" y="127"/>
                    <a:pt x="180" y="128"/>
                  </a:cubicBezTo>
                  <a:cubicBezTo>
                    <a:pt x="180" y="129"/>
                    <a:pt x="179" y="130"/>
                    <a:pt x="178" y="130"/>
                  </a:cubicBezTo>
                  <a:cubicBezTo>
                    <a:pt x="177" y="131"/>
                    <a:pt x="176" y="131"/>
                    <a:pt x="176" y="130"/>
                  </a:cubicBezTo>
                  <a:cubicBezTo>
                    <a:pt x="174" y="129"/>
                    <a:pt x="174" y="128"/>
                    <a:pt x="173" y="127"/>
                  </a:cubicBezTo>
                  <a:cubicBezTo>
                    <a:pt x="173" y="126"/>
                    <a:pt x="173" y="125"/>
                    <a:pt x="173" y="123"/>
                  </a:cubicBezTo>
                  <a:cubicBezTo>
                    <a:pt x="174" y="122"/>
                    <a:pt x="174" y="121"/>
                    <a:pt x="176" y="121"/>
                  </a:cubicBezTo>
                  <a:cubicBezTo>
                    <a:pt x="177" y="121"/>
                    <a:pt x="178" y="121"/>
                    <a:pt x="178" y="121"/>
                  </a:cubicBezTo>
                  <a:cubicBezTo>
                    <a:pt x="179" y="121"/>
                    <a:pt x="180" y="122"/>
                    <a:pt x="180" y="123"/>
                  </a:cubicBezTo>
                  <a:cubicBezTo>
                    <a:pt x="174" y="125"/>
                    <a:pt x="174" y="125"/>
                    <a:pt x="174" y="125"/>
                  </a:cubicBezTo>
                  <a:cubicBezTo>
                    <a:pt x="175" y="126"/>
                    <a:pt x="176" y="127"/>
                    <a:pt x="176" y="128"/>
                  </a:cubicBezTo>
                  <a:cubicBezTo>
                    <a:pt x="177" y="129"/>
                    <a:pt x="178" y="129"/>
                    <a:pt x="179" y="128"/>
                  </a:cubicBezTo>
                  <a:cubicBezTo>
                    <a:pt x="180" y="128"/>
                    <a:pt x="180" y="127"/>
                    <a:pt x="181" y="127"/>
                  </a:cubicBezTo>
                  <a:cubicBezTo>
                    <a:pt x="180" y="127"/>
                    <a:pt x="181" y="126"/>
                    <a:pt x="181" y="125"/>
                  </a:cubicBezTo>
                  <a:cubicBezTo>
                    <a:pt x="181" y="125"/>
                    <a:pt x="181" y="125"/>
                    <a:pt x="181" y="125"/>
                  </a:cubicBezTo>
                  <a:close/>
                  <a:moveTo>
                    <a:pt x="178" y="123"/>
                  </a:moveTo>
                  <a:cubicBezTo>
                    <a:pt x="177" y="122"/>
                    <a:pt x="176" y="121"/>
                    <a:pt x="175" y="122"/>
                  </a:cubicBezTo>
                  <a:cubicBezTo>
                    <a:pt x="174" y="122"/>
                    <a:pt x="173" y="123"/>
                    <a:pt x="173" y="125"/>
                  </a:cubicBezTo>
                  <a:cubicBezTo>
                    <a:pt x="178" y="123"/>
                    <a:pt x="178" y="123"/>
                    <a:pt x="178" y="123"/>
                  </a:cubicBezTo>
                  <a:close/>
                  <a:moveTo>
                    <a:pt x="190" y="122"/>
                  </a:moveTo>
                  <a:cubicBezTo>
                    <a:pt x="190" y="123"/>
                    <a:pt x="190" y="124"/>
                    <a:pt x="190" y="125"/>
                  </a:cubicBezTo>
                  <a:cubicBezTo>
                    <a:pt x="189" y="126"/>
                    <a:pt x="188" y="127"/>
                    <a:pt x="188" y="127"/>
                  </a:cubicBezTo>
                  <a:cubicBezTo>
                    <a:pt x="186" y="127"/>
                    <a:pt x="186" y="127"/>
                    <a:pt x="184" y="127"/>
                  </a:cubicBezTo>
                  <a:cubicBezTo>
                    <a:pt x="183" y="127"/>
                    <a:pt x="182" y="125"/>
                    <a:pt x="182" y="124"/>
                  </a:cubicBezTo>
                  <a:cubicBezTo>
                    <a:pt x="182" y="123"/>
                    <a:pt x="182" y="122"/>
                    <a:pt x="182" y="121"/>
                  </a:cubicBezTo>
                  <a:cubicBezTo>
                    <a:pt x="182" y="119"/>
                    <a:pt x="183" y="119"/>
                    <a:pt x="185" y="118"/>
                  </a:cubicBezTo>
                  <a:cubicBezTo>
                    <a:pt x="186" y="118"/>
                    <a:pt x="186" y="118"/>
                    <a:pt x="187" y="118"/>
                  </a:cubicBezTo>
                  <a:cubicBezTo>
                    <a:pt x="188" y="118"/>
                    <a:pt x="188" y="118"/>
                    <a:pt x="188" y="119"/>
                  </a:cubicBezTo>
                  <a:cubicBezTo>
                    <a:pt x="188" y="119"/>
                    <a:pt x="188" y="119"/>
                    <a:pt x="188" y="119"/>
                  </a:cubicBezTo>
                  <a:cubicBezTo>
                    <a:pt x="188" y="120"/>
                    <a:pt x="188" y="120"/>
                    <a:pt x="188" y="120"/>
                  </a:cubicBezTo>
                  <a:cubicBezTo>
                    <a:pt x="188" y="120"/>
                    <a:pt x="188" y="120"/>
                    <a:pt x="187" y="120"/>
                  </a:cubicBezTo>
                  <a:cubicBezTo>
                    <a:pt x="187" y="120"/>
                    <a:pt x="187" y="119"/>
                    <a:pt x="187" y="119"/>
                  </a:cubicBezTo>
                  <a:cubicBezTo>
                    <a:pt x="187" y="119"/>
                    <a:pt x="186" y="119"/>
                    <a:pt x="186" y="119"/>
                  </a:cubicBezTo>
                  <a:cubicBezTo>
                    <a:pt x="186" y="119"/>
                    <a:pt x="185" y="119"/>
                    <a:pt x="185" y="119"/>
                  </a:cubicBezTo>
                  <a:cubicBezTo>
                    <a:pt x="184" y="119"/>
                    <a:pt x="183" y="120"/>
                    <a:pt x="183" y="121"/>
                  </a:cubicBezTo>
                  <a:cubicBezTo>
                    <a:pt x="183" y="121"/>
                    <a:pt x="183" y="122"/>
                    <a:pt x="184" y="123"/>
                  </a:cubicBezTo>
                  <a:cubicBezTo>
                    <a:pt x="184" y="124"/>
                    <a:pt x="185" y="125"/>
                    <a:pt x="186" y="125"/>
                  </a:cubicBezTo>
                  <a:cubicBezTo>
                    <a:pt x="186" y="126"/>
                    <a:pt x="187" y="126"/>
                    <a:pt x="188" y="126"/>
                  </a:cubicBezTo>
                  <a:cubicBezTo>
                    <a:pt x="189" y="125"/>
                    <a:pt x="190" y="124"/>
                    <a:pt x="190" y="122"/>
                  </a:cubicBezTo>
                  <a:cubicBezTo>
                    <a:pt x="190" y="122"/>
                    <a:pt x="190" y="122"/>
                    <a:pt x="190" y="122"/>
                  </a:cubicBezTo>
                  <a:close/>
                  <a:moveTo>
                    <a:pt x="202" y="120"/>
                  </a:moveTo>
                  <a:cubicBezTo>
                    <a:pt x="198" y="122"/>
                    <a:pt x="198" y="122"/>
                    <a:pt x="198" y="122"/>
                  </a:cubicBezTo>
                  <a:cubicBezTo>
                    <a:pt x="198" y="121"/>
                    <a:pt x="198" y="121"/>
                    <a:pt x="198" y="121"/>
                  </a:cubicBezTo>
                  <a:cubicBezTo>
                    <a:pt x="199" y="121"/>
                    <a:pt x="199" y="121"/>
                    <a:pt x="198" y="120"/>
                  </a:cubicBezTo>
                  <a:cubicBezTo>
                    <a:pt x="196" y="115"/>
                    <a:pt x="196" y="115"/>
                    <a:pt x="196" y="115"/>
                  </a:cubicBezTo>
                  <a:cubicBezTo>
                    <a:pt x="195" y="114"/>
                    <a:pt x="195" y="114"/>
                    <a:pt x="194" y="115"/>
                  </a:cubicBezTo>
                  <a:cubicBezTo>
                    <a:pt x="193" y="115"/>
                    <a:pt x="192" y="116"/>
                    <a:pt x="192" y="117"/>
                  </a:cubicBezTo>
                  <a:cubicBezTo>
                    <a:pt x="194" y="121"/>
                    <a:pt x="194" y="121"/>
                    <a:pt x="194" y="121"/>
                  </a:cubicBezTo>
                  <a:cubicBezTo>
                    <a:pt x="195" y="122"/>
                    <a:pt x="196" y="122"/>
                    <a:pt x="196" y="122"/>
                  </a:cubicBezTo>
                  <a:cubicBezTo>
                    <a:pt x="196" y="122"/>
                    <a:pt x="196" y="122"/>
                    <a:pt x="196" y="122"/>
                  </a:cubicBezTo>
                  <a:cubicBezTo>
                    <a:pt x="192" y="124"/>
                    <a:pt x="192" y="124"/>
                    <a:pt x="192" y="124"/>
                  </a:cubicBezTo>
                  <a:cubicBezTo>
                    <a:pt x="192" y="124"/>
                    <a:pt x="192" y="124"/>
                    <a:pt x="192" y="124"/>
                  </a:cubicBezTo>
                  <a:cubicBezTo>
                    <a:pt x="193" y="123"/>
                    <a:pt x="193" y="123"/>
                    <a:pt x="192" y="122"/>
                  </a:cubicBezTo>
                  <a:cubicBezTo>
                    <a:pt x="188" y="113"/>
                    <a:pt x="188" y="113"/>
                    <a:pt x="188" y="113"/>
                  </a:cubicBezTo>
                  <a:cubicBezTo>
                    <a:pt x="187" y="113"/>
                    <a:pt x="187" y="113"/>
                    <a:pt x="187" y="113"/>
                  </a:cubicBezTo>
                  <a:cubicBezTo>
                    <a:pt x="187" y="113"/>
                    <a:pt x="186" y="113"/>
                    <a:pt x="186" y="113"/>
                  </a:cubicBezTo>
                  <a:cubicBezTo>
                    <a:pt x="186" y="113"/>
                    <a:pt x="186" y="113"/>
                    <a:pt x="186" y="113"/>
                  </a:cubicBezTo>
                  <a:cubicBezTo>
                    <a:pt x="186" y="112"/>
                    <a:pt x="187" y="111"/>
                    <a:pt x="188" y="110"/>
                  </a:cubicBezTo>
                  <a:cubicBezTo>
                    <a:pt x="191" y="116"/>
                    <a:pt x="191" y="116"/>
                    <a:pt x="191" y="116"/>
                  </a:cubicBezTo>
                  <a:cubicBezTo>
                    <a:pt x="192" y="114"/>
                    <a:pt x="192" y="113"/>
                    <a:pt x="193" y="113"/>
                  </a:cubicBezTo>
                  <a:cubicBezTo>
                    <a:pt x="195" y="112"/>
                    <a:pt x="196" y="113"/>
                    <a:pt x="197" y="115"/>
                  </a:cubicBezTo>
                  <a:cubicBezTo>
                    <a:pt x="199" y="119"/>
                    <a:pt x="199" y="119"/>
                    <a:pt x="199" y="119"/>
                  </a:cubicBezTo>
                  <a:cubicBezTo>
                    <a:pt x="200" y="120"/>
                    <a:pt x="201" y="120"/>
                    <a:pt x="202" y="120"/>
                  </a:cubicBezTo>
                  <a:cubicBezTo>
                    <a:pt x="202" y="120"/>
                    <a:pt x="202" y="120"/>
                    <a:pt x="202" y="120"/>
                  </a:cubicBezTo>
                  <a:close/>
                  <a:moveTo>
                    <a:pt x="212" y="114"/>
                  </a:moveTo>
                  <a:cubicBezTo>
                    <a:pt x="208" y="116"/>
                    <a:pt x="208" y="116"/>
                    <a:pt x="208" y="116"/>
                  </a:cubicBezTo>
                  <a:cubicBezTo>
                    <a:pt x="208" y="116"/>
                    <a:pt x="208" y="116"/>
                    <a:pt x="208" y="116"/>
                  </a:cubicBezTo>
                  <a:cubicBezTo>
                    <a:pt x="209" y="115"/>
                    <a:pt x="209" y="115"/>
                    <a:pt x="209" y="114"/>
                  </a:cubicBezTo>
                  <a:cubicBezTo>
                    <a:pt x="206" y="110"/>
                    <a:pt x="206" y="110"/>
                    <a:pt x="206" y="110"/>
                  </a:cubicBezTo>
                  <a:cubicBezTo>
                    <a:pt x="206" y="109"/>
                    <a:pt x="206" y="109"/>
                    <a:pt x="206" y="109"/>
                  </a:cubicBezTo>
                  <a:cubicBezTo>
                    <a:pt x="205" y="109"/>
                    <a:pt x="205" y="109"/>
                    <a:pt x="204" y="109"/>
                  </a:cubicBezTo>
                  <a:cubicBezTo>
                    <a:pt x="203" y="110"/>
                    <a:pt x="202" y="111"/>
                    <a:pt x="202" y="111"/>
                  </a:cubicBezTo>
                  <a:cubicBezTo>
                    <a:pt x="205" y="116"/>
                    <a:pt x="205" y="116"/>
                    <a:pt x="205" y="116"/>
                  </a:cubicBezTo>
                  <a:cubicBezTo>
                    <a:pt x="206" y="117"/>
                    <a:pt x="206" y="117"/>
                    <a:pt x="207" y="117"/>
                  </a:cubicBezTo>
                  <a:cubicBezTo>
                    <a:pt x="207" y="117"/>
                    <a:pt x="207" y="117"/>
                    <a:pt x="207" y="117"/>
                  </a:cubicBezTo>
                  <a:cubicBezTo>
                    <a:pt x="203" y="119"/>
                    <a:pt x="203" y="119"/>
                    <a:pt x="203" y="119"/>
                  </a:cubicBezTo>
                  <a:cubicBezTo>
                    <a:pt x="203" y="119"/>
                    <a:pt x="203" y="119"/>
                    <a:pt x="203" y="119"/>
                  </a:cubicBezTo>
                  <a:cubicBezTo>
                    <a:pt x="204" y="119"/>
                    <a:pt x="204" y="118"/>
                    <a:pt x="204" y="117"/>
                  </a:cubicBezTo>
                  <a:cubicBezTo>
                    <a:pt x="201" y="113"/>
                    <a:pt x="201" y="113"/>
                    <a:pt x="201" y="113"/>
                  </a:cubicBezTo>
                  <a:cubicBezTo>
                    <a:pt x="200" y="112"/>
                    <a:pt x="200" y="112"/>
                    <a:pt x="200" y="112"/>
                  </a:cubicBezTo>
                  <a:cubicBezTo>
                    <a:pt x="200" y="112"/>
                    <a:pt x="200" y="112"/>
                    <a:pt x="199" y="113"/>
                  </a:cubicBezTo>
                  <a:cubicBezTo>
                    <a:pt x="199" y="112"/>
                    <a:pt x="199" y="112"/>
                    <a:pt x="199" y="112"/>
                  </a:cubicBezTo>
                  <a:cubicBezTo>
                    <a:pt x="201" y="110"/>
                    <a:pt x="201" y="110"/>
                    <a:pt x="201" y="110"/>
                  </a:cubicBezTo>
                  <a:cubicBezTo>
                    <a:pt x="202" y="111"/>
                    <a:pt x="202" y="111"/>
                    <a:pt x="202" y="111"/>
                  </a:cubicBezTo>
                  <a:cubicBezTo>
                    <a:pt x="202" y="110"/>
                    <a:pt x="203" y="109"/>
                    <a:pt x="204" y="108"/>
                  </a:cubicBezTo>
                  <a:cubicBezTo>
                    <a:pt x="205" y="107"/>
                    <a:pt x="206" y="108"/>
                    <a:pt x="208" y="110"/>
                  </a:cubicBezTo>
                  <a:cubicBezTo>
                    <a:pt x="210" y="114"/>
                    <a:pt x="210" y="114"/>
                    <a:pt x="210" y="114"/>
                  </a:cubicBezTo>
                  <a:cubicBezTo>
                    <a:pt x="210" y="114"/>
                    <a:pt x="211" y="115"/>
                    <a:pt x="212" y="114"/>
                  </a:cubicBezTo>
                  <a:cubicBezTo>
                    <a:pt x="212" y="114"/>
                    <a:pt x="212" y="114"/>
                    <a:pt x="212" y="114"/>
                  </a:cubicBezTo>
                  <a:close/>
                  <a:moveTo>
                    <a:pt x="218" y="104"/>
                  </a:moveTo>
                  <a:cubicBezTo>
                    <a:pt x="219" y="105"/>
                    <a:pt x="219" y="107"/>
                    <a:pt x="219" y="108"/>
                  </a:cubicBezTo>
                  <a:cubicBezTo>
                    <a:pt x="219" y="109"/>
                    <a:pt x="218" y="110"/>
                    <a:pt x="217" y="111"/>
                  </a:cubicBezTo>
                  <a:cubicBezTo>
                    <a:pt x="216" y="112"/>
                    <a:pt x="215" y="112"/>
                    <a:pt x="214" y="112"/>
                  </a:cubicBezTo>
                  <a:cubicBezTo>
                    <a:pt x="212" y="111"/>
                    <a:pt x="211" y="111"/>
                    <a:pt x="210" y="110"/>
                  </a:cubicBezTo>
                  <a:cubicBezTo>
                    <a:pt x="210" y="109"/>
                    <a:pt x="209" y="107"/>
                    <a:pt x="209" y="106"/>
                  </a:cubicBezTo>
                  <a:cubicBezTo>
                    <a:pt x="209" y="105"/>
                    <a:pt x="210" y="104"/>
                    <a:pt x="211" y="103"/>
                  </a:cubicBezTo>
                  <a:cubicBezTo>
                    <a:pt x="212" y="102"/>
                    <a:pt x="214" y="102"/>
                    <a:pt x="215" y="102"/>
                  </a:cubicBezTo>
                  <a:cubicBezTo>
                    <a:pt x="216" y="102"/>
                    <a:pt x="217" y="103"/>
                    <a:pt x="218" y="104"/>
                  </a:cubicBezTo>
                  <a:close/>
                  <a:moveTo>
                    <a:pt x="217" y="106"/>
                  </a:moveTo>
                  <a:cubicBezTo>
                    <a:pt x="216" y="105"/>
                    <a:pt x="215" y="104"/>
                    <a:pt x="214" y="103"/>
                  </a:cubicBezTo>
                  <a:cubicBezTo>
                    <a:pt x="213" y="103"/>
                    <a:pt x="212" y="103"/>
                    <a:pt x="212" y="103"/>
                  </a:cubicBezTo>
                  <a:cubicBezTo>
                    <a:pt x="211" y="104"/>
                    <a:pt x="211" y="105"/>
                    <a:pt x="211" y="105"/>
                  </a:cubicBezTo>
                  <a:cubicBezTo>
                    <a:pt x="211" y="106"/>
                    <a:pt x="211" y="107"/>
                    <a:pt x="212" y="108"/>
                  </a:cubicBezTo>
                  <a:cubicBezTo>
                    <a:pt x="212" y="109"/>
                    <a:pt x="213" y="110"/>
                    <a:pt x="214" y="110"/>
                  </a:cubicBezTo>
                  <a:cubicBezTo>
                    <a:pt x="215" y="111"/>
                    <a:pt x="216" y="111"/>
                    <a:pt x="217" y="110"/>
                  </a:cubicBezTo>
                  <a:cubicBezTo>
                    <a:pt x="218" y="110"/>
                    <a:pt x="218" y="109"/>
                    <a:pt x="218" y="108"/>
                  </a:cubicBezTo>
                  <a:cubicBezTo>
                    <a:pt x="218" y="107"/>
                    <a:pt x="217" y="107"/>
                    <a:pt x="217" y="106"/>
                  </a:cubicBezTo>
                  <a:close/>
                  <a:moveTo>
                    <a:pt x="226" y="103"/>
                  </a:moveTo>
                  <a:cubicBezTo>
                    <a:pt x="222" y="107"/>
                    <a:pt x="222" y="107"/>
                    <a:pt x="222" y="107"/>
                  </a:cubicBezTo>
                  <a:cubicBezTo>
                    <a:pt x="222" y="106"/>
                    <a:pt x="222" y="106"/>
                    <a:pt x="222" y="106"/>
                  </a:cubicBezTo>
                  <a:cubicBezTo>
                    <a:pt x="223" y="105"/>
                    <a:pt x="223" y="105"/>
                    <a:pt x="223" y="104"/>
                  </a:cubicBezTo>
                  <a:cubicBezTo>
                    <a:pt x="216" y="97"/>
                    <a:pt x="216" y="97"/>
                    <a:pt x="216" y="97"/>
                  </a:cubicBezTo>
                  <a:cubicBezTo>
                    <a:pt x="216" y="96"/>
                    <a:pt x="216" y="96"/>
                    <a:pt x="215" y="96"/>
                  </a:cubicBezTo>
                  <a:cubicBezTo>
                    <a:pt x="215" y="96"/>
                    <a:pt x="215" y="96"/>
                    <a:pt x="214" y="97"/>
                  </a:cubicBezTo>
                  <a:cubicBezTo>
                    <a:pt x="214" y="97"/>
                    <a:pt x="214" y="97"/>
                    <a:pt x="214" y="97"/>
                  </a:cubicBezTo>
                  <a:cubicBezTo>
                    <a:pt x="214" y="97"/>
                    <a:pt x="214" y="97"/>
                    <a:pt x="214" y="97"/>
                  </a:cubicBezTo>
                  <a:cubicBezTo>
                    <a:pt x="214" y="96"/>
                    <a:pt x="215" y="95"/>
                    <a:pt x="216" y="94"/>
                  </a:cubicBezTo>
                  <a:cubicBezTo>
                    <a:pt x="224" y="103"/>
                    <a:pt x="224" y="103"/>
                    <a:pt x="224" y="103"/>
                  </a:cubicBezTo>
                  <a:cubicBezTo>
                    <a:pt x="224" y="104"/>
                    <a:pt x="225" y="104"/>
                    <a:pt x="226" y="103"/>
                  </a:cubicBezTo>
                  <a:cubicBezTo>
                    <a:pt x="226" y="103"/>
                    <a:pt x="226" y="103"/>
                    <a:pt x="226" y="103"/>
                  </a:cubicBezTo>
                  <a:close/>
                  <a:moveTo>
                    <a:pt x="231" y="93"/>
                  </a:moveTo>
                  <a:cubicBezTo>
                    <a:pt x="232" y="94"/>
                    <a:pt x="232" y="95"/>
                    <a:pt x="232" y="96"/>
                  </a:cubicBezTo>
                  <a:cubicBezTo>
                    <a:pt x="232" y="97"/>
                    <a:pt x="232" y="99"/>
                    <a:pt x="230" y="99"/>
                  </a:cubicBezTo>
                  <a:cubicBezTo>
                    <a:pt x="230" y="100"/>
                    <a:pt x="228" y="101"/>
                    <a:pt x="227" y="101"/>
                  </a:cubicBezTo>
                  <a:cubicBezTo>
                    <a:pt x="226" y="101"/>
                    <a:pt x="225" y="100"/>
                    <a:pt x="224" y="99"/>
                  </a:cubicBezTo>
                  <a:cubicBezTo>
                    <a:pt x="223" y="98"/>
                    <a:pt x="222" y="97"/>
                    <a:pt x="222" y="96"/>
                  </a:cubicBezTo>
                  <a:cubicBezTo>
                    <a:pt x="222" y="95"/>
                    <a:pt x="223" y="93"/>
                    <a:pt x="224" y="93"/>
                  </a:cubicBezTo>
                  <a:cubicBezTo>
                    <a:pt x="225" y="92"/>
                    <a:pt x="226" y="91"/>
                    <a:pt x="227" y="91"/>
                  </a:cubicBezTo>
                  <a:cubicBezTo>
                    <a:pt x="229" y="91"/>
                    <a:pt x="230" y="91"/>
                    <a:pt x="231" y="93"/>
                  </a:cubicBezTo>
                  <a:close/>
                  <a:moveTo>
                    <a:pt x="230" y="95"/>
                  </a:moveTo>
                  <a:cubicBezTo>
                    <a:pt x="229" y="94"/>
                    <a:pt x="228" y="93"/>
                    <a:pt x="227" y="93"/>
                  </a:cubicBezTo>
                  <a:cubicBezTo>
                    <a:pt x="226" y="92"/>
                    <a:pt x="225" y="92"/>
                    <a:pt x="224" y="93"/>
                  </a:cubicBezTo>
                  <a:cubicBezTo>
                    <a:pt x="224" y="93"/>
                    <a:pt x="224" y="94"/>
                    <a:pt x="224" y="95"/>
                  </a:cubicBezTo>
                  <a:cubicBezTo>
                    <a:pt x="224" y="96"/>
                    <a:pt x="224" y="96"/>
                    <a:pt x="225" y="97"/>
                  </a:cubicBezTo>
                  <a:cubicBezTo>
                    <a:pt x="226" y="98"/>
                    <a:pt x="227" y="99"/>
                    <a:pt x="228" y="99"/>
                  </a:cubicBezTo>
                  <a:cubicBezTo>
                    <a:pt x="229" y="99"/>
                    <a:pt x="230" y="99"/>
                    <a:pt x="231" y="99"/>
                  </a:cubicBezTo>
                  <a:cubicBezTo>
                    <a:pt x="232" y="98"/>
                    <a:pt x="232" y="97"/>
                    <a:pt x="231" y="97"/>
                  </a:cubicBezTo>
                  <a:cubicBezTo>
                    <a:pt x="231" y="96"/>
                    <a:pt x="231" y="95"/>
                    <a:pt x="230" y="95"/>
                  </a:cubicBezTo>
                  <a:close/>
                  <a:moveTo>
                    <a:pt x="236" y="82"/>
                  </a:moveTo>
                  <a:cubicBezTo>
                    <a:pt x="234" y="83"/>
                    <a:pt x="234" y="83"/>
                    <a:pt x="234" y="83"/>
                  </a:cubicBezTo>
                  <a:cubicBezTo>
                    <a:pt x="235" y="83"/>
                    <a:pt x="236" y="84"/>
                    <a:pt x="236" y="84"/>
                  </a:cubicBezTo>
                  <a:cubicBezTo>
                    <a:pt x="237" y="85"/>
                    <a:pt x="237" y="85"/>
                    <a:pt x="237" y="87"/>
                  </a:cubicBezTo>
                  <a:cubicBezTo>
                    <a:pt x="237" y="87"/>
                    <a:pt x="237" y="88"/>
                    <a:pt x="236" y="89"/>
                  </a:cubicBezTo>
                  <a:cubicBezTo>
                    <a:pt x="236" y="89"/>
                    <a:pt x="236" y="89"/>
                    <a:pt x="236" y="90"/>
                  </a:cubicBezTo>
                  <a:cubicBezTo>
                    <a:pt x="236" y="91"/>
                    <a:pt x="236" y="91"/>
                    <a:pt x="236" y="91"/>
                  </a:cubicBezTo>
                  <a:cubicBezTo>
                    <a:pt x="236" y="92"/>
                    <a:pt x="237" y="91"/>
                    <a:pt x="238" y="90"/>
                  </a:cubicBezTo>
                  <a:cubicBezTo>
                    <a:pt x="239" y="89"/>
                    <a:pt x="240" y="88"/>
                    <a:pt x="240" y="87"/>
                  </a:cubicBezTo>
                  <a:cubicBezTo>
                    <a:pt x="241" y="87"/>
                    <a:pt x="242" y="87"/>
                    <a:pt x="242" y="88"/>
                  </a:cubicBezTo>
                  <a:cubicBezTo>
                    <a:pt x="243" y="88"/>
                    <a:pt x="243" y="89"/>
                    <a:pt x="243" y="91"/>
                  </a:cubicBezTo>
                  <a:cubicBezTo>
                    <a:pt x="243" y="92"/>
                    <a:pt x="242" y="93"/>
                    <a:pt x="242" y="94"/>
                  </a:cubicBezTo>
                  <a:cubicBezTo>
                    <a:pt x="241" y="95"/>
                    <a:pt x="240" y="95"/>
                    <a:pt x="239" y="96"/>
                  </a:cubicBezTo>
                  <a:cubicBezTo>
                    <a:pt x="238" y="96"/>
                    <a:pt x="238" y="96"/>
                    <a:pt x="238" y="95"/>
                  </a:cubicBezTo>
                  <a:cubicBezTo>
                    <a:pt x="237" y="95"/>
                    <a:pt x="237" y="95"/>
                    <a:pt x="237" y="94"/>
                  </a:cubicBezTo>
                  <a:cubicBezTo>
                    <a:pt x="237" y="94"/>
                    <a:pt x="237" y="93"/>
                    <a:pt x="237" y="93"/>
                  </a:cubicBezTo>
                  <a:cubicBezTo>
                    <a:pt x="237" y="93"/>
                    <a:pt x="237" y="93"/>
                    <a:pt x="236" y="93"/>
                  </a:cubicBezTo>
                  <a:cubicBezTo>
                    <a:pt x="236" y="93"/>
                    <a:pt x="236" y="93"/>
                    <a:pt x="236" y="93"/>
                  </a:cubicBezTo>
                  <a:cubicBezTo>
                    <a:pt x="235" y="93"/>
                    <a:pt x="235" y="92"/>
                    <a:pt x="235" y="92"/>
                  </a:cubicBezTo>
                  <a:cubicBezTo>
                    <a:pt x="235" y="91"/>
                    <a:pt x="235" y="91"/>
                    <a:pt x="235" y="90"/>
                  </a:cubicBezTo>
                  <a:cubicBezTo>
                    <a:pt x="234" y="91"/>
                    <a:pt x="233" y="91"/>
                    <a:pt x="232" y="90"/>
                  </a:cubicBezTo>
                  <a:cubicBezTo>
                    <a:pt x="231" y="89"/>
                    <a:pt x="230" y="89"/>
                    <a:pt x="230" y="87"/>
                  </a:cubicBezTo>
                  <a:cubicBezTo>
                    <a:pt x="230" y="87"/>
                    <a:pt x="231" y="85"/>
                    <a:pt x="232" y="85"/>
                  </a:cubicBezTo>
                  <a:cubicBezTo>
                    <a:pt x="232" y="84"/>
                    <a:pt x="232" y="84"/>
                    <a:pt x="233" y="83"/>
                  </a:cubicBezTo>
                  <a:cubicBezTo>
                    <a:pt x="234" y="83"/>
                    <a:pt x="234" y="83"/>
                    <a:pt x="234" y="83"/>
                  </a:cubicBezTo>
                  <a:cubicBezTo>
                    <a:pt x="235" y="81"/>
                    <a:pt x="235" y="81"/>
                    <a:pt x="235" y="81"/>
                  </a:cubicBezTo>
                  <a:cubicBezTo>
                    <a:pt x="236" y="82"/>
                    <a:pt x="236" y="82"/>
                    <a:pt x="236" y="82"/>
                  </a:cubicBezTo>
                  <a:close/>
                  <a:moveTo>
                    <a:pt x="236" y="86"/>
                  </a:moveTo>
                  <a:cubicBezTo>
                    <a:pt x="235" y="86"/>
                    <a:pt x="234" y="85"/>
                    <a:pt x="234" y="85"/>
                  </a:cubicBezTo>
                  <a:cubicBezTo>
                    <a:pt x="233" y="85"/>
                    <a:pt x="232" y="85"/>
                    <a:pt x="232" y="85"/>
                  </a:cubicBezTo>
                  <a:cubicBezTo>
                    <a:pt x="231" y="86"/>
                    <a:pt x="231" y="86"/>
                    <a:pt x="231" y="87"/>
                  </a:cubicBezTo>
                  <a:cubicBezTo>
                    <a:pt x="231" y="87"/>
                    <a:pt x="232" y="87"/>
                    <a:pt x="232" y="88"/>
                  </a:cubicBezTo>
                  <a:cubicBezTo>
                    <a:pt x="233" y="88"/>
                    <a:pt x="233" y="89"/>
                    <a:pt x="234" y="89"/>
                  </a:cubicBezTo>
                  <a:cubicBezTo>
                    <a:pt x="235" y="89"/>
                    <a:pt x="235" y="89"/>
                    <a:pt x="236" y="89"/>
                  </a:cubicBezTo>
                  <a:cubicBezTo>
                    <a:pt x="237" y="88"/>
                    <a:pt x="236" y="87"/>
                    <a:pt x="236" y="86"/>
                  </a:cubicBezTo>
                  <a:close/>
                  <a:moveTo>
                    <a:pt x="242" y="89"/>
                  </a:moveTo>
                  <a:cubicBezTo>
                    <a:pt x="242" y="89"/>
                    <a:pt x="241" y="89"/>
                    <a:pt x="240" y="89"/>
                  </a:cubicBezTo>
                  <a:cubicBezTo>
                    <a:pt x="240" y="90"/>
                    <a:pt x="240" y="90"/>
                    <a:pt x="239" y="91"/>
                  </a:cubicBezTo>
                  <a:cubicBezTo>
                    <a:pt x="238" y="92"/>
                    <a:pt x="238" y="92"/>
                    <a:pt x="237" y="93"/>
                  </a:cubicBezTo>
                  <a:cubicBezTo>
                    <a:pt x="237" y="93"/>
                    <a:pt x="238" y="94"/>
                    <a:pt x="238" y="95"/>
                  </a:cubicBezTo>
                  <a:cubicBezTo>
                    <a:pt x="239" y="95"/>
                    <a:pt x="240" y="95"/>
                    <a:pt x="241" y="93"/>
                  </a:cubicBezTo>
                  <a:cubicBezTo>
                    <a:pt x="242" y="93"/>
                    <a:pt x="242" y="91"/>
                    <a:pt x="243" y="91"/>
                  </a:cubicBezTo>
                  <a:cubicBezTo>
                    <a:pt x="243" y="90"/>
                    <a:pt x="242" y="89"/>
                    <a:pt x="242" y="89"/>
                  </a:cubicBezTo>
                  <a:close/>
                  <a:moveTo>
                    <a:pt x="242" y="73"/>
                  </a:moveTo>
                  <a:cubicBezTo>
                    <a:pt x="242" y="73"/>
                    <a:pt x="242" y="73"/>
                    <a:pt x="242" y="74"/>
                  </a:cubicBezTo>
                  <a:cubicBezTo>
                    <a:pt x="242" y="74"/>
                    <a:pt x="242" y="74"/>
                    <a:pt x="242" y="75"/>
                  </a:cubicBezTo>
                  <a:cubicBezTo>
                    <a:pt x="247" y="83"/>
                    <a:pt x="247" y="83"/>
                    <a:pt x="247" y="83"/>
                  </a:cubicBezTo>
                  <a:cubicBezTo>
                    <a:pt x="248" y="85"/>
                    <a:pt x="248" y="86"/>
                    <a:pt x="247" y="87"/>
                  </a:cubicBezTo>
                  <a:cubicBezTo>
                    <a:pt x="246" y="88"/>
                    <a:pt x="246" y="88"/>
                    <a:pt x="245" y="87"/>
                  </a:cubicBezTo>
                  <a:cubicBezTo>
                    <a:pt x="245" y="87"/>
                    <a:pt x="245" y="87"/>
                    <a:pt x="245" y="87"/>
                  </a:cubicBezTo>
                  <a:cubicBezTo>
                    <a:pt x="245" y="86"/>
                    <a:pt x="245" y="86"/>
                    <a:pt x="245" y="86"/>
                  </a:cubicBezTo>
                  <a:cubicBezTo>
                    <a:pt x="245" y="86"/>
                    <a:pt x="246" y="85"/>
                    <a:pt x="246" y="85"/>
                  </a:cubicBezTo>
                  <a:cubicBezTo>
                    <a:pt x="246" y="85"/>
                    <a:pt x="246" y="85"/>
                    <a:pt x="246" y="85"/>
                  </a:cubicBezTo>
                  <a:cubicBezTo>
                    <a:pt x="247" y="85"/>
                    <a:pt x="246" y="83"/>
                    <a:pt x="245" y="81"/>
                  </a:cubicBezTo>
                  <a:cubicBezTo>
                    <a:pt x="238" y="80"/>
                    <a:pt x="238" y="80"/>
                    <a:pt x="238" y="80"/>
                  </a:cubicBezTo>
                  <a:cubicBezTo>
                    <a:pt x="237" y="80"/>
                    <a:pt x="237" y="80"/>
                    <a:pt x="236" y="80"/>
                  </a:cubicBezTo>
                  <a:cubicBezTo>
                    <a:pt x="236" y="80"/>
                    <a:pt x="236" y="80"/>
                    <a:pt x="236" y="80"/>
                  </a:cubicBezTo>
                  <a:cubicBezTo>
                    <a:pt x="235" y="80"/>
                    <a:pt x="235" y="80"/>
                    <a:pt x="235" y="80"/>
                  </a:cubicBezTo>
                  <a:cubicBezTo>
                    <a:pt x="238" y="77"/>
                    <a:pt x="238" y="77"/>
                    <a:pt x="238" y="77"/>
                  </a:cubicBezTo>
                  <a:cubicBezTo>
                    <a:pt x="238" y="77"/>
                    <a:pt x="238" y="77"/>
                    <a:pt x="238" y="77"/>
                  </a:cubicBezTo>
                  <a:cubicBezTo>
                    <a:pt x="238" y="78"/>
                    <a:pt x="238" y="78"/>
                    <a:pt x="238" y="78"/>
                  </a:cubicBezTo>
                  <a:cubicBezTo>
                    <a:pt x="238" y="78"/>
                    <a:pt x="238" y="79"/>
                    <a:pt x="239" y="79"/>
                  </a:cubicBezTo>
                  <a:cubicBezTo>
                    <a:pt x="244" y="80"/>
                    <a:pt x="244" y="80"/>
                    <a:pt x="244" y="80"/>
                  </a:cubicBezTo>
                  <a:cubicBezTo>
                    <a:pt x="242" y="75"/>
                    <a:pt x="242" y="75"/>
                    <a:pt x="242" y="75"/>
                  </a:cubicBezTo>
                  <a:cubicBezTo>
                    <a:pt x="241" y="75"/>
                    <a:pt x="241" y="75"/>
                    <a:pt x="241" y="75"/>
                  </a:cubicBezTo>
                  <a:cubicBezTo>
                    <a:pt x="241" y="75"/>
                    <a:pt x="241" y="75"/>
                    <a:pt x="241" y="75"/>
                  </a:cubicBezTo>
                  <a:cubicBezTo>
                    <a:pt x="240" y="75"/>
                    <a:pt x="240" y="75"/>
                    <a:pt x="240" y="75"/>
                  </a:cubicBezTo>
                  <a:cubicBezTo>
                    <a:pt x="240" y="75"/>
                    <a:pt x="240" y="75"/>
                    <a:pt x="240" y="75"/>
                  </a:cubicBezTo>
                  <a:cubicBezTo>
                    <a:pt x="242" y="73"/>
                    <a:pt x="242" y="73"/>
                    <a:pt x="242" y="73"/>
                  </a:cubicBezTo>
                  <a:cubicBezTo>
                    <a:pt x="242" y="73"/>
                    <a:pt x="242" y="73"/>
                    <a:pt x="242" y="73"/>
                  </a:cubicBezTo>
                  <a:close/>
                  <a:moveTo>
                    <a:pt x="253" y="63"/>
                  </a:moveTo>
                  <a:cubicBezTo>
                    <a:pt x="254" y="64"/>
                    <a:pt x="255" y="65"/>
                    <a:pt x="255" y="66"/>
                  </a:cubicBezTo>
                  <a:cubicBezTo>
                    <a:pt x="256" y="67"/>
                    <a:pt x="256" y="68"/>
                    <a:pt x="255" y="69"/>
                  </a:cubicBezTo>
                  <a:cubicBezTo>
                    <a:pt x="254" y="71"/>
                    <a:pt x="253" y="71"/>
                    <a:pt x="252" y="71"/>
                  </a:cubicBezTo>
                  <a:cubicBezTo>
                    <a:pt x="251" y="72"/>
                    <a:pt x="250" y="71"/>
                    <a:pt x="248" y="71"/>
                  </a:cubicBezTo>
                  <a:cubicBezTo>
                    <a:pt x="247" y="70"/>
                    <a:pt x="246" y="69"/>
                    <a:pt x="246" y="68"/>
                  </a:cubicBezTo>
                  <a:cubicBezTo>
                    <a:pt x="246" y="67"/>
                    <a:pt x="246" y="66"/>
                    <a:pt x="246" y="65"/>
                  </a:cubicBezTo>
                  <a:cubicBezTo>
                    <a:pt x="247" y="63"/>
                    <a:pt x="248" y="63"/>
                    <a:pt x="249" y="62"/>
                  </a:cubicBezTo>
                  <a:cubicBezTo>
                    <a:pt x="250" y="62"/>
                    <a:pt x="252" y="62"/>
                    <a:pt x="253" y="63"/>
                  </a:cubicBezTo>
                  <a:close/>
                  <a:moveTo>
                    <a:pt x="252" y="65"/>
                  </a:moveTo>
                  <a:cubicBezTo>
                    <a:pt x="251" y="64"/>
                    <a:pt x="250" y="64"/>
                    <a:pt x="249" y="64"/>
                  </a:cubicBezTo>
                  <a:cubicBezTo>
                    <a:pt x="248" y="64"/>
                    <a:pt x="247" y="64"/>
                    <a:pt x="247" y="65"/>
                  </a:cubicBezTo>
                  <a:cubicBezTo>
                    <a:pt x="246" y="66"/>
                    <a:pt x="246" y="66"/>
                    <a:pt x="247" y="67"/>
                  </a:cubicBezTo>
                  <a:cubicBezTo>
                    <a:pt x="247" y="68"/>
                    <a:pt x="248" y="68"/>
                    <a:pt x="249" y="69"/>
                  </a:cubicBezTo>
                  <a:cubicBezTo>
                    <a:pt x="250" y="69"/>
                    <a:pt x="251" y="69"/>
                    <a:pt x="252" y="70"/>
                  </a:cubicBezTo>
                  <a:cubicBezTo>
                    <a:pt x="253" y="70"/>
                    <a:pt x="254" y="69"/>
                    <a:pt x="254" y="69"/>
                  </a:cubicBezTo>
                  <a:cubicBezTo>
                    <a:pt x="255" y="68"/>
                    <a:pt x="255" y="67"/>
                    <a:pt x="254" y="66"/>
                  </a:cubicBezTo>
                  <a:cubicBezTo>
                    <a:pt x="254" y="66"/>
                    <a:pt x="253" y="65"/>
                    <a:pt x="252" y="65"/>
                  </a:cubicBezTo>
                  <a:close/>
                  <a:moveTo>
                    <a:pt x="266" y="40"/>
                  </a:moveTo>
                  <a:cubicBezTo>
                    <a:pt x="267" y="42"/>
                    <a:pt x="267" y="44"/>
                    <a:pt x="266" y="46"/>
                  </a:cubicBezTo>
                  <a:cubicBezTo>
                    <a:pt x="265" y="48"/>
                    <a:pt x="264" y="49"/>
                    <a:pt x="262" y="50"/>
                  </a:cubicBezTo>
                  <a:cubicBezTo>
                    <a:pt x="261" y="51"/>
                    <a:pt x="259" y="51"/>
                    <a:pt x="257" y="50"/>
                  </a:cubicBezTo>
                  <a:cubicBezTo>
                    <a:pt x="255" y="49"/>
                    <a:pt x="254" y="48"/>
                    <a:pt x="253" y="47"/>
                  </a:cubicBezTo>
                  <a:cubicBezTo>
                    <a:pt x="252" y="45"/>
                    <a:pt x="252" y="43"/>
                    <a:pt x="253" y="41"/>
                  </a:cubicBezTo>
                  <a:cubicBezTo>
                    <a:pt x="254" y="41"/>
                    <a:pt x="254" y="40"/>
                    <a:pt x="254" y="39"/>
                  </a:cubicBezTo>
                  <a:cubicBezTo>
                    <a:pt x="255" y="39"/>
                    <a:pt x="255" y="38"/>
                    <a:pt x="255" y="38"/>
                  </a:cubicBezTo>
                  <a:cubicBezTo>
                    <a:pt x="255" y="38"/>
                    <a:pt x="255" y="37"/>
                    <a:pt x="255" y="37"/>
                  </a:cubicBezTo>
                  <a:cubicBezTo>
                    <a:pt x="255" y="37"/>
                    <a:pt x="255" y="37"/>
                    <a:pt x="255" y="37"/>
                  </a:cubicBezTo>
                  <a:cubicBezTo>
                    <a:pt x="259" y="38"/>
                    <a:pt x="259" y="38"/>
                    <a:pt x="259" y="38"/>
                  </a:cubicBezTo>
                  <a:cubicBezTo>
                    <a:pt x="259" y="39"/>
                    <a:pt x="259" y="39"/>
                    <a:pt x="259" y="39"/>
                  </a:cubicBezTo>
                  <a:cubicBezTo>
                    <a:pt x="258" y="39"/>
                    <a:pt x="257" y="39"/>
                    <a:pt x="256" y="39"/>
                  </a:cubicBezTo>
                  <a:cubicBezTo>
                    <a:pt x="255" y="39"/>
                    <a:pt x="254" y="40"/>
                    <a:pt x="254" y="41"/>
                  </a:cubicBezTo>
                  <a:cubicBezTo>
                    <a:pt x="254" y="43"/>
                    <a:pt x="254" y="44"/>
                    <a:pt x="254" y="45"/>
                  </a:cubicBezTo>
                  <a:cubicBezTo>
                    <a:pt x="255" y="47"/>
                    <a:pt x="256" y="47"/>
                    <a:pt x="258" y="48"/>
                  </a:cubicBezTo>
                  <a:cubicBezTo>
                    <a:pt x="260" y="49"/>
                    <a:pt x="261" y="49"/>
                    <a:pt x="263" y="49"/>
                  </a:cubicBezTo>
                  <a:cubicBezTo>
                    <a:pt x="264" y="48"/>
                    <a:pt x="265" y="47"/>
                    <a:pt x="266" y="46"/>
                  </a:cubicBezTo>
                  <a:cubicBezTo>
                    <a:pt x="266" y="45"/>
                    <a:pt x="266" y="43"/>
                    <a:pt x="266" y="42"/>
                  </a:cubicBezTo>
                  <a:cubicBezTo>
                    <a:pt x="266" y="42"/>
                    <a:pt x="266" y="41"/>
                    <a:pt x="266" y="40"/>
                  </a:cubicBezTo>
                  <a:cubicBezTo>
                    <a:pt x="266" y="40"/>
                    <a:pt x="266" y="40"/>
                    <a:pt x="266" y="40"/>
                  </a:cubicBezTo>
                  <a:close/>
                  <a:moveTo>
                    <a:pt x="270" y="30"/>
                  </a:moveTo>
                  <a:cubicBezTo>
                    <a:pt x="269" y="34"/>
                    <a:pt x="269" y="34"/>
                    <a:pt x="269" y="34"/>
                  </a:cubicBezTo>
                  <a:cubicBezTo>
                    <a:pt x="269" y="34"/>
                    <a:pt x="269" y="34"/>
                    <a:pt x="269" y="34"/>
                  </a:cubicBezTo>
                  <a:cubicBezTo>
                    <a:pt x="269" y="33"/>
                    <a:pt x="269" y="33"/>
                    <a:pt x="268" y="32"/>
                  </a:cubicBezTo>
                  <a:cubicBezTo>
                    <a:pt x="263" y="31"/>
                    <a:pt x="263" y="31"/>
                    <a:pt x="263" y="31"/>
                  </a:cubicBezTo>
                  <a:cubicBezTo>
                    <a:pt x="262" y="31"/>
                    <a:pt x="261" y="31"/>
                    <a:pt x="261" y="32"/>
                  </a:cubicBezTo>
                  <a:cubicBezTo>
                    <a:pt x="260" y="33"/>
                    <a:pt x="261" y="33"/>
                    <a:pt x="261" y="34"/>
                  </a:cubicBezTo>
                  <a:cubicBezTo>
                    <a:pt x="266" y="36"/>
                    <a:pt x="266" y="36"/>
                    <a:pt x="266" y="36"/>
                  </a:cubicBezTo>
                  <a:cubicBezTo>
                    <a:pt x="267" y="36"/>
                    <a:pt x="268" y="36"/>
                    <a:pt x="268" y="35"/>
                  </a:cubicBezTo>
                  <a:cubicBezTo>
                    <a:pt x="268" y="35"/>
                    <a:pt x="268" y="35"/>
                    <a:pt x="268" y="35"/>
                  </a:cubicBezTo>
                  <a:cubicBezTo>
                    <a:pt x="267" y="39"/>
                    <a:pt x="267" y="39"/>
                    <a:pt x="267" y="39"/>
                  </a:cubicBezTo>
                  <a:cubicBezTo>
                    <a:pt x="267" y="39"/>
                    <a:pt x="267" y="39"/>
                    <a:pt x="267" y="39"/>
                  </a:cubicBezTo>
                  <a:cubicBezTo>
                    <a:pt x="267" y="38"/>
                    <a:pt x="267" y="38"/>
                    <a:pt x="266" y="37"/>
                  </a:cubicBezTo>
                  <a:cubicBezTo>
                    <a:pt x="256" y="35"/>
                    <a:pt x="256" y="35"/>
                    <a:pt x="256" y="35"/>
                  </a:cubicBezTo>
                  <a:cubicBezTo>
                    <a:pt x="256" y="35"/>
                    <a:pt x="255" y="35"/>
                    <a:pt x="255" y="35"/>
                  </a:cubicBezTo>
                  <a:cubicBezTo>
                    <a:pt x="255" y="35"/>
                    <a:pt x="255" y="35"/>
                    <a:pt x="255" y="35"/>
                  </a:cubicBezTo>
                  <a:cubicBezTo>
                    <a:pt x="254" y="35"/>
                    <a:pt x="254" y="35"/>
                    <a:pt x="254" y="35"/>
                  </a:cubicBezTo>
                  <a:cubicBezTo>
                    <a:pt x="254" y="35"/>
                    <a:pt x="254" y="34"/>
                    <a:pt x="254" y="32"/>
                  </a:cubicBezTo>
                  <a:cubicBezTo>
                    <a:pt x="260" y="34"/>
                    <a:pt x="260" y="34"/>
                    <a:pt x="260" y="34"/>
                  </a:cubicBezTo>
                  <a:cubicBezTo>
                    <a:pt x="260" y="33"/>
                    <a:pt x="259" y="31"/>
                    <a:pt x="260" y="31"/>
                  </a:cubicBezTo>
                  <a:cubicBezTo>
                    <a:pt x="260" y="29"/>
                    <a:pt x="261" y="28"/>
                    <a:pt x="263" y="29"/>
                  </a:cubicBezTo>
                  <a:cubicBezTo>
                    <a:pt x="268" y="30"/>
                    <a:pt x="268" y="30"/>
                    <a:pt x="268" y="30"/>
                  </a:cubicBezTo>
                  <a:cubicBezTo>
                    <a:pt x="270" y="31"/>
                    <a:pt x="270" y="31"/>
                    <a:pt x="270" y="30"/>
                  </a:cubicBezTo>
                  <a:cubicBezTo>
                    <a:pt x="270" y="30"/>
                    <a:pt x="270" y="30"/>
                    <a:pt x="270" y="30"/>
                  </a:cubicBezTo>
                  <a:close/>
                  <a:moveTo>
                    <a:pt x="259" y="22"/>
                  </a:moveTo>
                  <a:cubicBezTo>
                    <a:pt x="259" y="22"/>
                    <a:pt x="259" y="22"/>
                    <a:pt x="260" y="23"/>
                  </a:cubicBezTo>
                  <a:cubicBezTo>
                    <a:pt x="260" y="23"/>
                    <a:pt x="260" y="23"/>
                    <a:pt x="260" y="23"/>
                  </a:cubicBezTo>
                  <a:cubicBezTo>
                    <a:pt x="259" y="24"/>
                    <a:pt x="260" y="24"/>
                    <a:pt x="259" y="24"/>
                  </a:cubicBezTo>
                  <a:cubicBezTo>
                    <a:pt x="259" y="24"/>
                    <a:pt x="259" y="25"/>
                    <a:pt x="258" y="24"/>
                  </a:cubicBezTo>
                  <a:cubicBezTo>
                    <a:pt x="258" y="24"/>
                    <a:pt x="258" y="24"/>
                    <a:pt x="258" y="24"/>
                  </a:cubicBezTo>
                  <a:cubicBezTo>
                    <a:pt x="258" y="23"/>
                    <a:pt x="257" y="23"/>
                    <a:pt x="258" y="23"/>
                  </a:cubicBezTo>
                  <a:cubicBezTo>
                    <a:pt x="258" y="23"/>
                    <a:pt x="258" y="23"/>
                    <a:pt x="258" y="22"/>
                  </a:cubicBezTo>
                  <a:cubicBezTo>
                    <a:pt x="258" y="22"/>
                    <a:pt x="258" y="22"/>
                    <a:pt x="259" y="22"/>
                  </a:cubicBezTo>
                  <a:close/>
                  <a:moveTo>
                    <a:pt x="272" y="23"/>
                  </a:moveTo>
                  <a:cubicBezTo>
                    <a:pt x="271" y="28"/>
                    <a:pt x="271" y="28"/>
                    <a:pt x="271" y="28"/>
                  </a:cubicBezTo>
                  <a:cubicBezTo>
                    <a:pt x="270" y="28"/>
                    <a:pt x="270" y="28"/>
                    <a:pt x="270" y="28"/>
                  </a:cubicBezTo>
                  <a:cubicBezTo>
                    <a:pt x="270" y="27"/>
                    <a:pt x="270" y="26"/>
                    <a:pt x="269" y="26"/>
                  </a:cubicBezTo>
                  <a:cubicBezTo>
                    <a:pt x="264" y="25"/>
                    <a:pt x="264" y="25"/>
                    <a:pt x="264" y="25"/>
                  </a:cubicBezTo>
                  <a:cubicBezTo>
                    <a:pt x="263" y="25"/>
                    <a:pt x="262" y="25"/>
                    <a:pt x="262" y="26"/>
                  </a:cubicBezTo>
                  <a:cubicBezTo>
                    <a:pt x="262" y="26"/>
                    <a:pt x="262" y="26"/>
                    <a:pt x="262" y="27"/>
                  </a:cubicBezTo>
                  <a:cubicBezTo>
                    <a:pt x="262" y="27"/>
                    <a:pt x="262" y="27"/>
                    <a:pt x="262" y="27"/>
                  </a:cubicBezTo>
                  <a:cubicBezTo>
                    <a:pt x="262" y="23"/>
                    <a:pt x="262" y="23"/>
                    <a:pt x="262" y="23"/>
                  </a:cubicBezTo>
                  <a:cubicBezTo>
                    <a:pt x="269" y="24"/>
                    <a:pt x="269" y="24"/>
                    <a:pt x="269" y="24"/>
                  </a:cubicBezTo>
                  <a:cubicBezTo>
                    <a:pt x="271" y="25"/>
                    <a:pt x="271" y="24"/>
                    <a:pt x="272" y="23"/>
                  </a:cubicBezTo>
                  <a:cubicBezTo>
                    <a:pt x="272" y="23"/>
                    <a:pt x="272" y="23"/>
                    <a:pt x="272" y="23"/>
                  </a:cubicBezTo>
                  <a:close/>
                  <a:moveTo>
                    <a:pt x="273" y="12"/>
                  </a:moveTo>
                  <a:cubicBezTo>
                    <a:pt x="273" y="16"/>
                    <a:pt x="273" y="16"/>
                    <a:pt x="273" y="16"/>
                  </a:cubicBezTo>
                  <a:cubicBezTo>
                    <a:pt x="272" y="16"/>
                    <a:pt x="272" y="16"/>
                    <a:pt x="272" y="16"/>
                  </a:cubicBezTo>
                  <a:cubicBezTo>
                    <a:pt x="272" y="15"/>
                    <a:pt x="272" y="15"/>
                    <a:pt x="271" y="15"/>
                  </a:cubicBezTo>
                  <a:cubicBezTo>
                    <a:pt x="266" y="14"/>
                    <a:pt x="266" y="14"/>
                    <a:pt x="266" y="14"/>
                  </a:cubicBezTo>
                  <a:cubicBezTo>
                    <a:pt x="266" y="14"/>
                    <a:pt x="266" y="14"/>
                    <a:pt x="265" y="14"/>
                  </a:cubicBezTo>
                  <a:cubicBezTo>
                    <a:pt x="265" y="15"/>
                    <a:pt x="265" y="15"/>
                    <a:pt x="265" y="15"/>
                  </a:cubicBezTo>
                  <a:cubicBezTo>
                    <a:pt x="265" y="16"/>
                    <a:pt x="265" y="17"/>
                    <a:pt x="266" y="18"/>
                  </a:cubicBezTo>
                  <a:cubicBezTo>
                    <a:pt x="271" y="19"/>
                    <a:pt x="271" y="19"/>
                    <a:pt x="271" y="19"/>
                  </a:cubicBezTo>
                  <a:cubicBezTo>
                    <a:pt x="272" y="19"/>
                    <a:pt x="272" y="18"/>
                    <a:pt x="273" y="17"/>
                  </a:cubicBezTo>
                  <a:cubicBezTo>
                    <a:pt x="273" y="17"/>
                    <a:pt x="273" y="17"/>
                    <a:pt x="273" y="17"/>
                  </a:cubicBezTo>
                  <a:cubicBezTo>
                    <a:pt x="273" y="22"/>
                    <a:pt x="273" y="22"/>
                    <a:pt x="273" y="22"/>
                  </a:cubicBezTo>
                  <a:cubicBezTo>
                    <a:pt x="272" y="22"/>
                    <a:pt x="272" y="22"/>
                    <a:pt x="272" y="22"/>
                  </a:cubicBezTo>
                  <a:cubicBezTo>
                    <a:pt x="272" y="21"/>
                    <a:pt x="272" y="21"/>
                    <a:pt x="271" y="20"/>
                  </a:cubicBezTo>
                  <a:cubicBezTo>
                    <a:pt x="265" y="19"/>
                    <a:pt x="265" y="19"/>
                    <a:pt x="265" y="19"/>
                  </a:cubicBezTo>
                  <a:cubicBezTo>
                    <a:pt x="265" y="19"/>
                    <a:pt x="264" y="19"/>
                    <a:pt x="264" y="19"/>
                  </a:cubicBezTo>
                  <a:cubicBezTo>
                    <a:pt x="264" y="19"/>
                    <a:pt x="264" y="20"/>
                    <a:pt x="264" y="21"/>
                  </a:cubicBezTo>
                  <a:cubicBezTo>
                    <a:pt x="264" y="21"/>
                    <a:pt x="264" y="21"/>
                    <a:pt x="264" y="21"/>
                  </a:cubicBezTo>
                  <a:cubicBezTo>
                    <a:pt x="263" y="17"/>
                    <a:pt x="263" y="17"/>
                    <a:pt x="263" y="17"/>
                  </a:cubicBezTo>
                  <a:cubicBezTo>
                    <a:pt x="265" y="18"/>
                    <a:pt x="265" y="18"/>
                    <a:pt x="265" y="18"/>
                  </a:cubicBezTo>
                  <a:cubicBezTo>
                    <a:pt x="264" y="17"/>
                    <a:pt x="263" y="16"/>
                    <a:pt x="264" y="15"/>
                  </a:cubicBezTo>
                  <a:cubicBezTo>
                    <a:pt x="264" y="13"/>
                    <a:pt x="265" y="12"/>
                    <a:pt x="267" y="13"/>
                  </a:cubicBezTo>
                  <a:cubicBezTo>
                    <a:pt x="272" y="13"/>
                    <a:pt x="272" y="13"/>
                    <a:pt x="272" y="13"/>
                  </a:cubicBezTo>
                  <a:cubicBezTo>
                    <a:pt x="272" y="13"/>
                    <a:pt x="273" y="13"/>
                    <a:pt x="273" y="12"/>
                  </a:cubicBezTo>
                  <a:cubicBezTo>
                    <a:pt x="273" y="12"/>
                    <a:pt x="273" y="12"/>
                    <a:pt x="273" y="12"/>
                  </a:cubicBezTo>
                  <a:close/>
                  <a:moveTo>
                    <a:pt x="273" y="1"/>
                  </a:moveTo>
                  <a:cubicBezTo>
                    <a:pt x="273" y="2"/>
                    <a:pt x="273" y="2"/>
                    <a:pt x="274" y="2"/>
                  </a:cubicBezTo>
                  <a:cubicBezTo>
                    <a:pt x="274" y="3"/>
                    <a:pt x="274" y="3"/>
                    <a:pt x="274" y="3"/>
                  </a:cubicBezTo>
                  <a:cubicBezTo>
                    <a:pt x="274" y="4"/>
                    <a:pt x="274" y="4"/>
                    <a:pt x="272" y="5"/>
                  </a:cubicBezTo>
                  <a:cubicBezTo>
                    <a:pt x="273" y="5"/>
                    <a:pt x="273" y="5"/>
                    <a:pt x="274" y="6"/>
                  </a:cubicBezTo>
                  <a:cubicBezTo>
                    <a:pt x="274" y="7"/>
                    <a:pt x="274" y="7"/>
                    <a:pt x="274" y="7"/>
                  </a:cubicBezTo>
                  <a:cubicBezTo>
                    <a:pt x="274" y="8"/>
                    <a:pt x="274" y="9"/>
                    <a:pt x="273" y="9"/>
                  </a:cubicBezTo>
                  <a:cubicBezTo>
                    <a:pt x="273" y="9"/>
                    <a:pt x="272" y="10"/>
                    <a:pt x="272" y="10"/>
                  </a:cubicBezTo>
                  <a:cubicBezTo>
                    <a:pt x="270" y="10"/>
                    <a:pt x="270" y="9"/>
                    <a:pt x="269" y="8"/>
                  </a:cubicBezTo>
                  <a:cubicBezTo>
                    <a:pt x="268" y="7"/>
                    <a:pt x="268" y="6"/>
                    <a:pt x="268" y="5"/>
                  </a:cubicBezTo>
                  <a:cubicBezTo>
                    <a:pt x="267" y="5"/>
                    <a:pt x="267" y="5"/>
                    <a:pt x="267" y="5"/>
                  </a:cubicBezTo>
                  <a:cubicBezTo>
                    <a:pt x="265" y="5"/>
                    <a:pt x="264" y="5"/>
                    <a:pt x="264" y="6"/>
                  </a:cubicBezTo>
                  <a:cubicBezTo>
                    <a:pt x="264" y="7"/>
                    <a:pt x="265" y="7"/>
                    <a:pt x="265" y="7"/>
                  </a:cubicBezTo>
                  <a:cubicBezTo>
                    <a:pt x="266" y="7"/>
                    <a:pt x="266" y="7"/>
                    <a:pt x="266" y="7"/>
                  </a:cubicBezTo>
                  <a:cubicBezTo>
                    <a:pt x="266" y="7"/>
                    <a:pt x="266" y="7"/>
                    <a:pt x="266" y="7"/>
                  </a:cubicBezTo>
                  <a:cubicBezTo>
                    <a:pt x="266" y="7"/>
                    <a:pt x="266" y="7"/>
                    <a:pt x="267" y="8"/>
                  </a:cubicBezTo>
                  <a:cubicBezTo>
                    <a:pt x="267" y="8"/>
                    <a:pt x="267" y="8"/>
                    <a:pt x="267" y="9"/>
                  </a:cubicBezTo>
                  <a:cubicBezTo>
                    <a:pt x="267" y="9"/>
                    <a:pt x="267" y="9"/>
                    <a:pt x="267" y="9"/>
                  </a:cubicBezTo>
                  <a:cubicBezTo>
                    <a:pt x="266" y="10"/>
                    <a:pt x="266" y="10"/>
                    <a:pt x="266" y="10"/>
                  </a:cubicBezTo>
                  <a:cubicBezTo>
                    <a:pt x="266" y="10"/>
                    <a:pt x="265" y="9"/>
                    <a:pt x="265" y="9"/>
                  </a:cubicBezTo>
                  <a:cubicBezTo>
                    <a:pt x="264" y="8"/>
                    <a:pt x="264" y="7"/>
                    <a:pt x="264" y="7"/>
                  </a:cubicBezTo>
                  <a:cubicBezTo>
                    <a:pt x="264" y="5"/>
                    <a:pt x="265" y="5"/>
                    <a:pt x="265" y="4"/>
                  </a:cubicBezTo>
                  <a:cubicBezTo>
                    <a:pt x="266" y="4"/>
                    <a:pt x="266" y="3"/>
                    <a:pt x="268" y="3"/>
                  </a:cubicBezTo>
                  <a:cubicBezTo>
                    <a:pt x="272" y="3"/>
                    <a:pt x="272" y="3"/>
                    <a:pt x="272" y="3"/>
                  </a:cubicBezTo>
                  <a:cubicBezTo>
                    <a:pt x="272" y="3"/>
                    <a:pt x="273" y="3"/>
                    <a:pt x="273" y="3"/>
                  </a:cubicBezTo>
                  <a:cubicBezTo>
                    <a:pt x="273" y="3"/>
                    <a:pt x="273" y="3"/>
                    <a:pt x="272" y="2"/>
                  </a:cubicBezTo>
                  <a:cubicBezTo>
                    <a:pt x="273" y="1"/>
                    <a:pt x="273" y="1"/>
                    <a:pt x="273" y="1"/>
                  </a:cubicBezTo>
                  <a:close/>
                  <a:moveTo>
                    <a:pt x="272" y="5"/>
                  </a:moveTo>
                  <a:cubicBezTo>
                    <a:pt x="268" y="5"/>
                    <a:pt x="268" y="5"/>
                    <a:pt x="268" y="5"/>
                  </a:cubicBezTo>
                  <a:cubicBezTo>
                    <a:pt x="269" y="6"/>
                    <a:pt x="269" y="7"/>
                    <a:pt x="269" y="7"/>
                  </a:cubicBezTo>
                  <a:cubicBezTo>
                    <a:pt x="270" y="8"/>
                    <a:pt x="270" y="8"/>
                    <a:pt x="271" y="8"/>
                  </a:cubicBezTo>
                  <a:cubicBezTo>
                    <a:pt x="272" y="8"/>
                    <a:pt x="272" y="8"/>
                    <a:pt x="272" y="7"/>
                  </a:cubicBezTo>
                  <a:cubicBezTo>
                    <a:pt x="273" y="6"/>
                    <a:pt x="272" y="5"/>
                    <a:pt x="272" y="5"/>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0" name="Freeform 41"/>
            <p:cNvSpPr/>
            <p:nvPr userDrawn="1"/>
          </p:nvSpPr>
          <p:spPr bwMode="auto">
            <a:xfrm>
              <a:off x="8913875" y="4712004"/>
              <a:ext cx="161925" cy="150813"/>
            </a:xfrm>
            <a:custGeom>
              <a:avLst/>
              <a:gdLst>
                <a:gd name="T0" fmla="*/ 86 w 108"/>
                <a:gd name="T1" fmla="*/ 99 h 100"/>
                <a:gd name="T2" fmla="*/ 46 w 108"/>
                <a:gd name="T3" fmla="*/ 0 h 100"/>
                <a:gd name="T4" fmla="*/ 56 w 108"/>
                <a:gd name="T5" fmla="*/ 58 h 100"/>
                <a:gd name="T6" fmla="*/ 0 w 108"/>
                <a:gd name="T7" fmla="*/ 100 h 100"/>
                <a:gd name="T8" fmla="*/ 57 w 108"/>
                <a:gd name="T9" fmla="*/ 59 h 100"/>
                <a:gd name="T10" fmla="*/ 65 w 108"/>
                <a:gd name="T11" fmla="*/ 18 h 100"/>
                <a:gd name="T12" fmla="*/ 41 w 108"/>
                <a:gd name="T13" fmla="*/ 97 h 100"/>
                <a:gd name="T14" fmla="*/ 64 w 108"/>
                <a:gd name="T15" fmla="*/ 14 h 100"/>
                <a:gd name="T16" fmla="*/ 65 w 108"/>
                <a:gd name="T17" fmla="*/ 98 h 100"/>
                <a:gd name="T18" fmla="*/ 62 w 108"/>
                <a:gd name="T19" fmla="*/ 9 h 100"/>
                <a:gd name="T20" fmla="*/ 86 w 108"/>
                <a:gd name="T21" fmla="*/ 99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8" h="100">
                  <a:moveTo>
                    <a:pt x="86" y="99"/>
                  </a:moveTo>
                  <a:cubicBezTo>
                    <a:pt x="108" y="48"/>
                    <a:pt x="88" y="16"/>
                    <a:pt x="46" y="0"/>
                  </a:cubicBezTo>
                  <a:cubicBezTo>
                    <a:pt x="71" y="10"/>
                    <a:pt x="66" y="42"/>
                    <a:pt x="56" y="58"/>
                  </a:cubicBezTo>
                  <a:cubicBezTo>
                    <a:pt x="45" y="74"/>
                    <a:pt x="28" y="87"/>
                    <a:pt x="0" y="100"/>
                  </a:cubicBezTo>
                  <a:cubicBezTo>
                    <a:pt x="30" y="88"/>
                    <a:pt x="48" y="73"/>
                    <a:pt x="57" y="59"/>
                  </a:cubicBezTo>
                  <a:cubicBezTo>
                    <a:pt x="65" y="44"/>
                    <a:pt x="67" y="32"/>
                    <a:pt x="65" y="18"/>
                  </a:cubicBezTo>
                  <a:cubicBezTo>
                    <a:pt x="78" y="47"/>
                    <a:pt x="67" y="72"/>
                    <a:pt x="41" y="97"/>
                  </a:cubicBezTo>
                  <a:cubicBezTo>
                    <a:pt x="71" y="71"/>
                    <a:pt x="81" y="43"/>
                    <a:pt x="64" y="14"/>
                  </a:cubicBezTo>
                  <a:cubicBezTo>
                    <a:pt x="89" y="42"/>
                    <a:pt x="82" y="72"/>
                    <a:pt x="65" y="98"/>
                  </a:cubicBezTo>
                  <a:cubicBezTo>
                    <a:pt x="86" y="68"/>
                    <a:pt x="90" y="36"/>
                    <a:pt x="62" y="9"/>
                  </a:cubicBezTo>
                  <a:cubicBezTo>
                    <a:pt x="96" y="30"/>
                    <a:pt x="101" y="59"/>
                    <a:pt x="86" y="99"/>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1" name="Freeform 42"/>
            <p:cNvSpPr/>
            <p:nvPr userDrawn="1"/>
          </p:nvSpPr>
          <p:spPr bwMode="auto">
            <a:xfrm>
              <a:off x="8942450" y="4694541"/>
              <a:ext cx="49213" cy="20638"/>
            </a:xfrm>
            <a:custGeom>
              <a:avLst/>
              <a:gdLst>
                <a:gd name="T0" fmla="*/ 19 w 33"/>
                <a:gd name="T1" fmla="*/ 14 h 14"/>
                <a:gd name="T2" fmla="*/ 0 w 33"/>
                <a:gd name="T3" fmla="*/ 0 h 14"/>
                <a:gd name="T4" fmla="*/ 33 w 33"/>
                <a:gd name="T5" fmla="*/ 5 h 14"/>
                <a:gd name="T6" fmla="*/ 18 w 33"/>
                <a:gd name="T7" fmla="*/ 6 h 14"/>
                <a:gd name="T8" fmla="*/ 19 w 33"/>
                <a:gd name="T9" fmla="*/ 14 h 14"/>
              </a:gdLst>
              <a:ahLst/>
              <a:cxnLst>
                <a:cxn ang="0">
                  <a:pos x="T0" y="T1"/>
                </a:cxn>
                <a:cxn ang="0">
                  <a:pos x="T2" y="T3"/>
                </a:cxn>
                <a:cxn ang="0">
                  <a:pos x="T4" y="T5"/>
                </a:cxn>
                <a:cxn ang="0">
                  <a:pos x="T6" y="T7"/>
                </a:cxn>
                <a:cxn ang="0">
                  <a:pos x="T8" y="T9"/>
                </a:cxn>
              </a:cxnLst>
              <a:rect l="0" t="0" r="r" b="b"/>
              <a:pathLst>
                <a:path w="33" h="14">
                  <a:moveTo>
                    <a:pt x="19" y="14"/>
                  </a:moveTo>
                  <a:cubicBezTo>
                    <a:pt x="13" y="8"/>
                    <a:pt x="8" y="4"/>
                    <a:pt x="0" y="0"/>
                  </a:cubicBezTo>
                  <a:cubicBezTo>
                    <a:pt x="11" y="0"/>
                    <a:pt x="25" y="3"/>
                    <a:pt x="33" y="5"/>
                  </a:cubicBezTo>
                  <a:cubicBezTo>
                    <a:pt x="24" y="4"/>
                    <a:pt x="20" y="5"/>
                    <a:pt x="18" y="6"/>
                  </a:cubicBezTo>
                  <a:cubicBezTo>
                    <a:pt x="16" y="8"/>
                    <a:pt x="17" y="10"/>
                    <a:pt x="19" y="1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2" name="Freeform 43"/>
            <p:cNvSpPr/>
            <p:nvPr userDrawn="1"/>
          </p:nvSpPr>
          <p:spPr bwMode="auto">
            <a:xfrm>
              <a:off x="8867838" y="4856466"/>
              <a:ext cx="195263" cy="30163"/>
            </a:xfrm>
            <a:custGeom>
              <a:avLst/>
              <a:gdLst>
                <a:gd name="T0" fmla="*/ 70 w 131"/>
                <a:gd name="T1" fmla="*/ 20 h 20"/>
                <a:gd name="T2" fmla="*/ 77 w 131"/>
                <a:gd name="T3" fmla="*/ 12 h 20"/>
                <a:gd name="T4" fmla="*/ 100 w 131"/>
                <a:gd name="T5" fmla="*/ 12 h 20"/>
                <a:gd name="T6" fmla="*/ 131 w 131"/>
                <a:gd name="T7" fmla="*/ 14 h 20"/>
                <a:gd name="T8" fmla="*/ 124 w 131"/>
                <a:gd name="T9" fmla="*/ 8 h 20"/>
                <a:gd name="T10" fmla="*/ 101 w 131"/>
                <a:gd name="T11" fmla="*/ 5 h 20"/>
                <a:gd name="T12" fmla="*/ 77 w 131"/>
                <a:gd name="T13" fmla="*/ 0 h 20"/>
                <a:gd name="T14" fmla="*/ 65 w 131"/>
                <a:gd name="T15" fmla="*/ 12 h 20"/>
                <a:gd name="T16" fmla="*/ 53 w 131"/>
                <a:gd name="T17" fmla="*/ 0 h 20"/>
                <a:gd name="T18" fmla="*/ 30 w 131"/>
                <a:gd name="T19" fmla="*/ 5 h 20"/>
                <a:gd name="T20" fmla="*/ 7 w 131"/>
                <a:gd name="T21" fmla="*/ 8 h 20"/>
                <a:gd name="T22" fmla="*/ 0 w 131"/>
                <a:gd name="T23" fmla="*/ 14 h 20"/>
                <a:gd name="T24" fmla="*/ 31 w 131"/>
                <a:gd name="T25" fmla="*/ 12 h 20"/>
                <a:gd name="T26" fmla="*/ 54 w 131"/>
                <a:gd name="T27" fmla="*/ 12 h 20"/>
                <a:gd name="T28" fmla="*/ 61 w 131"/>
                <a:gd name="T29" fmla="*/ 20 h 20"/>
                <a:gd name="T30" fmla="*/ 70 w 131"/>
                <a:gd name="T31"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1" h="20">
                  <a:moveTo>
                    <a:pt x="70" y="20"/>
                  </a:moveTo>
                  <a:cubicBezTo>
                    <a:pt x="70" y="16"/>
                    <a:pt x="71" y="14"/>
                    <a:pt x="77" y="12"/>
                  </a:cubicBezTo>
                  <a:cubicBezTo>
                    <a:pt x="83" y="10"/>
                    <a:pt x="89" y="11"/>
                    <a:pt x="100" y="12"/>
                  </a:cubicBezTo>
                  <a:cubicBezTo>
                    <a:pt x="111" y="14"/>
                    <a:pt x="120" y="15"/>
                    <a:pt x="131" y="14"/>
                  </a:cubicBezTo>
                  <a:cubicBezTo>
                    <a:pt x="127" y="12"/>
                    <a:pt x="126" y="10"/>
                    <a:pt x="124" y="8"/>
                  </a:cubicBezTo>
                  <a:cubicBezTo>
                    <a:pt x="115" y="8"/>
                    <a:pt x="109" y="7"/>
                    <a:pt x="101" y="5"/>
                  </a:cubicBezTo>
                  <a:cubicBezTo>
                    <a:pt x="93" y="2"/>
                    <a:pt x="83" y="0"/>
                    <a:pt x="77" y="0"/>
                  </a:cubicBezTo>
                  <a:cubicBezTo>
                    <a:pt x="71" y="1"/>
                    <a:pt x="67" y="4"/>
                    <a:pt x="65" y="12"/>
                  </a:cubicBezTo>
                  <a:cubicBezTo>
                    <a:pt x="63" y="4"/>
                    <a:pt x="59" y="1"/>
                    <a:pt x="53" y="0"/>
                  </a:cubicBezTo>
                  <a:cubicBezTo>
                    <a:pt x="47" y="0"/>
                    <a:pt x="38" y="2"/>
                    <a:pt x="30" y="5"/>
                  </a:cubicBezTo>
                  <a:cubicBezTo>
                    <a:pt x="22" y="7"/>
                    <a:pt x="16" y="8"/>
                    <a:pt x="7" y="8"/>
                  </a:cubicBezTo>
                  <a:cubicBezTo>
                    <a:pt x="5" y="10"/>
                    <a:pt x="4" y="12"/>
                    <a:pt x="0" y="14"/>
                  </a:cubicBezTo>
                  <a:cubicBezTo>
                    <a:pt x="11" y="15"/>
                    <a:pt x="20" y="14"/>
                    <a:pt x="31" y="12"/>
                  </a:cubicBezTo>
                  <a:cubicBezTo>
                    <a:pt x="41" y="11"/>
                    <a:pt x="48" y="10"/>
                    <a:pt x="54" y="12"/>
                  </a:cubicBezTo>
                  <a:cubicBezTo>
                    <a:pt x="60" y="14"/>
                    <a:pt x="61" y="16"/>
                    <a:pt x="61" y="20"/>
                  </a:cubicBezTo>
                  <a:cubicBezTo>
                    <a:pt x="70" y="20"/>
                    <a:pt x="70" y="20"/>
                    <a:pt x="70" y="2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3" name="Freeform 44"/>
            <p:cNvSpPr>
              <a:spLocks noEditPoints="1"/>
            </p:cNvSpPr>
            <p:nvPr userDrawn="1"/>
          </p:nvSpPr>
          <p:spPr bwMode="auto">
            <a:xfrm>
              <a:off x="8840850" y="4681841"/>
              <a:ext cx="252413" cy="257175"/>
            </a:xfrm>
            <a:custGeom>
              <a:avLst/>
              <a:gdLst>
                <a:gd name="T0" fmla="*/ 85 w 170"/>
                <a:gd name="T1" fmla="*/ 0 h 171"/>
                <a:gd name="T2" fmla="*/ 0 w 170"/>
                <a:gd name="T3" fmla="*/ 86 h 171"/>
                <a:gd name="T4" fmla="*/ 85 w 170"/>
                <a:gd name="T5" fmla="*/ 171 h 171"/>
                <a:gd name="T6" fmla="*/ 170 w 170"/>
                <a:gd name="T7" fmla="*/ 86 h 171"/>
                <a:gd name="T8" fmla="*/ 85 w 170"/>
                <a:gd name="T9" fmla="*/ 0 h 171"/>
                <a:gd name="T10" fmla="*/ 85 w 170"/>
                <a:gd name="T11" fmla="*/ 168 h 171"/>
                <a:gd name="T12" fmla="*/ 2 w 170"/>
                <a:gd name="T13" fmla="*/ 85 h 171"/>
                <a:gd name="T14" fmla="*/ 85 w 170"/>
                <a:gd name="T15" fmla="*/ 3 h 171"/>
                <a:gd name="T16" fmla="*/ 167 w 170"/>
                <a:gd name="T17" fmla="*/ 85 h 171"/>
                <a:gd name="T18" fmla="*/ 85 w 170"/>
                <a:gd name="T19" fmla="*/ 168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0" h="171">
                  <a:moveTo>
                    <a:pt x="85" y="0"/>
                  </a:moveTo>
                  <a:cubicBezTo>
                    <a:pt x="38" y="0"/>
                    <a:pt x="0" y="38"/>
                    <a:pt x="0" y="86"/>
                  </a:cubicBezTo>
                  <a:cubicBezTo>
                    <a:pt x="0" y="132"/>
                    <a:pt x="38" y="171"/>
                    <a:pt x="85" y="171"/>
                  </a:cubicBezTo>
                  <a:cubicBezTo>
                    <a:pt x="132" y="171"/>
                    <a:pt x="170" y="133"/>
                    <a:pt x="170" y="86"/>
                  </a:cubicBezTo>
                  <a:cubicBezTo>
                    <a:pt x="170" y="38"/>
                    <a:pt x="132" y="0"/>
                    <a:pt x="85" y="0"/>
                  </a:cubicBezTo>
                  <a:close/>
                  <a:moveTo>
                    <a:pt x="85" y="168"/>
                  </a:moveTo>
                  <a:cubicBezTo>
                    <a:pt x="39" y="168"/>
                    <a:pt x="2" y="131"/>
                    <a:pt x="2" y="85"/>
                  </a:cubicBezTo>
                  <a:cubicBezTo>
                    <a:pt x="2" y="40"/>
                    <a:pt x="39" y="3"/>
                    <a:pt x="85" y="3"/>
                  </a:cubicBezTo>
                  <a:cubicBezTo>
                    <a:pt x="130" y="3"/>
                    <a:pt x="167" y="40"/>
                    <a:pt x="167" y="85"/>
                  </a:cubicBezTo>
                  <a:cubicBezTo>
                    <a:pt x="167" y="131"/>
                    <a:pt x="130" y="168"/>
                    <a:pt x="85" y="168"/>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4" name="Freeform 45"/>
            <p:cNvSpPr>
              <a:spLocks noEditPoints="1"/>
            </p:cNvSpPr>
            <p:nvPr userDrawn="1"/>
          </p:nvSpPr>
          <p:spPr bwMode="auto">
            <a:xfrm>
              <a:off x="9091675" y="4667554"/>
              <a:ext cx="39688" cy="36513"/>
            </a:xfrm>
            <a:custGeom>
              <a:avLst/>
              <a:gdLst>
                <a:gd name="T0" fmla="*/ 13 w 26"/>
                <a:gd name="T1" fmla="*/ 16 h 25"/>
                <a:gd name="T2" fmla="*/ 11 w 26"/>
                <a:gd name="T3" fmla="*/ 25 h 25"/>
                <a:gd name="T4" fmla="*/ 7 w 26"/>
                <a:gd name="T5" fmla="*/ 24 h 25"/>
                <a:gd name="T6" fmla="*/ 9 w 26"/>
                <a:gd name="T7" fmla="*/ 19 h 25"/>
                <a:gd name="T8" fmla="*/ 10 w 26"/>
                <a:gd name="T9" fmla="*/ 14 h 25"/>
                <a:gd name="T10" fmla="*/ 10 w 26"/>
                <a:gd name="T11" fmla="*/ 14 h 25"/>
                <a:gd name="T12" fmla="*/ 13 w 26"/>
                <a:gd name="T13" fmla="*/ 16 h 25"/>
                <a:gd name="T14" fmla="*/ 25 w 26"/>
                <a:gd name="T15" fmla="*/ 0 h 25"/>
                <a:gd name="T16" fmla="*/ 26 w 26"/>
                <a:gd name="T17" fmla="*/ 2 h 25"/>
                <a:gd name="T18" fmla="*/ 21 w 26"/>
                <a:gd name="T19" fmla="*/ 7 h 25"/>
                <a:gd name="T20" fmla="*/ 18 w 26"/>
                <a:gd name="T21" fmla="*/ 9 h 25"/>
                <a:gd name="T22" fmla="*/ 22 w 26"/>
                <a:gd name="T23" fmla="*/ 11 h 25"/>
                <a:gd name="T24" fmla="*/ 22 w 26"/>
                <a:gd name="T25" fmla="*/ 11 h 25"/>
                <a:gd name="T26" fmla="*/ 23 w 26"/>
                <a:gd name="T27" fmla="*/ 9 h 25"/>
                <a:gd name="T28" fmla="*/ 23 w 26"/>
                <a:gd name="T29" fmla="*/ 9 h 25"/>
                <a:gd name="T30" fmla="*/ 24 w 26"/>
                <a:gd name="T31" fmla="*/ 9 h 25"/>
                <a:gd name="T32" fmla="*/ 25 w 26"/>
                <a:gd name="T33" fmla="*/ 14 h 25"/>
                <a:gd name="T34" fmla="*/ 26 w 26"/>
                <a:gd name="T35" fmla="*/ 15 h 25"/>
                <a:gd name="T36" fmla="*/ 26 w 26"/>
                <a:gd name="T37" fmla="*/ 16 h 25"/>
                <a:gd name="T38" fmla="*/ 25 w 26"/>
                <a:gd name="T39" fmla="*/ 16 h 25"/>
                <a:gd name="T40" fmla="*/ 23 w 26"/>
                <a:gd name="T41" fmla="*/ 16 h 25"/>
                <a:gd name="T42" fmla="*/ 22 w 26"/>
                <a:gd name="T43" fmla="*/ 15 h 25"/>
                <a:gd name="T44" fmla="*/ 13 w 26"/>
                <a:gd name="T45" fmla="*/ 11 h 25"/>
                <a:gd name="T46" fmla="*/ 4 w 26"/>
                <a:gd name="T47" fmla="*/ 13 h 25"/>
                <a:gd name="T48" fmla="*/ 2 w 26"/>
                <a:gd name="T49" fmla="*/ 8 h 25"/>
                <a:gd name="T50" fmla="*/ 2 w 26"/>
                <a:gd name="T51" fmla="*/ 8 h 25"/>
                <a:gd name="T52" fmla="*/ 3 w 26"/>
                <a:gd name="T53" fmla="*/ 8 h 25"/>
                <a:gd name="T54" fmla="*/ 5 w 26"/>
                <a:gd name="T55" fmla="*/ 10 h 25"/>
                <a:gd name="T56" fmla="*/ 11 w 26"/>
                <a:gd name="T57" fmla="*/ 10 h 25"/>
                <a:gd name="T58" fmla="*/ 11 w 26"/>
                <a:gd name="T59" fmla="*/ 9 h 25"/>
                <a:gd name="T60" fmla="*/ 8 w 26"/>
                <a:gd name="T61" fmla="*/ 3 h 25"/>
                <a:gd name="T62" fmla="*/ 9 w 26"/>
                <a:gd name="T63" fmla="*/ 2 h 25"/>
                <a:gd name="T64" fmla="*/ 10 w 26"/>
                <a:gd name="T65" fmla="*/ 2 h 25"/>
                <a:gd name="T66" fmla="*/ 11 w 26"/>
                <a:gd name="T67" fmla="*/ 5 h 25"/>
                <a:gd name="T68" fmla="*/ 12 w 26"/>
                <a:gd name="T69" fmla="*/ 6 h 25"/>
                <a:gd name="T70" fmla="*/ 15 w 26"/>
                <a:gd name="T71" fmla="*/ 8 h 25"/>
                <a:gd name="T72" fmla="*/ 22 w 26"/>
                <a:gd name="T73" fmla="*/ 2 h 25"/>
                <a:gd name="T74" fmla="*/ 24 w 26"/>
                <a:gd name="T75" fmla="*/ 0 h 25"/>
                <a:gd name="T76" fmla="*/ 25 w 26"/>
                <a:gd name="T7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6" h="25">
                  <a:moveTo>
                    <a:pt x="13" y="16"/>
                  </a:moveTo>
                  <a:cubicBezTo>
                    <a:pt x="14" y="18"/>
                    <a:pt x="13" y="24"/>
                    <a:pt x="11" y="25"/>
                  </a:cubicBezTo>
                  <a:cubicBezTo>
                    <a:pt x="10" y="25"/>
                    <a:pt x="7" y="25"/>
                    <a:pt x="7" y="24"/>
                  </a:cubicBezTo>
                  <a:cubicBezTo>
                    <a:pt x="7" y="22"/>
                    <a:pt x="8" y="21"/>
                    <a:pt x="9" y="19"/>
                  </a:cubicBezTo>
                  <a:cubicBezTo>
                    <a:pt x="10" y="18"/>
                    <a:pt x="9" y="16"/>
                    <a:pt x="10" y="14"/>
                  </a:cubicBezTo>
                  <a:cubicBezTo>
                    <a:pt x="10" y="14"/>
                    <a:pt x="10" y="14"/>
                    <a:pt x="10" y="14"/>
                  </a:cubicBezTo>
                  <a:cubicBezTo>
                    <a:pt x="11" y="15"/>
                    <a:pt x="12" y="15"/>
                    <a:pt x="13" y="16"/>
                  </a:cubicBezTo>
                  <a:close/>
                  <a:moveTo>
                    <a:pt x="25" y="0"/>
                  </a:moveTo>
                  <a:cubicBezTo>
                    <a:pt x="25" y="0"/>
                    <a:pt x="26" y="1"/>
                    <a:pt x="26" y="2"/>
                  </a:cubicBezTo>
                  <a:cubicBezTo>
                    <a:pt x="26" y="3"/>
                    <a:pt x="23" y="6"/>
                    <a:pt x="21" y="7"/>
                  </a:cubicBezTo>
                  <a:cubicBezTo>
                    <a:pt x="20" y="8"/>
                    <a:pt x="19" y="8"/>
                    <a:pt x="18" y="9"/>
                  </a:cubicBezTo>
                  <a:cubicBezTo>
                    <a:pt x="19" y="10"/>
                    <a:pt x="20" y="11"/>
                    <a:pt x="22" y="11"/>
                  </a:cubicBezTo>
                  <a:cubicBezTo>
                    <a:pt x="22" y="11"/>
                    <a:pt x="22" y="11"/>
                    <a:pt x="22" y="11"/>
                  </a:cubicBezTo>
                  <a:cubicBezTo>
                    <a:pt x="23" y="10"/>
                    <a:pt x="23" y="10"/>
                    <a:pt x="23" y="9"/>
                  </a:cubicBezTo>
                  <a:cubicBezTo>
                    <a:pt x="23" y="9"/>
                    <a:pt x="23" y="9"/>
                    <a:pt x="23" y="9"/>
                  </a:cubicBezTo>
                  <a:cubicBezTo>
                    <a:pt x="23" y="9"/>
                    <a:pt x="23" y="9"/>
                    <a:pt x="24" y="9"/>
                  </a:cubicBezTo>
                  <a:cubicBezTo>
                    <a:pt x="23" y="11"/>
                    <a:pt x="24" y="12"/>
                    <a:pt x="25" y="14"/>
                  </a:cubicBezTo>
                  <a:cubicBezTo>
                    <a:pt x="26" y="14"/>
                    <a:pt x="25" y="15"/>
                    <a:pt x="26" y="15"/>
                  </a:cubicBezTo>
                  <a:cubicBezTo>
                    <a:pt x="26" y="16"/>
                    <a:pt x="26" y="15"/>
                    <a:pt x="26" y="16"/>
                  </a:cubicBezTo>
                  <a:cubicBezTo>
                    <a:pt x="25" y="16"/>
                    <a:pt x="25" y="16"/>
                    <a:pt x="25" y="16"/>
                  </a:cubicBezTo>
                  <a:cubicBezTo>
                    <a:pt x="24" y="16"/>
                    <a:pt x="24" y="16"/>
                    <a:pt x="23" y="16"/>
                  </a:cubicBezTo>
                  <a:cubicBezTo>
                    <a:pt x="23" y="16"/>
                    <a:pt x="22" y="15"/>
                    <a:pt x="22" y="15"/>
                  </a:cubicBezTo>
                  <a:cubicBezTo>
                    <a:pt x="19" y="13"/>
                    <a:pt x="16" y="11"/>
                    <a:pt x="13" y="11"/>
                  </a:cubicBezTo>
                  <a:cubicBezTo>
                    <a:pt x="11" y="12"/>
                    <a:pt x="6" y="14"/>
                    <a:pt x="4" y="13"/>
                  </a:cubicBezTo>
                  <a:cubicBezTo>
                    <a:pt x="2" y="13"/>
                    <a:pt x="0" y="9"/>
                    <a:pt x="2" y="8"/>
                  </a:cubicBezTo>
                  <a:cubicBezTo>
                    <a:pt x="2" y="8"/>
                    <a:pt x="2" y="8"/>
                    <a:pt x="2" y="8"/>
                  </a:cubicBezTo>
                  <a:cubicBezTo>
                    <a:pt x="2" y="8"/>
                    <a:pt x="3" y="8"/>
                    <a:pt x="3" y="8"/>
                  </a:cubicBezTo>
                  <a:cubicBezTo>
                    <a:pt x="4" y="9"/>
                    <a:pt x="5" y="10"/>
                    <a:pt x="5" y="10"/>
                  </a:cubicBezTo>
                  <a:cubicBezTo>
                    <a:pt x="7" y="10"/>
                    <a:pt x="10" y="10"/>
                    <a:pt x="11" y="10"/>
                  </a:cubicBezTo>
                  <a:cubicBezTo>
                    <a:pt x="11" y="9"/>
                    <a:pt x="11" y="9"/>
                    <a:pt x="11" y="9"/>
                  </a:cubicBezTo>
                  <a:cubicBezTo>
                    <a:pt x="9" y="6"/>
                    <a:pt x="7" y="6"/>
                    <a:pt x="8" y="3"/>
                  </a:cubicBezTo>
                  <a:cubicBezTo>
                    <a:pt x="8" y="2"/>
                    <a:pt x="9" y="2"/>
                    <a:pt x="9" y="2"/>
                  </a:cubicBezTo>
                  <a:cubicBezTo>
                    <a:pt x="9" y="2"/>
                    <a:pt x="10" y="2"/>
                    <a:pt x="10" y="2"/>
                  </a:cubicBezTo>
                  <a:cubicBezTo>
                    <a:pt x="10" y="3"/>
                    <a:pt x="11" y="4"/>
                    <a:pt x="11" y="5"/>
                  </a:cubicBezTo>
                  <a:cubicBezTo>
                    <a:pt x="12" y="5"/>
                    <a:pt x="12" y="6"/>
                    <a:pt x="12" y="6"/>
                  </a:cubicBezTo>
                  <a:cubicBezTo>
                    <a:pt x="13" y="6"/>
                    <a:pt x="14" y="8"/>
                    <a:pt x="15" y="8"/>
                  </a:cubicBezTo>
                  <a:cubicBezTo>
                    <a:pt x="16" y="8"/>
                    <a:pt x="21" y="4"/>
                    <a:pt x="22" y="2"/>
                  </a:cubicBezTo>
                  <a:cubicBezTo>
                    <a:pt x="23" y="2"/>
                    <a:pt x="23" y="0"/>
                    <a:pt x="24" y="0"/>
                  </a:cubicBezTo>
                  <a:cubicBezTo>
                    <a:pt x="25" y="0"/>
                    <a:pt x="25" y="0"/>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5" name="Freeform 46"/>
            <p:cNvSpPr>
              <a:spLocks noEditPoints="1"/>
            </p:cNvSpPr>
            <p:nvPr userDrawn="1"/>
          </p:nvSpPr>
          <p:spPr bwMode="auto">
            <a:xfrm>
              <a:off x="9120250" y="4715179"/>
              <a:ext cx="53975" cy="44450"/>
            </a:xfrm>
            <a:custGeom>
              <a:avLst/>
              <a:gdLst>
                <a:gd name="T0" fmla="*/ 32 w 36"/>
                <a:gd name="T1" fmla="*/ 11 h 30"/>
                <a:gd name="T2" fmla="*/ 36 w 36"/>
                <a:gd name="T3" fmla="*/ 16 h 30"/>
                <a:gd name="T4" fmla="*/ 30 w 36"/>
                <a:gd name="T5" fmla="*/ 16 h 30"/>
                <a:gd name="T6" fmla="*/ 26 w 36"/>
                <a:gd name="T7" fmla="*/ 13 h 30"/>
                <a:gd name="T8" fmla="*/ 27 w 36"/>
                <a:gd name="T9" fmla="*/ 16 h 30"/>
                <a:gd name="T10" fmla="*/ 23 w 36"/>
                <a:gd name="T11" fmla="*/ 22 h 30"/>
                <a:gd name="T12" fmla="*/ 14 w 36"/>
                <a:gd name="T13" fmla="*/ 21 h 30"/>
                <a:gd name="T14" fmla="*/ 14 w 36"/>
                <a:gd name="T15" fmla="*/ 24 h 30"/>
                <a:gd name="T16" fmla="*/ 14 w 36"/>
                <a:gd name="T17" fmla="*/ 30 h 30"/>
                <a:gd name="T18" fmla="*/ 10 w 36"/>
                <a:gd name="T19" fmla="*/ 24 h 30"/>
                <a:gd name="T20" fmla="*/ 1 w 36"/>
                <a:gd name="T21" fmla="*/ 18 h 30"/>
                <a:gd name="T22" fmla="*/ 3 w 36"/>
                <a:gd name="T23" fmla="*/ 19 h 30"/>
                <a:gd name="T24" fmla="*/ 9 w 36"/>
                <a:gd name="T25" fmla="*/ 24 h 30"/>
                <a:gd name="T26" fmla="*/ 9 w 36"/>
                <a:gd name="T27" fmla="*/ 23 h 30"/>
                <a:gd name="T28" fmla="*/ 6 w 36"/>
                <a:gd name="T29" fmla="*/ 20 h 30"/>
                <a:gd name="T30" fmla="*/ 4 w 36"/>
                <a:gd name="T31" fmla="*/ 12 h 30"/>
                <a:gd name="T32" fmla="*/ 8 w 36"/>
                <a:gd name="T33" fmla="*/ 18 h 30"/>
                <a:gd name="T34" fmla="*/ 12 w 36"/>
                <a:gd name="T35" fmla="*/ 20 h 30"/>
                <a:gd name="T36" fmla="*/ 17 w 36"/>
                <a:gd name="T37" fmla="*/ 19 h 30"/>
                <a:gd name="T38" fmla="*/ 14 w 36"/>
                <a:gd name="T39" fmla="*/ 16 h 30"/>
                <a:gd name="T40" fmla="*/ 21 w 36"/>
                <a:gd name="T41" fmla="*/ 20 h 30"/>
                <a:gd name="T42" fmla="*/ 24 w 36"/>
                <a:gd name="T43" fmla="*/ 18 h 30"/>
                <a:gd name="T44" fmla="*/ 14 w 36"/>
                <a:gd name="T45" fmla="*/ 12 h 30"/>
                <a:gd name="T46" fmla="*/ 10 w 36"/>
                <a:gd name="T47" fmla="*/ 14 h 30"/>
                <a:gd name="T48" fmla="*/ 10 w 36"/>
                <a:gd name="T49" fmla="*/ 12 h 30"/>
                <a:gd name="T50" fmla="*/ 14 w 36"/>
                <a:gd name="T51" fmla="*/ 6 h 30"/>
                <a:gd name="T52" fmla="*/ 21 w 36"/>
                <a:gd name="T53" fmla="*/ 10 h 30"/>
                <a:gd name="T54" fmla="*/ 32 w 36"/>
                <a:gd name="T55" fmla="*/ 14 h 30"/>
                <a:gd name="T56" fmla="*/ 32 w 36"/>
                <a:gd name="T57" fmla="*/ 14 h 30"/>
                <a:gd name="T58" fmla="*/ 29 w 36"/>
                <a:gd name="T59" fmla="*/ 6 h 30"/>
                <a:gd name="T60" fmla="*/ 32 w 36"/>
                <a:gd name="T61" fmla="*/ 6 h 30"/>
                <a:gd name="T62" fmla="*/ 34 w 36"/>
                <a:gd name="T63" fmla="*/ 0 h 30"/>
                <a:gd name="T64" fmla="*/ 29 w 36"/>
                <a:gd name="T65"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6" h="30">
                  <a:moveTo>
                    <a:pt x="32" y="6"/>
                  </a:moveTo>
                  <a:cubicBezTo>
                    <a:pt x="33" y="8"/>
                    <a:pt x="31" y="10"/>
                    <a:pt x="32" y="11"/>
                  </a:cubicBezTo>
                  <a:cubicBezTo>
                    <a:pt x="32" y="11"/>
                    <a:pt x="32" y="12"/>
                    <a:pt x="32" y="12"/>
                  </a:cubicBezTo>
                  <a:cubicBezTo>
                    <a:pt x="34" y="12"/>
                    <a:pt x="36" y="14"/>
                    <a:pt x="36" y="16"/>
                  </a:cubicBezTo>
                  <a:cubicBezTo>
                    <a:pt x="36" y="17"/>
                    <a:pt x="34" y="19"/>
                    <a:pt x="33" y="19"/>
                  </a:cubicBezTo>
                  <a:cubicBezTo>
                    <a:pt x="32" y="18"/>
                    <a:pt x="30" y="16"/>
                    <a:pt x="30" y="16"/>
                  </a:cubicBezTo>
                  <a:cubicBezTo>
                    <a:pt x="29" y="14"/>
                    <a:pt x="27" y="14"/>
                    <a:pt x="26" y="13"/>
                  </a:cubicBezTo>
                  <a:cubicBezTo>
                    <a:pt x="26" y="13"/>
                    <a:pt x="26" y="13"/>
                    <a:pt x="26" y="13"/>
                  </a:cubicBezTo>
                  <a:cubicBezTo>
                    <a:pt x="26" y="13"/>
                    <a:pt x="26" y="13"/>
                    <a:pt x="26" y="13"/>
                  </a:cubicBezTo>
                  <a:cubicBezTo>
                    <a:pt x="26" y="14"/>
                    <a:pt x="27" y="14"/>
                    <a:pt x="27" y="16"/>
                  </a:cubicBezTo>
                  <a:cubicBezTo>
                    <a:pt x="27" y="18"/>
                    <a:pt x="28" y="21"/>
                    <a:pt x="24" y="23"/>
                  </a:cubicBezTo>
                  <a:cubicBezTo>
                    <a:pt x="24" y="22"/>
                    <a:pt x="24" y="22"/>
                    <a:pt x="23" y="22"/>
                  </a:cubicBezTo>
                  <a:cubicBezTo>
                    <a:pt x="22" y="22"/>
                    <a:pt x="21" y="20"/>
                    <a:pt x="20" y="20"/>
                  </a:cubicBezTo>
                  <a:cubicBezTo>
                    <a:pt x="19" y="22"/>
                    <a:pt x="16" y="21"/>
                    <a:pt x="14" y="21"/>
                  </a:cubicBezTo>
                  <a:cubicBezTo>
                    <a:pt x="13" y="21"/>
                    <a:pt x="13" y="22"/>
                    <a:pt x="13" y="22"/>
                  </a:cubicBezTo>
                  <a:cubicBezTo>
                    <a:pt x="14" y="22"/>
                    <a:pt x="14" y="23"/>
                    <a:pt x="14" y="24"/>
                  </a:cubicBezTo>
                  <a:cubicBezTo>
                    <a:pt x="15" y="24"/>
                    <a:pt x="18" y="26"/>
                    <a:pt x="18" y="28"/>
                  </a:cubicBezTo>
                  <a:cubicBezTo>
                    <a:pt x="18" y="29"/>
                    <a:pt x="16" y="30"/>
                    <a:pt x="14" y="30"/>
                  </a:cubicBezTo>
                  <a:cubicBezTo>
                    <a:pt x="14" y="28"/>
                    <a:pt x="13" y="26"/>
                    <a:pt x="11" y="25"/>
                  </a:cubicBezTo>
                  <a:cubicBezTo>
                    <a:pt x="10" y="25"/>
                    <a:pt x="11" y="24"/>
                    <a:pt x="10" y="24"/>
                  </a:cubicBezTo>
                  <a:cubicBezTo>
                    <a:pt x="9" y="25"/>
                    <a:pt x="8" y="26"/>
                    <a:pt x="7" y="26"/>
                  </a:cubicBezTo>
                  <a:cubicBezTo>
                    <a:pt x="3" y="25"/>
                    <a:pt x="0" y="22"/>
                    <a:pt x="1" y="18"/>
                  </a:cubicBezTo>
                  <a:cubicBezTo>
                    <a:pt x="2" y="17"/>
                    <a:pt x="2" y="16"/>
                    <a:pt x="2" y="15"/>
                  </a:cubicBezTo>
                  <a:cubicBezTo>
                    <a:pt x="3" y="16"/>
                    <a:pt x="3" y="18"/>
                    <a:pt x="3" y="19"/>
                  </a:cubicBezTo>
                  <a:cubicBezTo>
                    <a:pt x="3" y="19"/>
                    <a:pt x="3" y="20"/>
                    <a:pt x="4" y="20"/>
                  </a:cubicBezTo>
                  <a:cubicBezTo>
                    <a:pt x="5" y="22"/>
                    <a:pt x="7" y="23"/>
                    <a:pt x="9" y="24"/>
                  </a:cubicBezTo>
                  <a:cubicBezTo>
                    <a:pt x="9" y="24"/>
                    <a:pt x="9" y="24"/>
                    <a:pt x="9" y="23"/>
                  </a:cubicBezTo>
                  <a:cubicBezTo>
                    <a:pt x="9" y="23"/>
                    <a:pt x="9" y="23"/>
                    <a:pt x="9" y="23"/>
                  </a:cubicBezTo>
                  <a:cubicBezTo>
                    <a:pt x="9" y="22"/>
                    <a:pt x="8" y="22"/>
                    <a:pt x="8" y="21"/>
                  </a:cubicBezTo>
                  <a:cubicBezTo>
                    <a:pt x="8" y="21"/>
                    <a:pt x="7" y="20"/>
                    <a:pt x="6" y="20"/>
                  </a:cubicBezTo>
                  <a:cubicBezTo>
                    <a:pt x="5" y="19"/>
                    <a:pt x="3" y="14"/>
                    <a:pt x="4" y="13"/>
                  </a:cubicBezTo>
                  <a:cubicBezTo>
                    <a:pt x="4" y="13"/>
                    <a:pt x="4" y="12"/>
                    <a:pt x="4" y="12"/>
                  </a:cubicBezTo>
                  <a:cubicBezTo>
                    <a:pt x="5" y="12"/>
                    <a:pt x="5" y="12"/>
                    <a:pt x="5" y="13"/>
                  </a:cubicBezTo>
                  <a:cubicBezTo>
                    <a:pt x="6" y="14"/>
                    <a:pt x="7" y="16"/>
                    <a:pt x="8" y="18"/>
                  </a:cubicBezTo>
                  <a:cubicBezTo>
                    <a:pt x="9" y="18"/>
                    <a:pt x="10" y="19"/>
                    <a:pt x="11" y="20"/>
                  </a:cubicBezTo>
                  <a:cubicBezTo>
                    <a:pt x="11" y="20"/>
                    <a:pt x="11" y="20"/>
                    <a:pt x="12" y="20"/>
                  </a:cubicBezTo>
                  <a:cubicBezTo>
                    <a:pt x="13" y="19"/>
                    <a:pt x="14" y="19"/>
                    <a:pt x="16" y="19"/>
                  </a:cubicBezTo>
                  <a:cubicBezTo>
                    <a:pt x="16" y="19"/>
                    <a:pt x="17" y="19"/>
                    <a:pt x="17" y="19"/>
                  </a:cubicBezTo>
                  <a:cubicBezTo>
                    <a:pt x="17" y="18"/>
                    <a:pt x="15" y="17"/>
                    <a:pt x="15" y="17"/>
                  </a:cubicBezTo>
                  <a:cubicBezTo>
                    <a:pt x="14" y="16"/>
                    <a:pt x="14" y="16"/>
                    <a:pt x="14" y="16"/>
                  </a:cubicBezTo>
                  <a:cubicBezTo>
                    <a:pt x="16" y="14"/>
                    <a:pt x="17" y="16"/>
                    <a:pt x="19" y="18"/>
                  </a:cubicBezTo>
                  <a:cubicBezTo>
                    <a:pt x="20" y="19"/>
                    <a:pt x="20" y="19"/>
                    <a:pt x="21" y="20"/>
                  </a:cubicBezTo>
                  <a:cubicBezTo>
                    <a:pt x="22" y="20"/>
                    <a:pt x="23" y="21"/>
                    <a:pt x="24" y="20"/>
                  </a:cubicBezTo>
                  <a:cubicBezTo>
                    <a:pt x="24" y="19"/>
                    <a:pt x="24" y="19"/>
                    <a:pt x="24" y="18"/>
                  </a:cubicBezTo>
                  <a:cubicBezTo>
                    <a:pt x="24" y="15"/>
                    <a:pt x="20" y="12"/>
                    <a:pt x="17" y="12"/>
                  </a:cubicBezTo>
                  <a:cubicBezTo>
                    <a:pt x="16" y="11"/>
                    <a:pt x="14" y="10"/>
                    <a:pt x="14" y="12"/>
                  </a:cubicBezTo>
                  <a:cubicBezTo>
                    <a:pt x="14" y="12"/>
                    <a:pt x="13" y="14"/>
                    <a:pt x="13" y="14"/>
                  </a:cubicBezTo>
                  <a:cubicBezTo>
                    <a:pt x="12" y="14"/>
                    <a:pt x="11" y="14"/>
                    <a:pt x="10" y="14"/>
                  </a:cubicBezTo>
                  <a:cubicBezTo>
                    <a:pt x="10" y="14"/>
                    <a:pt x="10" y="14"/>
                    <a:pt x="10" y="14"/>
                  </a:cubicBezTo>
                  <a:cubicBezTo>
                    <a:pt x="10" y="13"/>
                    <a:pt x="10" y="13"/>
                    <a:pt x="10" y="12"/>
                  </a:cubicBezTo>
                  <a:cubicBezTo>
                    <a:pt x="10" y="12"/>
                    <a:pt x="9" y="12"/>
                    <a:pt x="9" y="11"/>
                  </a:cubicBezTo>
                  <a:cubicBezTo>
                    <a:pt x="9" y="10"/>
                    <a:pt x="13" y="6"/>
                    <a:pt x="14" y="6"/>
                  </a:cubicBezTo>
                  <a:cubicBezTo>
                    <a:pt x="16" y="8"/>
                    <a:pt x="17" y="8"/>
                    <a:pt x="19" y="9"/>
                  </a:cubicBezTo>
                  <a:cubicBezTo>
                    <a:pt x="20" y="9"/>
                    <a:pt x="21" y="10"/>
                    <a:pt x="21" y="10"/>
                  </a:cubicBezTo>
                  <a:cubicBezTo>
                    <a:pt x="23" y="11"/>
                    <a:pt x="24" y="11"/>
                    <a:pt x="26" y="12"/>
                  </a:cubicBezTo>
                  <a:cubicBezTo>
                    <a:pt x="28" y="12"/>
                    <a:pt x="30" y="14"/>
                    <a:pt x="32" y="14"/>
                  </a:cubicBezTo>
                  <a:cubicBezTo>
                    <a:pt x="32" y="14"/>
                    <a:pt x="32" y="14"/>
                    <a:pt x="32" y="14"/>
                  </a:cubicBezTo>
                  <a:cubicBezTo>
                    <a:pt x="32" y="14"/>
                    <a:pt x="32" y="14"/>
                    <a:pt x="32" y="14"/>
                  </a:cubicBezTo>
                  <a:cubicBezTo>
                    <a:pt x="30" y="13"/>
                    <a:pt x="27" y="12"/>
                    <a:pt x="28" y="10"/>
                  </a:cubicBezTo>
                  <a:cubicBezTo>
                    <a:pt x="28" y="8"/>
                    <a:pt x="30" y="8"/>
                    <a:pt x="29" y="6"/>
                  </a:cubicBezTo>
                  <a:cubicBezTo>
                    <a:pt x="30" y="6"/>
                    <a:pt x="30" y="6"/>
                    <a:pt x="30" y="6"/>
                  </a:cubicBezTo>
                  <a:cubicBezTo>
                    <a:pt x="31" y="6"/>
                    <a:pt x="31" y="6"/>
                    <a:pt x="32" y="6"/>
                  </a:cubicBezTo>
                  <a:close/>
                  <a:moveTo>
                    <a:pt x="34" y="0"/>
                  </a:moveTo>
                  <a:cubicBezTo>
                    <a:pt x="34" y="0"/>
                    <a:pt x="34" y="0"/>
                    <a:pt x="34" y="0"/>
                  </a:cubicBezTo>
                  <a:cubicBezTo>
                    <a:pt x="33" y="2"/>
                    <a:pt x="29" y="6"/>
                    <a:pt x="26" y="6"/>
                  </a:cubicBezTo>
                  <a:cubicBezTo>
                    <a:pt x="25" y="4"/>
                    <a:pt x="27" y="2"/>
                    <a:pt x="29" y="0"/>
                  </a:cubicBezTo>
                  <a:cubicBezTo>
                    <a:pt x="30" y="1"/>
                    <a:pt x="32" y="0"/>
                    <a:pt x="3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6" name="Freeform 47"/>
            <p:cNvSpPr>
              <a:spLocks noEditPoints="1"/>
            </p:cNvSpPr>
            <p:nvPr userDrawn="1"/>
          </p:nvSpPr>
          <p:spPr bwMode="auto">
            <a:xfrm>
              <a:off x="9037700" y="4621516"/>
              <a:ext cx="53975" cy="46038"/>
            </a:xfrm>
            <a:custGeom>
              <a:avLst/>
              <a:gdLst>
                <a:gd name="T0" fmla="*/ 13 w 36"/>
                <a:gd name="T1" fmla="*/ 14 h 30"/>
                <a:gd name="T2" fmla="*/ 10 w 36"/>
                <a:gd name="T3" fmla="*/ 17 h 30"/>
                <a:gd name="T4" fmla="*/ 10 w 36"/>
                <a:gd name="T5" fmla="*/ 17 h 30"/>
                <a:gd name="T6" fmla="*/ 13 w 36"/>
                <a:gd name="T7" fmla="*/ 14 h 30"/>
                <a:gd name="T8" fmla="*/ 13 w 36"/>
                <a:gd name="T9" fmla="*/ 14 h 30"/>
                <a:gd name="T10" fmla="*/ 26 w 36"/>
                <a:gd name="T11" fmla="*/ 1 h 30"/>
                <a:gd name="T12" fmla="*/ 27 w 36"/>
                <a:gd name="T13" fmla="*/ 1 h 30"/>
                <a:gd name="T14" fmla="*/ 25 w 36"/>
                <a:gd name="T15" fmla="*/ 7 h 30"/>
                <a:gd name="T16" fmla="*/ 22 w 36"/>
                <a:gd name="T17" fmla="*/ 10 h 30"/>
                <a:gd name="T18" fmla="*/ 22 w 36"/>
                <a:gd name="T19" fmla="*/ 11 h 30"/>
                <a:gd name="T20" fmla="*/ 25 w 36"/>
                <a:gd name="T21" fmla="*/ 11 h 30"/>
                <a:gd name="T22" fmla="*/ 26 w 36"/>
                <a:gd name="T23" fmla="*/ 10 h 30"/>
                <a:gd name="T24" fmla="*/ 29 w 36"/>
                <a:gd name="T25" fmla="*/ 13 h 30"/>
                <a:gd name="T26" fmla="*/ 28 w 36"/>
                <a:gd name="T27" fmla="*/ 14 h 30"/>
                <a:gd name="T28" fmla="*/ 21 w 36"/>
                <a:gd name="T29" fmla="*/ 14 h 30"/>
                <a:gd name="T30" fmla="*/ 19 w 36"/>
                <a:gd name="T31" fmla="*/ 13 h 30"/>
                <a:gd name="T32" fmla="*/ 16 w 36"/>
                <a:gd name="T33" fmla="*/ 18 h 30"/>
                <a:gd name="T34" fmla="*/ 16 w 36"/>
                <a:gd name="T35" fmla="*/ 18 h 30"/>
                <a:gd name="T36" fmla="*/ 21 w 36"/>
                <a:gd name="T37" fmla="*/ 20 h 30"/>
                <a:gd name="T38" fmla="*/ 20 w 36"/>
                <a:gd name="T39" fmla="*/ 24 h 30"/>
                <a:gd name="T40" fmla="*/ 20 w 36"/>
                <a:gd name="T41" fmla="*/ 27 h 30"/>
                <a:gd name="T42" fmla="*/ 14 w 36"/>
                <a:gd name="T43" fmla="*/ 27 h 30"/>
                <a:gd name="T44" fmla="*/ 15 w 36"/>
                <a:gd name="T45" fmla="*/ 21 h 30"/>
                <a:gd name="T46" fmla="*/ 14 w 36"/>
                <a:gd name="T47" fmla="*/ 21 h 30"/>
                <a:gd name="T48" fmla="*/ 9 w 36"/>
                <a:gd name="T49" fmla="*/ 28 h 30"/>
                <a:gd name="T50" fmla="*/ 9 w 36"/>
                <a:gd name="T51" fmla="*/ 28 h 30"/>
                <a:gd name="T52" fmla="*/ 9 w 36"/>
                <a:gd name="T53" fmla="*/ 22 h 30"/>
                <a:gd name="T54" fmla="*/ 11 w 36"/>
                <a:gd name="T55" fmla="*/ 20 h 30"/>
                <a:gd name="T56" fmla="*/ 8 w 36"/>
                <a:gd name="T57" fmla="*/ 20 h 30"/>
                <a:gd name="T58" fmla="*/ 6 w 36"/>
                <a:gd name="T59" fmla="*/ 21 h 30"/>
                <a:gd name="T60" fmla="*/ 1 w 36"/>
                <a:gd name="T61" fmla="*/ 23 h 30"/>
                <a:gd name="T62" fmla="*/ 0 w 36"/>
                <a:gd name="T63" fmla="*/ 22 h 30"/>
                <a:gd name="T64" fmla="*/ 1 w 36"/>
                <a:gd name="T65" fmla="*/ 19 h 30"/>
                <a:gd name="T66" fmla="*/ 3 w 36"/>
                <a:gd name="T67" fmla="*/ 15 h 30"/>
                <a:gd name="T68" fmla="*/ 13 w 36"/>
                <a:gd name="T69" fmla="*/ 13 h 30"/>
                <a:gd name="T70" fmla="*/ 16 w 36"/>
                <a:gd name="T71" fmla="*/ 14 h 30"/>
                <a:gd name="T72" fmla="*/ 16 w 36"/>
                <a:gd name="T73" fmla="*/ 14 h 30"/>
                <a:gd name="T74" fmla="*/ 16 w 36"/>
                <a:gd name="T75" fmla="*/ 13 h 30"/>
                <a:gd name="T76" fmla="*/ 15 w 36"/>
                <a:gd name="T77" fmla="*/ 13 h 30"/>
                <a:gd name="T78" fmla="*/ 13 w 36"/>
                <a:gd name="T79" fmla="*/ 8 h 30"/>
                <a:gd name="T80" fmla="*/ 13 w 36"/>
                <a:gd name="T81" fmla="*/ 8 h 30"/>
                <a:gd name="T82" fmla="*/ 18 w 36"/>
                <a:gd name="T83" fmla="*/ 11 h 30"/>
                <a:gd name="T84" fmla="*/ 20 w 36"/>
                <a:gd name="T85" fmla="*/ 9 h 30"/>
                <a:gd name="T86" fmla="*/ 21 w 36"/>
                <a:gd name="T87" fmla="*/ 7 h 30"/>
                <a:gd name="T88" fmla="*/ 24 w 36"/>
                <a:gd name="T89" fmla="*/ 4 h 30"/>
                <a:gd name="T90" fmla="*/ 26 w 36"/>
                <a:gd name="T91" fmla="*/ 1 h 30"/>
                <a:gd name="T92" fmla="*/ 26 w 36"/>
                <a:gd name="T93" fmla="*/ 1 h 30"/>
                <a:gd name="T94" fmla="*/ 31 w 36"/>
                <a:gd name="T95" fmla="*/ 3 h 30"/>
                <a:gd name="T96" fmla="*/ 35 w 36"/>
                <a:gd name="T97" fmla="*/ 7 h 30"/>
                <a:gd name="T98" fmla="*/ 36 w 36"/>
                <a:gd name="T99" fmla="*/ 9 h 30"/>
                <a:gd name="T100" fmla="*/ 31 w 36"/>
                <a:gd name="T101" fmla="*/ 10 h 30"/>
                <a:gd name="T102" fmla="*/ 31 w 36"/>
                <a:gd name="T103" fmla="*/ 8 h 30"/>
                <a:gd name="T104" fmla="*/ 30 w 36"/>
                <a:gd name="T105" fmla="*/ 8 h 30"/>
                <a:gd name="T106" fmla="*/ 31 w 36"/>
                <a:gd name="T107" fmla="*/ 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6" h="30">
                  <a:moveTo>
                    <a:pt x="13" y="14"/>
                  </a:moveTo>
                  <a:cubicBezTo>
                    <a:pt x="13" y="14"/>
                    <a:pt x="10" y="16"/>
                    <a:pt x="10" y="17"/>
                  </a:cubicBezTo>
                  <a:cubicBezTo>
                    <a:pt x="10" y="17"/>
                    <a:pt x="10" y="17"/>
                    <a:pt x="10" y="17"/>
                  </a:cubicBezTo>
                  <a:cubicBezTo>
                    <a:pt x="13" y="19"/>
                    <a:pt x="14" y="17"/>
                    <a:pt x="13" y="14"/>
                  </a:cubicBezTo>
                  <a:cubicBezTo>
                    <a:pt x="13" y="14"/>
                    <a:pt x="13" y="14"/>
                    <a:pt x="13" y="14"/>
                  </a:cubicBezTo>
                  <a:close/>
                  <a:moveTo>
                    <a:pt x="26" y="1"/>
                  </a:moveTo>
                  <a:cubicBezTo>
                    <a:pt x="26" y="1"/>
                    <a:pt x="26" y="1"/>
                    <a:pt x="27" y="1"/>
                  </a:cubicBezTo>
                  <a:cubicBezTo>
                    <a:pt x="27" y="2"/>
                    <a:pt x="25" y="6"/>
                    <a:pt x="25" y="7"/>
                  </a:cubicBezTo>
                  <a:cubicBezTo>
                    <a:pt x="24" y="8"/>
                    <a:pt x="22" y="10"/>
                    <a:pt x="22" y="10"/>
                  </a:cubicBezTo>
                  <a:cubicBezTo>
                    <a:pt x="22" y="10"/>
                    <a:pt x="22" y="10"/>
                    <a:pt x="22" y="11"/>
                  </a:cubicBezTo>
                  <a:cubicBezTo>
                    <a:pt x="23" y="12"/>
                    <a:pt x="25" y="12"/>
                    <a:pt x="25" y="11"/>
                  </a:cubicBezTo>
                  <a:cubicBezTo>
                    <a:pt x="26" y="10"/>
                    <a:pt x="25" y="10"/>
                    <a:pt x="26" y="10"/>
                  </a:cubicBezTo>
                  <a:cubicBezTo>
                    <a:pt x="27" y="10"/>
                    <a:pt x="29" y="12"/>
                    <a:pt x="29" y="13"/>
                  </a:cubicBezTo>
                  <a:cubicBezTo>
                    <a:pt x="29" y="13"/>
                    <a:pt x="29" y="14"/>
                    <a:pt x="28" y="14"/>
                  </a:cubicBezTo>
                  <a:cubicBezTo>
                    <a:pt x="25" y="13"/>
                    <a:pt x="23" y="14"/>
                    <a:pt x="21" y="14"/>
                  </a:cubicBezTo>
                  <a:cubicBezTo>
                    <a:pt x="20" y="14"/>
                    <a:pt x="20" y="13"/>
                    <a:pt x="19" y="13"/>
                  </a:cubicBezTo>
                  <a:cubicBezTo>
                    <a:pt x="18" y="14"/>
                    <a:pt x="16" y="17"/>
                    <a:pt x="16" y="18"/>
                  </a:cubicBezTo>
                  <a:cubicBezTo>
                    <a:pt x="16" y="18"/>
                    <a:pt x="16" y="18"/>
                    <a:pt x="16" y="18"/>
                  </a:cubicBezTo>
                  <a:cubicBezTo>
                    <a:pt x="18" y="19"/>
                    <a:pt x="19" y="17"/>
                    <a:pt x="21" y="20"/>
                  </a:cubicBezTo>
                  <a:cubicBezTo>
                    <a:pt x="21" y="22"/>
                    <a:pt x="20" y="22"/>
                    <a:pt x="20" y="24"/>
                  </a:cubicBezTo>
                  <a:cubicBezTo>
                    <a:pt x="19" y="25"/>
                    <a:pt x="20" y="26"/>
                    <a:pt x="20" y="27"/>
                  </a:cubicBezTo>
                  <a:cubicBezTo>
                    <a:pt x="19" y="30"/>
                    <a:pt x="15" y="29"/>
                    <a:pt x="14" y="27"/>
                  </a:cubicBezTo>
                  <a:cubicBezTo>
                    <a:pt x="13" y="26"/>
                    <a:pt x="15" y="22"/>
                    <a:pt x="15" y="21"/>
                  </a:cubicBezTo>
                  <a:cubicBezTo>
                    <a:pt x="14" y="21"/>
                    <a:pt x="14" y="21"/>
                    <a:pt x="14" y="21"/>
                  </a:cubicBezTo>
                  <a:cubicBezTo>
                    <a:pt x="11" y="22"/>
                    <a:pt x="11" y="26"/>
                    <a:pt x="9" y="28"/>
                  </a:cubicBezTo>
                  <a:cubicBezTo>
                    <a:pt x="9" y="28"/>
                    <a:pt x="9" y="28"/>
                    <a:pt x="9" y="28"/>
                  </a:cubicBezTo>
                  <a:cubicBezTo>
                    <a:pt x="8" y="27"/>
                    <a:pt x="9" y="24"/>
                    <a:pt x="9" y="22"/>
                  </a:cubicBezTo>
                  <a:cubicBezTo>
                    <a:pt x="10" y="22"/>
                    <a:pt x="11" y="21"/>
                    <a:pt x="11" y="20"/>
                  </a:cubicBezTo>
                  <a:cubicBezTo>
                    <a:pt x="10" y="20"/>
                    <a:pt x="9" y="19"/>
                    <a:pt x="8" y="20"/>
                  </a:cubicBezTo>
                  <a:cubicBezTo>
                    <a:pt x="7" y="20"/>
                    <a:pt x="7" y="21"/>
                    <a:pt x="6" y="21"/>
                  </a:cubicBezTo>
                  <a:cubicBezTo>
                    <a:pt x="5" y="22"/>
                    <a:pt x="3" y="23"/>
                    <a:pt x="1" y="23"/>
                  </a:cubicBezTo>
                  <a:cubicBezTo>
                    <a:pt x="1" y="23"/>
                    <a:pt x="1" y="22"/>
                    <a:pt x="0" y="22"/>
                  </a:cubicBezTo>
                  <a:cubicBezTo>
                    <a:pt x="1" y="20"/>
                    <a:pt x="1" y="20"/>
                    <a:pt x="1" y="19"/>
                  </a:cubicBezTo>
                  <a:cubicBezTo>
                    <a:pt x="1" y="18"/>
                    <a:pt x="3" y="17"/>
                    <a:pt x="3" y="15"/>
                  </a:cubicBezTo>
                  <a:cubicBezTo>
                    <a:pt x="7" y="15"/>
                    <a:pt x="9" y="13"/>
                    <a:pt x="13" y="13"/>
                  </a:cubicBezTo>
                  <a:cubicBezTo>
                    <a:pt x="14" y="13"/>
                    <a:pt x="15" y="15"/>
                    <a:pt x="16" y="14"/>
                  </a:cubicBezTo>
                  <a:cubicBezTo>
                    <a:pt x="16" y="14"/>
                    <a:pt x="16" y="14"/>
                    <a:pt x="16" y="14"/>
                  </a:cubicBezTo>
                  <a:cubicBezTo>
                    <a:pt x="16" y="14"/>
                    <a:pt x="16" y="14"/>
                    <a:pt x="16" y="13"/>
                  </a:cubicBezTo>
                  <a:cubicBezTo>
                    <a:pt x="15" y="13"/>
                    <a:pt x="15" y="13"/>
                    <a:pt x="15" y="13"/>
                  </a:cubicBezTo>
                  <a:cubicBezTo>
                    <a:pt x="12" y="12"/>
                    <a:pt x="12" y="10"/>
                    <a:pt x="13" y="8"/>
                  </a:cubicBezTo>
                  <a:cubicBezTo>
                    <a:pt x="13" y="8"/>
                    <a:pt x="13" y="8"/>
                    <a:pt x="13" y="8"/>
                  </a:cubicBezTo>
                  <a:cubicBezTo>
                    <a:pt x="14" y="10"/>
                    <a:pt x="17" y="11"/>
                    <a:pt x="18" y="11"/>
                  </a:cubicBezTo>
                  <a:cubicBezTo>
                    <a:pt x="19" y="10"/>
                    <a:pt x="19" y="10"/>
                    <a:pt x="20" y="9"/>
                  </a:cubicBezTo>
                  <a:cubicBezTo>
                    <a:pt x="20" y="8"/>
                    <a:pt x="21" y="8"/>
                    <a:pt x="21" y="7"/>
                  </a:cubicBezTo>
                  <a:cubicBezTo>
                    <a:pt x="22" y="6"/>
                    <a:pt x="23" y="5"/>
                    <a:pt x="24" y="4"/>
                  </a:cubicBezTo>
                  <a:cubicBezTo>
                    <a:pt x="24" y="4"/>
                    <a:pt x="25" y="1"/>
                    <a:pt x="26" y="1"/>
                  </a:cubicBezTo>
                  <a:cubicBezTo>
                    <a:pt x="25" y="0"/>
                    <a:pt x="26" y="1"/>
                    <a:pt x="26" y="1"/>
                  </a:cubicBezTo>
                  <a:close/>
                  <a:moveTo>
                    <a:pt x="31" y="3"/>
                  </a:moveTo>
                  <a:cubicBezTo>
                    <a:pt x="32" y="4"/>
                    <a:pt x="34" y="5"/>
                    <a:pt x="35" y="7"/>
                  </a:cubicBezTo>
                  <a:cubicBezTo>
                    <a:pt x="35" y="8"/>
                    <a:pt x="36" y="9"/>
                    <a:pt x="36" y="9"/>
                  </a:cubicBezTo>
                  <a:cubicBezTo>
                    <a:pt x="35" y="12"/>
                    <a:pt x="32" y="12"/>
                    <a:pt x="31" y="10"/>
                  </a:cubicBezTo>
                  <a:cubicBezTo>
                    <a:pt x="31" y="10"/>
                    <a:pt x="31" y="9"/>
                    <a:pt x="31" y="8"/>
                  </a:cubicBezTo>
                  <a:cubicBezTo>
                    <a:pt x="30" y="8"/>
                    <a:pt x="30" y="8"/>
                    <a:pt x="30" y="8"/>
                  </a:cubicBezTo>
                  <a:cubicBezTo>
                    <a:pt x="31" y="6"/>
                    <a:pt x="29" y="4"/>
                    <a:pt x="31" y="3"/>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7" name="Freeform 48"/>
            <p:cNvSpPr>
              <a:spLocks noEditPoints="1"/>
            </p:cNvSpPr>
            <p:nvPr userDrawn="1"/>
          </p:nvSpPr>
          <p:spPr bwMode="auto">
            <a:xfrm>
              <a:off x="8913875" y="4588179"/>
              <a:ext cx="36513" cy="52388"/>
            </a:xfrm>
            <a:custGeom>
              <a:avLst/>
              <a:gdLst>
                <a:gd name="T0" fmla="*/ 14 w 24"/>
                <a:gd name="T1" fmla="*/ 5 h 34"/>
                <a:gd name="T2" fmla="*/ 14 w 24"/>
                <a:gd name="T3" fmla="*/ 5 h 34"/>
                <a:gd name="T4" fmla="*/ 14 w 24"/>
                <a:gd name="T5" fmla="*/ 5 h 34"/>
                <a:gd name="T6" fmla="*/ 14 w 24"/>
                <a:gd name="T7" fmla="*/ 4 h 34"/>
                <a:gd name="T8" fmla="*/ 14 w 24"/>
                <a:gd name="T9" fmla="*/ 4 h 34"/>
                <a:gd name="T10" fmla="*/ 14 w 24"/>
                <a:gd name="T11" fmla="*/ 4 h 34"/>
                <a:gd name="T12" fmla="*/ 14 w 24"/>
                <a:gd name="T13" fmla="*/ 4 h 34"/>
                <a:gd name="T14" fmla="*/ 20 w 24"/>
                <a:gd name="T15" fmla="*/ 2 h 34"/>
                <a:gd name="T16" fmla="*/ 14 w 24"/>
                <a:gd name="T17" fmla="*/ 7 h 34"/>
                <a:gd name="T18" fmla="*/ 22 w 24"/>
                <a:gd name="T19" fmla="*/ 15 h 34"/>
                <a:gd name="T20" fmla="*/ 16 w 24"/>
                <a:gd name="T21" fmla="*/ 18 h 34"/>
                <a:gd name="T22" fmla="*/ 15 w 24"/>
                <a:gd name="T23" fmla="*/ 23 h 34"/>
                <a:gd name="T24" fmla="*/ 17 w 24"/>
                <a:gd name="T25" fmla="*/ 22 h 34"/>
                <a:gd name="T26" fmla="*/ 24 w 24"/>
                <a:gd name="T27" fmla="*/ 24 h 34"/>
                <a:gd name="T28" fmla="*/ 18 w 24"/>
                <a:gd name="T29" fmla="*/ 26 h 34"/>
                <a:gd name="T30" fmla="*/ 9 w 24"/>
                <a:gd name="T31" fmla="*/ 32 h 34"/>
                <a:gd name="T32" fmla="*/ 16 w 24"/>
                <a:gd name="T33" fmla="*/ 27 h 34"/>
                <a:gd name="T34" fmla="*/ 10 w 24"/>
                <a:gd name="T35" fmla="*/ 29 h 34"/>
                <a:gd name="T36" fmla="*/ 7 w 24"/>
                <a:gd name="T37" fmla="*/ 28 h 34"/>
                <a:gd name="T38" fmla="*/ 14 w 24"/>
                <a:gd name="T39" fmla="*/ 25 h 34"/>
                <a:gd name="T40" fmla="*/ 13 w 24"/>
                <a:gd name="T41" fmla="*/ 24 h 34"/>
                <a:gd name="T42" fmla="*/ 14 w 24"/>
                <a:gd name="T43" fmla="*/ 19 h 34"/>
                <a:gd name="T44" fmla="*/ 9 w 24"/>
                <a:gd name="T45" fmla="*/ 22 h 34"/>
                <a:gd name="T46" fmla="*/ 9 w 24"/>
                <a:gd name="T47" fmla="*/ 20 h 34"/>
                <a:gd name="T48" fmla="*/ 17 w 24"/>
                <a:gd name="T49" fmla="*/ 16 h 34"/>
                <a:gd name="T50" fmla="*/ 14 w 24"/>
                <a:gd name="T51" fmla="*/ 10 h 34"/>
                <a:gd name="T52" fmla="*/ 7 w 24"/>
                <a:gd name="T53" fmla="*/ 17 h 34"/>
                <a:gd name="T54" fmla="*/ 4 w 24"/>
                <a:gd name="T55" fmla="*/ 26 h 34"/>
                <a:gd name="T56" fmla="*/ 2 w 24"/>
                <a:gd name="T57" fmla="*/ 19 h 34"/>
                <a:gd name="T58" fmla="*/ 6 w 24"/>
                <a:gd name="T59" fmla="*/ 12 h 34"/>
                <a:gd name="T60" fmla="*/ 12 w 24"/>
                <a:gd name="T61" fmla="*/ 7 h 34"/>
                <a:gd name="T62" fmla="*/ 8 w 24"/>
                <a:gd name="T63" fmla="*/ 6 h 34"/>
                <a:gd name="T64" fmla="*/ 1 w 24"/>
                <a:gd name="T65" fmla="*/ 3 h 34"/>
                <a:gd name="T66" fmla="*/ 4 w 24"/>
                <a:gd name="T67" fmla="*/ 7 h 34"/>
                <a:gd name="T68" fmla="*/ 0 w 24"/>
                <a:gd name="T69" fmla="*/ 5 h 34"/>
                <a:gd name="T70" fmla="*/ 1 w 24"/>
                <a:gd name="T71" fmla="*/ 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4" h="34">
                  <a:moveTo>
                    <a:pt x="14" y="5"/>
                  </a:moveTo>
                  <a:cubicBezTo>
                    <a:pt x="14" y="5"/>
                    <a:pt x="14" y="5"/>
                    <a:pt x="14" y="5"/>
                  </a:cubicBezTo>
                  <a:cubicBezTo>
                    <a:pt x="14" y="5"/>
                    <a:pt x="14" y="5"/>
                    <a:pt x="14" y="5"/>
                  </a:cubicBezTo>
                  <a:cubicBezTo>
                    <a:pt x="14" y="5"/>
                    <a:pt x="14" y="5"/>
                    <a:pt x="14" y="5"/>
                  </a:cubicBezTo>
                  <a:cubicBezTo>
                    <a:pt x="14" y="5"/>
                    <a:pt x="14" y="5"/>
                    <a:pt x="14" y="5"/>
                  </a:cubicBezTo>
                  <a:cubicBezTo>
                    <a:pt x="14" y="5"/>
                    <a:pt x="14" y="5"/>
                    <a:pt x="14" y="5"/>
                  </a:cubicBezTo>
                  <a:cubicBezTo>
                    <a:pt x="14" y="5"/>
                    <a:pt x="14" y="5"/>
                    <a:pt x="14" y="5"/>
                  </a:cubicBezTo>
                  <a:close/>
                  <a:moveTo>
                    <a:pt x="14" y="4"/>
                  </a:moveTo>
                  <a:cubicBezTo>
                    <a:pt x="14" y="4"/>
                    <a:pt x="14" y="4"/>
                    <a:pt x="14" y="4"/>
                  </a:cubicBezTo>
                  <a:cubicBezTo>
                    <a:pt x="14" y="4"/>
                    <a:pt x="14" y="4"/>
                    <a:pt x="14" y="4"/>
                  </a:cubicBezTo>
                  <a:cubicBezTo>
                    <a:pt x="14" y="4"/>
                    <a:pt x="14" y="4"/>
                    <a:pt x="14" y="4"/>
                  </a:cubicBezTo>
                  <a:cubicBezTo>
                    <a:pt x="14" y="4"/>
                    <a:pt x="14" y="4"/>
                    <a:pt x="14" y="4"/>
                  </a:cubicBezTo>
                  <a:cubicBezTo>
                    <a:pt x="14" y="4"/>
                    <a:pt x="14" y="4"/>
                    <a:pt x="14" y="4"/>
                  </a:cubicBezTo>
                  <a:cubicBezTo>
                    <a:pt x="14" y="4"/>
                    <a:pt x="14" y="4"/>
                    <a:pt x="14" y="4"/>
                  </a:cubicBezTo>
                  <a:close/>
                  <a:moveTo>
                    <a:pt x="16" y="1"/>
                  </a:moveTo>
                  <a:cubicBezTo>
                    <a:pt x="17" y="0"/>
                    <a:pt x="19" y="1"/>
                    <a:pt x="20" y="2"/>
                  </a:cubicBezTo>
                  <a:cubicBezTo>
                    <a:pt x="20" y="2"/>
                    <a:pt x="21" y="2"/>
                    <a:pt x="20" y="2"/>
                  </a:cubicBezTo>
                  <a:cubicBezTo>
                    <a:pt x="20" y="4"/>
                    <a:pt x="16" y="5"/>
                    <a:pt x="14" y="7"/>
                  </a:cubicBezTo>
                  <a:cubicBezTo>
                    <a:pt x="15" y="8"/>
                    <a:pt x="16" y="7"/>
                    <a:pt x="18" y="8"/>
                  </a:cubicBezTo>
                  <a:cubicBezTo>
                    <a:pt x="20" y="8"/>
                    <a:pt x="24" y="12"/>
                    <a:pt x="22" y="15"/>
                  </a:cubicBezTo>
                  <a:cubicBezTo>
                    <a:pt x="21" y="16"/>
                    <a:pt x="20" y="16"/>
                    <a:pt x="19" y="16"/>
                  </a:cubicBezTo>
                  <a:cubicBezTo>
                    <a:pt x="18" y="17"/>
                    <a:pt x="17" y="16"/>
                    <a:pt x="16" y="18"/>
                  </a:cubicBezTo>
                  <a:cubicBezTo>
                    <a:pt x="16" y="18"/>
                    <a:pt x="16" y="19"/>
                    <a:pt x="17" y="20"/>
                  </a:cubicBezTo>
                  <a:cubicBezTo>
                    <a:pt x="16" y="21"/>
                    <a:pt x="16" y="22"/>
                    <a:pt x="15" y="23"/>
                  </a:cubicBezTo>
                  <a:cubicBezTo>
                    <a:pt x="16" y="24"/>
                    <a:pt x="16" y="24"/>
                    <a:pt x="17" y="24"/>
                  </a:cubicBezTo>
                  <a:cubicBezTo>
                    <a:pt x="17" y="23"/>
                    <a:pt x="17" y="23"/>
                    <a:pt x="17" y="22"/>
                  </a:cubicBezTo>
                  <a:cubicBezTo>
                    <a:pt x="18" y="22"/>
                    <a:pt x="21" y="22"/>
                    <a:pt x="22" y="22"/>
                  </a:cubicBezTo>
                  <a:cubicBezTo>
                    <a:pt x="23" y="22"/>
                    <a:pt x="23" y="24"/>
                    <a:pt x="24" y="24"/>
                  </a:cubicBezTo>
                  <a:cubicBezTo>
                    <a:pt x="23" y="25"/>
                    <a:pt x="23" y="25"/>
                    <a:pt x="23" y="26"/>
                  </a:cubicBezTo>
                  <a:cubicBezTo>
                    <a:pt x="21" y="27"/>
                    <a:pt x="20" y="24"/>
                    <a:pt x="18" y="26"/>
                  </a:cubicBezTo>
                  <a:cubicBezTo>
                    <a:pt x="17" y="27"/>
                    <a:pt x="19" y="29"/>
                    <a:pt x="19" y="31"/>
                  </a:cubicBezTo>
                  <a:cubicBezTo>
                    <a:pt x="18" y="34"/>
                    <a:pt x="11" y="34"/>
                    <a:pt x="9" y="32"/>
                  </a:cubicBezTo>
                  <a:cubicBezTo>
                    <a:pt x="9" y="32"/>
                    <a:pt x="9" y="32"/>
                    <a:pt x="9" y="32"/>
                  </a:cubicBezTo>
                  <a:cubicBezTo>
                    <a:pt x="12" y="30"/>
                    <a:pt x="16" y="30"/>
                    <a:pt x="16" y="27"/>
                  </a:cubicBezTo>
                  <a:cubicBezTo>
                    <a:pt x="16" y="27"/>
                    <a:pt x="16" y="27"/>
                    <a:pt x="16" y="27"/>
                  </a:cubicBezTo>
                  <a:cubicBezTo>
                    <a:pt x="14" y="27"/>
                    <a:pt x="12" y="29"/>
                    <a:pt x="10" y="29"/>
                  </a:cubicBezTo>
                  <a:cubicBezTo>
                    <a:pt x="10" y="29"/>
                    <a:pt x="8" y="29"/>
                    <a:pt x="8" y="29"/>
                  </a:cubicBezTo>
                  <a:cubicBezTo>
                    <a:pt x="8" y="28"/>
                    <a:pt x="7" y="28"/>
                    <a:pt x="7" y="28"/>
                  </a:cubicBezTo>
                  <a:cubicBezTo>
                    <a:pt x="7" y="28"/>
                    <a:pt x="7" y="28"/>
                    <a:pt x="7" y="28"/>
                  </a:cubicBezTo>
                  <a:cubicBezTo>
                    <a:pt x="9" y="27"/>
                    <a:pt x="14" y="26"/>
                    <a:pt x="14" y="25"/>
                  </a:cubicBezTo>
                  <a:cubicBezTo>
                    <a:pt x="14" y="24"/>
                    <a:pt x="14" y="24"/>
                    <a:pt x="14" y="24"/>
                  </a:cubicBezTo>
                  <a:cubicBezTo>
                    <a:pt x="14" y="24"/>
                    <a:pt x="13" y="24"/>
                    <a:pt x="13" y="24"/>
                  </a:cubicBezTo>
                  <a:cubicBezTo>
                    <a:pt x="13" y="23"/>
                    <a:pt x="13" y="22"/>
                    <a:pt x="13" y="22"/>
                  </a:cubicBezTo>
                  <a:cubicBezTo>
                    <a:pt x="13" y="21"/>
                    <a:pt x="14" y="20"/>
                    <a:pt x="14" y="19"/>
                  </a:cubicBezTo>
                  <a:cubicBezTo>
                    <a:pt x="14" y="19"/>
                    <a:pt x="14" y="19"/>
                    <a:pt x="13" y="19"/>
                  </a:cubicBezTo>
                  <a:cubicBezTo>
                    <a:pt x="12" y="18"/>
                    <a:pt x="10" y="21"/>
                    <a:pt x="9" y="22"/>
                  </a:cubicBezTo>
                  <a:cubicBezTo>
                    <a:pt x="9" y="22"/>
                    <a:pt x="9" y="22"/>
                    <a:pt x="9" y="22"/>
                  </a:cubicBezTo>
                  <a:cubicBezTo>
                    <a:pt x="9" y="22"/>
                    <a:pt x="9" y="21"/>
                    <a:pt x="9" y="20"/>
                  </a:cubicBezTo>
                  <a:cubicBezTo>
                    <a:pt x="9" y="18"/>
                    <a:pt x="12" y="16"/>
                    <a:pt x="14" y="17"/>
                  </a:cubicBezTo>
                  <a:cubicBezTo>
                    <a:pt x="15" y="17"/>
                    <a:pt x="16" y="16"/>
                    <a:pt x="17" y="16"/>
                  </a:cubicBezTo>
                  <a:cubicBezTo>
                    <a:pt x="17" y="15"/>
                    <a:pt x="18" y="14"/>
                    <a:pt x="18" y="14"/>
                  </a:cubicBezTo>
                  <a:cubicBezTo>
                    <a:pt x="19" y="11"/>
                    <a:pt x="16" y="10"/>
                    <a:pt x="14" y="10"/>
                  </a:cubicBezTo>
                  <a:cubicBezTo>
                    <a:pt x="12" y="10"/>
                    <a:pt x="10" y="12"/>
                    <a:pt x="10" y="13"/>
                  </a:cubicBezTo>
                  <a:cubicBezTo>
                    <a:pt x="9" y="14"/>
                    <a:pt x="8" y="16"/>
                    <a:pt x="7" y="17"/>
                  </a:cubicBezTo>
                  <a:cubicBezTo>
                    <a:pt x="6" y="18"/>
                    <a:pt x="6" y="19"/>
                    <a:pt x="5" y="20"/>
                  </a:cubicBezTo>
                  <a:cubicBezTo>
                    <a:pt x="4" y="22"/>
                    <a:pt x="5" y="24"/>
                    <a:pt x="4" y="26"/>
                  </a:cubicBezTo>
                  <a:cubicBezTo>
                    <a:pt x="1" y="26"/>
                    <a:pt x="0" y="24"/>
                    <a:pt x="0" y="21"/>
                  </a:cubicBezTo>
                  <a:cubicBezTo>
                    <a:pt x="0" y="21"/>
                    <a:pt x="1" y="20"/>
                    <a:pt x="2" y="19"/>
                  </a:cubicBezTo>
                  <a:cubicBezTo>
                    <a:pt x="2" y="18"/>
                    <a:pt x="3" y="17"/>
                    <a:pt x="3" y="16"/>
                  </a:cubicBezTo>
                  <a:cubicBezTo>
                    <a:pt x="4" y="15"/>
                    <a:pt x="5" y="14"/>
                    <a:pt x="6" y="12"/>
                  </a:cubicBezTo>
                  <a:cubicBezTo>
                    <a:pt x="8" y="11"/>
                    <a:pt x="11" y="9"/>
                    <a:pt x="12" y="7"/>
                  </a:cubicBezTo>
                  <a:cubicBezTo>
                    <a:pt x="12" y="7"/>
                    <a:pt x="12" y="7"/>
                    <a:pt x="12" y="7"/>
                  </a:cubicBezTo>
                  <a:cubicBezTo>
                    <a:pt x="10" y="7"/>
                    <a:pt x="8" y="7"/>
                    <a:pt x="8" y="6"/>
                  </a:cubicBezTo>
                  <a:cubicBezTo>
                    <a:pt x="8" y="6"/>
                    <a:pt x="8" y="6"/>
                    <a:pt x="8" y="6"/>
                  </a:cubicBezTo>
                  <a:cubicBezTo>
                    <a:pt x="12" y="4"/>
                    <a:pt x="14" y="2"/>
                    <a:pt x="16" y="1"/>
                  </a:cubicBezTo>
                  <a:close/>
                  <a:moveTo>
                    <a:pt x="1" y="3"/>
                  </a:moveTo>
                  <a:cubicBezTo>
                    <a:pt x="2" y="3"/>
                    <a:pt x="2" y="3"/>
                    <a:pt x="2" y="3"/>
                  </a:cubicBezTo>
                  <a:cubicBezTo>
                    <a:pt x="2" y="4"/>
                    <a:pt x="4" y="7"/>
                    <a:pt x="4" y="7"/>
                  </a:cubicBezTo>
                  <a:cubicBezTo>
                    <a:pt x="4" y="9"/>
                    <a:pt x="5" y="9"/>
                    <a:pt x="4" y="10"/>
                  </a:cubicBezTo>
                  <a:cubicBezTo>
                    <a:pt x="1" y="10"/>
                    <a:pt x="0" y="9"/>
                    <a:pt x="0" y="5"/>
                  </a:cubicBezTo>
                  <a:cubicBezTo>
                    <a:pt x="0" y="4"/>
                    <a:pt x="0" y="4"/>
                    <a:pt x="0" y="3"/>
                  </a:cubicBezTo>
                  <a:cubicBezTo>
                    <a:pt x="0" y="3"/>
                    <a:pt x="1" y="3"/>
                    <a:pt x="1" y="3"/>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8" name="Freeform 49"/>
            <p:cNvSpPr>
              <a:spLocks noEditPoints="1"/>
            </p:cNvSpPr>
            <p:nvPr userDrawn="1"/>
          </p:nvSpPr>
          <p:spPr bwMode="auto">
            <a:xfrm>
              <a:off x="8971025" y="4589766"/>
              <a:ext cx="50800" cy="52388"/>
            </a:xfrm>
            <a:custGeom>
              <a:avLst/>
              <a:gdLst>
                <a:gd name="T0" fmla="*/ 17 w 34"/>
                <a:gd name="T1" fmla="*/ 16 h 34"/>
                <a:gd name="T2" fmla="*/ 20 w 34"/>
                <a:gd name="T3" fmla="*/ 27 h 34"/>
                <a:gd name="T4" fmla="*/ 18 w 34"/>
                <a:gd name="T5" fmla="*/ 21 h 34"/>
                <a:gd name="T6" fmla="*/ 20 w 34"/>
                <a:gd name="T7" fmla="*/ 21 h 34"/>
                <a:gd name="T8" fmla="*/ 25 w 34"/>
                <a:gd name="T9" fmla="*/ 18 h 34"/>
                <a:gd name="T10" fmla="*/ 22 w 34"/>
                <a:gd name="T11" fmla="*/ 20 h 34"/>
                <a:gd name="T12" fmla="*/ 21 w 34"/>
                <a:gd name="T13" fmla="*/ 14 h 34"/>
                <a:gd name="T14" fmla="*/ 28 w 34"/>
                <a:gd name="T15" fmla="*/ 6 h 34"/>
                <a:gd name="T16" fmla="*/ 26 w 34"/>
                <a:gd name="T17" fmla="*/ 10 h 34"/>
                <a:gd name="T18" fmla="*/ 28 w 34"/>
                <a:gd name="T19" fmla="*/ 6 h 34"/>
                <a:gd name="T20" fmla="*/ 26 w 34"/>
                <a:gd name="T21" fmla="*/ 0 h 34"/>
                <a:gd name="T22" fmla="*/ 28 w 34"/>
                <a:gd name="T23" fmla="*/ 5 h 34"/>
                <a:gd name="T24" fmla="*/ 34 w 34"/>
                <a:gd name="T25" fmla="*/ 9 h 34"/>
                <a:gd name="T26" fmla="*/ 28 w 34"/>
                <a:gd name="T27" fmla="*/ 13 h 34"/>
                <a:gd name="T28" fmla="*/ 28 w 34"/>
                <a:gd name="T29" fmla="*/ 17 h 34"/>
                <a:gd name="T30" fmla="*/ 27 w 34"/>
                <a:gd name="T31" fmla="*/ 25 h 34"/>
                <a:gd name="T32" fmla="*/ 32 w 34"/>
                <a:gd name="T33" fmla="*/ 31 h 34"/>
                <a:gd name="T34" fmla="*/ 26 w 34"/>
                <a:gd name="T35" fmla="*/ 30 h 34"/>
                <a:gd name="T36" fmla="*/ 22 w 34"/>
                <a:gd name="T37" fmla="*/ 30 h 34"/>
                <a:gd name="T38" fmla="*/ 15 w 34"/>
                <a:gd name="T39" fmla="*/ 29 h 34"/>
                <a:gd name="T40" fmla="*/ 13 w 34"/>
                <a:gd name="T41" fmla="*/ 26 h 34"/>
                <a:gd name="T42" fmla="*/ 13 w 34"/>
                <a:gd name="T43" fmla="*/ 31 h 34"/>
                <a:gd name="T44" fmla="*/ 10 w 34"/>
                <a:gd name="T45" fmla="*/ 27 h 34"/>
                <a:gd name="T46" fmla="*/ 8 w 34"/>
                <a:gd name="T47" fmla="*/ 23 h 34"/>
                <a:gd name="T48" fmla="*/ 2 w 34"/>
                <a:gd name="T49" fmla="*/ 19 h 34"/>
                <a:gd name="T50" fmla="*/ 4 w 34"/>
                <a:gd name="T51" fmla="*/ 16 h 34"/>
                <a:gd name="T52" fmla="*/ 13 w 34"/>
                <a:gd name="T53" fmla="*/ 15 h 34"/>
                <a:gd name="T54" fmla="*/ 16 w 34"/>
                <a:gd name="T55" fmla="*/ 9 h 34"/>
                <a:gd name="T56" fmla="*/ 11 w 34"/>
                <a:gd name="T57" fmla="*/ 7 h 34"/>
                <a:gd name="T58" fmla="*/ 10 w 34"/>
                <a:gd name="T59" fmla="*/ 5 h 34"/>
                <a:gd name="T60" fmla="*/ 12 w 34"/>
                <a:gd name="T61" fmla="*/ 6 h 34"/>
                <a:gd name="T62" fmla="*/ 20 w 34"/>
                <a:gd name="T63" fmla="*/ 0 h 34"/>
                <a:gd name="T64" fmla="*/ 23 w 34"/>
                <a:gd name="T65" fmla="*/ 1 h 34"/>
                <a:gd name="T66" fmla="*/ 17 w 34"/>
                <a:gd name="T67" fmla="*/ 11 h 34"/>
                <a:gd name="T68" fmla="*/ 19 w 34"/>
                <a:gd name="T69" fmla="*/ 11 h 34"/>
                <a:gd name="T70" fmla="*/ 23 w 34"/>
                <a:gd name="T71" fmla="*/ 7 h 34"/>
                <a:gd name="T72" fmla="*/ 26 w 34"/>
                <a:gd name="T73"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4" h="34">
                  <a:moveTo>
                    <a:pt x="21" y="13"/>
                  </a:moveTo>
                  <a:cubicBezTo>
                    <a:pt x="19" y="14"/>
                    <a:pt x="18" y="15"/>
                    <a:pt x="17" y="16"/>
                  </a:cubicBezTo>
                  <a:cubicBezTo>
                    <a:pt x="16" y="18"/>
                    <a:pt x="12" y="21"/>
                    <a:pt x="14" y="24"/>
                  </a:cubicBezTo>
                  <a:cubicBezTo>
                    <a:pt x="15" y="26"/>
                    <a:pt x="17" y="28"/>
                    <a:pt x="20" y="27"/>
                  </a:cubicBezTo>
                  <a:cubicBezTo>
                    <a:pt x="20" y="27"/>
                    <a:pt x="20" y="27"/>
                    <a:pt x="21" y="27"/>
                  </a:cubicBezTo>
                  <a:cubicBezTo>
                    <a:pt x="20" y="25"/>
                    <a:pt x="19" y="22"/>
                    <a:pt x="18" y="21"/>
                  </a:cubicBezTo>
                  <a:cubicBezTo>
                    <a:pt x="18" y="21"/>
                    <a:pt x="18" y="21"/>
                    <a:pt x="18" y="21"/>
                  </a:cubicBezTo>
                  <a:cubicBezTo>
                    <a:pt x="19" y="21"/>
                    <a:pt x="20" y="21"/>
                    <a:pt x="20" y="21"/>
                  </a:cubicBezTo>
                  <a:cubicBezTo>
                    <a:pt x="21" y="22"/>
                    <a:pt x="24" y="24"/>
                    <a:pt x="24" y="23"/>
                  </a:cubicBezTo>
                  <a:cubicBezTo>
                    <a:pt x="25" y="22"/>
                    <a:pt x="26" y="19"/>
                    <a:pt x="25" y="18"/>
                  </a:cubicBezTo>
                  <a:cubicBezTo>
                    <a:pt x="25" y="18"/>
                    <a:pt x="25" y="18"/>
                    <a:pt x="24" y="18"/>
                  </a:cubicBezTo>
                  <a:cubicBezTo>
                    <a:pt x="24" y="18"/>
                    <a:pt x="23" y="19"/>
                    <a:pt x="22" y="20"/>
                  </a:cubicBezTo>
                  <a:cubicBezTo>
                    <a:pt x="22" y="20"/>
                    <a:pt x="22" y="19"/>
                    <a:pt x="21" y="19"/>
                  </a:cubicBezTo>
                  <a:cubicBezTo>
                    <a:pt x="21" y="17"/>
                    <a:pt x="21" y="16"/>
                    <a:pt x="21" y="14"/>
                  </a:cubicBezTo>
                  <a:cubicBezTo>
                    <a:pt x="22" y="13"/>
                    <a:pt x="21" y="13"/>
                    <a:pt x="21" y="13"/>
                  </a:cubicBezTo>
                  <a:close/>
                  <a:moveTo>
                    <a:pt x="28" y="6"/>
                  </a:moveTo>
                  <a:cubicBezTo>
                    <a:pt x="28" y="7"/>
                    <a:pt x="26" y="9"/>
                    <a:pt x="26" y="10"/>
                  </a:cubicBezTo>
                  <a:cubicBezTo>
                    <a:pt x="26" y="10"/>
                    <a:pt x="26" y="10"/>
                    <a:pt x="26" y="10"/>
                  </a:cubicBezTo>
                  <a:cubicBezTo>
                    <a:pt x="27" y="10"/>
                    <a:pt x="30" y="9"/>
                    <a:pt x="30" y="9"/>
                  </a:cubicBezTo>
                  <a:cubicBezTo>
                    <a:pt x="30" y="8"/>
                    <a:pt x="29" y="7"/>
                    <a:pt x="28" y="6"/>
                  </a:cubicBezTo>
                  <a:cubicBezTo>
                    <a:pt x="28" y="6"/>
                    <a:pt x="28" y="6"/>
                    <a:pt x="28" y="6"/>
                  </a:cubicBezTo>
                  <a:close/>
                  <a:moveTo>
                    <a:pt x="26" y="0"/>
                  </a:moveTo>
                  <a:cubicBezTo>
                    <a:pt x="28" y="1"/>
                    <a:pt x="29" y="1"/>
                    <a:pt x="29" y="3"/>
                  </a:cubicBezTo>
                  <a:cubicBezTo>
                    <a:pt x="29" y="3"/>
                    <a:pt x="28" y="4"/>
                    <a:pt x="28" y="5"/>
                  </a:cubicBezTo>
                  <a:cubicBezTo>
                    <a:pt x="29" y="7"/>
                    <a:pt x="32" y="7"/>
                    <a:pt x="34" y="8"/>
                  </a:cubicBezTo>
                  <a:cubicBezTo>
                    <a:pt x="34" y="9"/>
                    <a:pt x="34" y="9"/>
                    <a:pt x="34" y="9"/>
                  </a:cubicBezTo>
                  <a:cubicBezTo>
                    <a:pt x="32" y="11"/>
                    <a:pt x="30" y="11"/>
                    <a:pt x="29" y="11"/>
                  </a:cubicBezTo>
                  <a:cubicBezTo>
                    <a:pt x="28" y="12"/>
                    <a:pt x="28" y="12"/>
                    <a:pt x="28" y="13"/>
                  </a:cubicBezTo>
                  <a:cubicBezTo>
                    <a:pt x="26" y="13"/>
                    <a:pt x="25" y="13"/>
                    <a:pt x="24" y="15"/>
                  </a:cubicBezTo>
                  <a:cubicBezTo>
                    <a:pt x="25" y="16"/>
                    <a:pt x="28" y="16"/>
                    <a:pt x="28" y="17"/>
                  </a:cubicBezTo>
                  <a:cubicBezTo>
                    <a:pt x="28" y="18"/>
                    <a:pt x="28" y="21"/>
                    <a:pt x="28" y="22"/>
                  </a:cubicBezTo>
                  <a:cubicBezTo>
                    <a:pt x="27" y="23"/>
                    <a:pt x="26" y="24"/>
                    <a:pt x="27" y="25"/>
                  </a:cubicBezTo>
                  <a:cubicBezTo>
                    <a:pt x="27" y="26"/>
                    <a:pt x="29" y="26"/>
                    <a:pt x="30" y="27"/>
                  </a:cubicBezTo>
                  <a:cubicBezTo>
                    <a:pt x="31" y="28"/>
                    <a:pt x="32" y="29"/>
                    <a:pt x="32" y="31"/>
                  </a:cubicBezTo>
                  <a:cubicBezTo>
                    <a:pt x="32" y="32"/>
                    <a:pt x="30" y="34"/>
                    <a:pt x="28" y="33"/>
                  </a:cubicBezTo>
                  <a:cubicBezTo>
                    <a:pt x="27" y="33"/>
                    <a:pt x="26" y="31"/>
                    <a:pt x="26" y="30"/>
                  </a:cubicBezTo>
                  <a:cubicBezTo>
                    <a:pt x="25" y="30"/>
                    <a:pt x="25" y="30"/>
                    <a:pt x="24" y="29"/>
                  </a:cubicBezTo>
                  <a:cubicBezTo>
                    <a:pt x="24" y="29"/>
                    <a:pt x="22" y="30"/>
                    <a:pt x="22" y="30"/>
                  </a:cubicBezTo>
                  <a:cubicBezTo>
                    <a:pt x="21" y="30"/>
                    <a:pt x="21" y="30"/>
                    <a:pt x="20" y="30"/>
                  </a:cubicBezTo>
                  <a:cubicBezTo>
                    <a:pt x="19" y="30"/>
                    <a:pt x="17" y="30"/>
                    <a:pt x="15" y="29"/>
                  </a:cubicBezTo>
                  <a:cubicBezTo>
                    <a:pt x="15" y="28"/>
                    <a:pt x="14" y="27"/>
                    <a:pt x="14" y="26"/>
                  </a:cubicBezTo>
                  <a:cubicBezTo>
                    <a:pt x="14" y="26"/>
                    <a:pt x="14" y="26"/>
                    <a:pt x="13" y="26"/>
                  </a:cubicBezTo>
                  <a:cubicBezTo>
                    <a:pt x="13" y="26"/>
                    <a:pt x="13" y="26"/>
                    <a:pt x="13" y="26"/>
                  </a:cubicBezTo>
                  <a:cubicBezTo>
                    <a:pt x="13" y="27"/>
                    <a:pt x="14" y="31"/>
                    <a:pt x="13" y="31"/>
                  </a:cubicBezTo>
                  <a:cubicBezTo>
                    <a:pt x="12" y="31"/>
                    <a:pt x="12" y="30"/>
                    <a:pt x="11" y="30"/>
                  </a:cubicBezTo>
                  <a:cubicBezTo>
                    <a:pt x="10" y="29"/>
                    <a:pt x="11" y="28"/>
                    <a:pt x="10" y="27"/>
                  </a:cubicBezTo>
                  <a:cubicBezTo>
                    <a:pt x="10" y="26"/>
                    <a:pt x="9" y="25"/>
                    <a:pt x="9" y="25"/>
                  </a:cubicBezTo>
                  <a:cubicBezTo>
                    <a:pt x="8" y="24"/>
                    <a:pt x="9" y="23"/>
                    <a:pt x="8" y="23"/>
                  </a:cubicBezTo>
                  <a:cubicBezTo>
                    <a:pt x="8" y="23"/>
                    <a:pt x="4" y="24"/>
                    <a:pt x="3" y="23"/>
                  </a:cubicBezTo>
                  <a:cubicBezTo>
                    <a:pt x="2" y="23"/>
                    <a:pt x="0" y="21"/>
                    <a:pt x="2" y="19"/>
                  </a:cubicBezTo>
                  <a:cubicBezTo>
                    <a:pt x="2" y="19"/>
                    <a:pt x="3" y="19"/>
                    <a:pt x="3" y="18"/>
                  </a:cubicBezTo>
                  <a:cubicBezTo>
                    <a:pt x="4" y="18"/>
                    <a:pt x="3" y="17"/>
                    <a:pt x="4" y="16"/>
                  </a:cubicBezTo>
                  <a:cubicBezTo>
                    <a:pt x="4" y="16"/>
                    <a:pt x="6" y="17"/>
                    <a:pt x="6" y="17"/>
                  </a:cubicBezTo>
                  <a:cubicBezTo>
                    <a:pt x="8" y="17"/>
                    <a:pt x="12" y="16"/>
                    <a:pt x="13" y="15"/>
                  </a:cubicBezTo>
                  <a:cubicBezTo>
                    <a:pt x="13" y="14"/>
                    <a:pt x="14" y="12"/>
                    <a:pt x="14" y="11"/>
                  </a:cubicBezTo>
                  <a:cubicBezTo>
                    <a:pt x="14" y="10"/>
                    <a:pt x="15" y="10"/>
                    <a:pt x="16" y="9"/>
                  </a:cubicBezTo>
                  <a:cubicBezTo>
                    <a:pt x="16" y="9"/>
                    <a:pt x="16" y="9"/>
                    <a:pt x="15" y="8"/>
                  </a:cubicBezTo>
                  <a:cubicBezTo>
                    <a:pt x="14" y="8"/>
                    <a:pt x="13" y="8"/>
                    <a:pt x="11" y="7"/>
                  </a:cubicBezTo>
                  <a:cubicBezTo>
                    <a:pt x="11" y="7"/>
                    <a:pt x="11" y="7"/>
                    <a:pt x="10" y="6"/>
                  </a:cubicBezTo>
                  <a:cubicBezTo>
                    <a:pt x="10" y="6"/>
                    <a:pt x="10" y="6"/>
                    <a:pt x="10" y="5"/>
                  </a:cubicBezTo>
                  <a:cubicBezTo>
                    <a:pt x="10" y="5"/>
                    <a:pt x="10" y="5"/>
                    <a:pt x="11" y="5"/>
                  </a:cubicBezTo>
                  <a:cubicBezTo>
                    <a:pt x="12" y="5"/>
                    <a:pt x="12" y="6"/>
                    <a:pt x="12" y="6"/>
                  </a:cubicBezTo>
                  <a:cubicBezTo>
                    <a:pt x="13" y="6"/>
                    <a:pt x="17" y="5"/>
                    <a:pt x="17" y="4"/>
                  </a:cubicBezTo>
                  <a:cubicBezTo>
                    <a:pt x="18" y="3"/>
                    <a:pt x="18" y="1"/>
                    <a:pt x="20" y="0"/>
                  </a:cubicBezTo>
                  <a:cubicBezTo>
                    <a:pt x="21" y="0"/>
                    <a:pt x="22" y="0"/>
                    <a:pt x="23" y="1"/>
                  </a:cubicBezTo>
                  <a:cubicBezTo>
                    <a:pt x="23" y="1"/>
                    <a:pt x="23" y="1"/>
                    <a:pt x="23" y="1"/>
                  </a:cubicBezTo>
                  <a:cubicBezTo>
                    <a:pt x="22" y="3"/>
                    <a:pt x="21" y="3"/>
                    <a:pt x="20" y="5"/>
                  </a:cubicBezTo>
                  <a:cubicBezTo>
                    <a:pt x="18" y="6"/>
                    <a:pt x="18" y="9"/>
                    <a:pt x="17" y="11"/>
                  </a:cubicBezTo>
                  <a:cubicBezTo>
                    <a:pt x="17" y="11"/>
                    <a:pt x="16" y="12"/>
                    <a:pt x="16" y="13"/>
                  </a:cubicBezTo>
                  <a:cubicBezTo>
                    <a:pt x="18" y="13"/>
                    <a:pt x="18" y="11"/>
                    <a:pt x="19" y="11"/>
                  </a:cubicBezTo>
                  <a:cubicBezTo>
                    <a:pt x="20" y="11"/>
                    <a:pt x="22" y="11"/>
                    <a:pt x="22" y="10"/>
                  </a:cubicBezTo>
                  <a:cubicBezTo>
                    <a:pt x="23" y="9"/>
                    <a:pt x="22" y="8"/>
                    <a:pt x="23" y="7"/>
                  </a:cubicBezTo>
                  <a:cubicBezTo>
                    <a:pt x="24" y="6"/>
                    <a:pt x="24" y="4"/>
                    <a:pt x="25" y="3"/>
                  </a:cubicBezTo>
                  <a:cubicBezTo>
                    <a:pt x="26" y="2"/>
                    <a:pt x="25" y="1"/>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9" name="Freeform 50"/>
            <p:cNvSpPr>
              <a:spLocks noEditPoints="1"/>
            </p:cNvSpPr>
            <p:nvPr userDrawn="1"/>
          </p:nvSpPr>
          <p:spPr bwMode="auto">
            <a:xfrm>
              <a:off x="8756713" y="4715179"/>
              <a:ext cx="52388" cy="44450"/>
            </a:xfrm>
            <a:custGeom>
              <a:avLst/>
              <a:gdLst>
                <a:gd name="T0" fmla="*/ 15 w 35"/>
                <a:gd name="T1" fmla="*/ 20 h 30"/>
                <a:gd name="T2" fmla="*/ 16 w 35"/>
                <a:gd name="T3" fmla="*/ 24 h 30"/>
                <a:gd name="T4" fmla="*/ 18 w 35"/>
                <a:gd name="T5" fmla="*/ 23 h 30"/>
                <a:gd name="T6" fmla="*/ 20 w 35"/>
                <a:gd name="T7" fmla="*/ 24 h 30"/>
                <a:gd name="T8" fmla="*/ 20 w 35"/>
                <a:gd name="T9" fmla="*/ 24 h 30"/>
                <a:gd name="T10" fmla="*/ 21 w 35"/>
                <a:gd name="T11" fmla="*/ 22 h 30"/>
                <a:gd name="T12" fmla="*/ 16 w 35"/>
                <a:gd name="T13" fmla="*/ 20 h 30"/>
                <a:gd name="T14" fmla="*/ 15 w 35"/>
                <a:gd name="T15" fmla="*/ 20 h 30"/>
                <a:gd name="T16" fmla="*/ 14 w 35"/>
                <a:gd name="T17" fmla="*/ 7 h 30"/>
                <a:gd name="T18" fmla="*/ 16 w 35"/>
                <a:gd name="T19" fmla="*/ 13 h 30"/>
                <a:gd name="T20" fmla="*/ 18 w 35"/>
                <a:gd name="T21" fmla="*/ 13 h 30"/>
                <a:gd name="T22" fmla="*/ 18 w 35"/>
                <a:gd name="T23" fmla="*/ 13 h 30"/>
                <a:gd name="T24" fmla="*/ 14 w 35"/>
                <a:gd name="T25" fmla="*/ 6 h 30"/>
                <a:gd name="T26" fmla="*/ 14 w 35"/>
                <a:gd name="T27" fmla="*/ 6 h 30"/>
                <a:gd name="T28" fmla="*/ 14 w 35"/>
                <a:gd name="T29" fmla="*/ 7 h 30"/>
                <a:gd name="T30" fmla="*/ 0 w 35"/>
                <a:gd name="T31" fmla="*/ 14 h 30"/>
                <a:gd name="T32" fmla="*/ 6 w 35"/>
                <a:gd name="T33" fmla="*/ 9 h 30"/>
                <a:gd name="T34" fmla="*/ 11 w 35"/>
                <a:gd name="T35" fmla="*/ 10 h 30"/>
                <a:gd name="T36" fmla="*/ 12 w 35"/>
                <a:gd name="T37" fmla="*/ 3 h 30"/>
                <a:gd name="T38" fmla="*/ 15 w 35"/>
                <a:gd name="T39" fmla="*/ 0 h 30"/>
                <a:gd name="T40" fmla="*/ 18 w 35"/>
                <a:gd name="T41" fmla="*/ 6 h 30"/>
                <a:gd name="T42" fmla="*/ 20 w 35"/>
                <a:gd name="T43" fmla="*/ 10 h 30"/>
                <a:gd name="T44" fmla="*/ 20 w 35"/>
                <a:gd name="T45" fmla="*/ 9 h 30"/>
                <a:gd name="T46" fmla="*/ 22 w 35"/>
                <a:gd name="T47" fmla="*/ 5 h 30"/>
                <a:gd name="T48" fmla="*/ 24 w 35"/>
                <a:gd name="T49" fmla="*/ 5 h 30"/>
                <a:gd name="T50" fmla="*/ 24 w 35"/>
                <a:gd name="T51" fmla="*/ 9 h 30"/>
                <a:gd name="T52" fmla="*/ 25 w 35"/>
                <a:gd name="T53" fmla="*/ 14 h 30"/>
                <a:gd name="T54" fmla="*/ 25 w 35"/>
                <a:gd name="T55" fmla="*/ 16 h 30"/>
                <a:gd name="T56" fmla="*/ 30 w 35"/>
                <a:gd name="T57" fmla="*/ 18 h 30"/>
                <a:gd name="T58" fmla="*/ 31 w 35"/>
                <a:gd name="T59" fmla="*/ 20 h 30"/>
                <a:gd name="T60" fmla="*/ 34 w 35"/>
                <a:gd name="T61" fmla="*/ 22 h 30"/>
                <a:gd name="T62" fmla="*/ 35 w 35"/>
                <a:gd name="T63" fmla="*/ 23 h 30"/>
                <a:gd name="T64" fmla="*/ 35 w 35"/>
                <a:gd name="T65" fmla="*/ 23 h 30"/>
                <a:gd name="T66" fmla="*/ 29 w 35"/>
                <a:gd name="T67" fmla="*/ 23 h 30"/>
                <a:gd name="T68" fmla="*/ 26 w 35"/>
                <a:gd name="T69" fmla="*/ 23 h 30"/>
                <a:gd name="T70" fmla="*/ 25 w 35"/>
                <a:gd name="T71" fmla="*/ 24 h 30"/>
                <a:gd name="T72" fmla="*/ 21 w 35"/>
                <a:gd name="T73" fmla="*/ 26 h 30"/>
                <a:gd name="T74" fmla="*/ 21 w 35"/>
                <a:gd name="T75" fmla="*/ 28 h 30"/>
                <a:gd name="T76" fmla="*/ 19 w 35"/>
                <a:gd name="T77" fmla="*/ 28 h 30"/>
                <a:gd name="T78" fmla="*/ 17 w 35"/>
                <a:gd name="T79" fmla="*/ 30 h 30"/>
                <a:gd name="T80" fmla="*/ 14 w 35"/>
                <a:gd name="T81" fmla="*/ 30 h 30"/>
                <a:gd name="T82" fmla="*/ 14 w 35"/>
                <a:gd name="T83" fmla="*/ 30 h 30"/>
                <a:gd name="T84" fmla="*/ 9 w 35"/>
                <a:gd name="T85" fmla="*/ 28 h 30"/>
                <a:gd name="T86" fmla="*/ 11 w 35"/>
                <a:gd name="T87" fmla="*/ 26 h 30"/>
                <a:gd name="T88" fmla="*/ 11 w 35"/>
                <a:gd name="T89" fmla="*/ 23 h 30"/>
                <a:gd name="T90" fmla="*/ 10 w 35"/>
                <a:gd name="T91" fmla="*/ 17 h 30"/>
                <a:gd name="T92" fmla="*/ 8 w 35"/>
                <a:gd name="T93" fmla="*/ 16 h 30"/>
                <a:gd name="T94" fmla="*/ 6 w 35"/>
                <a:gd name="T95" fmla="*/ 16 h 30"/>
                <a:gd name="T96" fmla="*/ 4 w 35"/>
                <a:gd name="T97" fmla="*/ 15 h 30"/>
                <a:gd name="T98" fmla="*/ 0 w 35"/>
                <a:gd name="T99" fmla="*/ 14 h 30"/>
                <a:gd name="T100" fmla="*/ 0 w 35"/>
                <a:gd name="T101" fmla="*/ 1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5" h="30">
                  <a:moveTo>
                    <a:pt x="15" y="20"/>
                  </a:moveTo>
                  <a:cubicBezTo>
                    <a:pt x="15" y="22"/>
                    <a:pt x="16" y="22"/>
                    <a:pt x="16" y="24"/>
                  </a:cubicBezTo>
                  <a:cubicBezTo>
                    <a:pt x="18" y="24"/>
                    <a:pt x="18" y="23"/>
                    <a:pt x="18" y="23"/>
                  </a:cubicBezTo>
                  <a:cubicBezTo>
                    <a:pt x="19" y="23"/>
                    <a:pt x="20" y="24"/>
                    <a:pt x="20" y="24"/>
                  </a:cubicBezTo>
                  <a:cubicBezTo>
                    <a:pt x="20" y="24"/>
                    <a:pt x="20" y="24"/>
                    <a:pt x="20" y="24"/>
                  </a:cubicBezTo>
                  <a:cubicBezTo>
                    <a:pt x="20" y="24"/>
                    <a:pt x="21" y="23"/>
                    <a:pt x="21" y="22"/>
                  </a:cubicBezTo>
                  <a:cubicBezTo>
                    <a:pt x="20" y="21"/>
                    <a:pt x="18" y="20"/>
                    <a:pt x="16" y="20"/>
                  </a:cubicBezTo>
                  <a:cubicBezTo>
                    <a:pt x="15" y="20"/>
                    <a:pt x="15" y="20"/>
                    <a:pt x="15" y="20"/>
                  </a:cubicBezTo>
                  <a:close/>
                  <a:moveTo>
                    <a:pt x="14" y="7"/>
                  </a:moveTo>
                  <a:cubicBezTo>
                    <a:pt x="14" y="10"/>
                    <a:pt x="12" y="12"/>
                    <a:pt x="16" y="13"/>
                  </a:cubicBezTo>
                  <a:cubicBezTo>
                    <a:pt x="17" y="13"/>
                    <a:pt x="17" y="13"/>
                    <a:pt x="18" y="13"/>
                  </a:cubicBezTo>
                  <a:cubicBezTo>
                    <a:pt x="18" y="13"/>
                    <a:pt x="18" y="13"/>
                    <a:pt x="18" y="13"/>
                  </a:cubicBezTo>
                  <a:cubicBezTo>
                    <a:pt x="16" y="11"/>
                    <a:pt x="16" y="8"/>
                    <a:pt x="14" y="6"/>
                  </a:cubicBezTo>
                  <a:cubicBezTo>
                    <a:pt x="14" y="6"/>
                    <a:pt x="14" y="6"/>
                    <a:pt x="14" y="6"/>
                  </a:cubicBezTo>
                  <a:cubicBezTo>
                    <a:pt x="14" y="6"/>
                    <a:pt x="14" y="6"/>
                    <a:pt x="14" y="7"/>
                  </a:cubicBezTo>
                  <a:close/>
                  <a:moveTo>
                    <a:pt x="0" y="14"/>
                  </a:moveTo>
                  <a:cubicBezTo>
                    <a:pt x="1" y="13"/>
                    <a:pt x="5" y="9"/>
                    <a:pt x="6" y="9"/>
                  </a:cubicBezTo>
                  <a:cubicBezTo>
                    <a:pt x="8" y="9"/>
                    <a:pt x="9" y="10"/>
                    <a:pt x="11" y="10"/>
                  </a:cubicBezTo>
                  <a:cubicBezTo>
                    <a:pt x="12" y="8"/>
                    <a:pt x="12" y="6"/>
                    <a:pt x="12" y="3"/>
                  </a:cubicBezTo>
                  <a:cubicBezTo>
                    <a:pt x="12" y="2"/>
                    <a:pt x="14" y="0"/>
                    <a:pt x="15" y="0"/>
                  </a:cubicBezTo>
                  <a:cubicBezTo>
                    <a:pt x="16" y="2"/>
                    <a:pt x="17" y="4"/>
                    <a:pt x="18" y="6"/>
                  </a:cubicBezTo>
                  <a:cubicBezTo>
                    <a:pt x="18" y="7"/>
                    <a:pt x="18" y="9"/>
                    <a:pt x="20" y="10"/>
                  </a:cubicBezTo>
                  <a:cubicBezTo>
                    <a:pt x="20" y="10"/>
                    <a:pt x="20" y="10"/>
                    <a:pt x="20" y="9"/>
                  </a:cubicBezTo>
                  <a:cubicBezTo>
                    <a:pt x="21" y="9"/>
                    <a:pt x="21" y="6"/>
                    <a:pt x="22" y="5"/>
                  </a:cubicBezTo>
                  <a:cubicBezTo>
                    <a:pt x="22" y="5"/>
                    <a:pt x="23" y="5"/>
                    <a:pt x="24" y="5"/>
                  </a:cubicBezTo>
                  <a:cubicBezTo>
                    <a:pt x="25" y="6"/>
                    <a:pt x="24" y="8"/>
                    <a:pt x="24" y="9"/>
                  </a:cubicBezTo>
                  <a:cubicBezTo>
                    <a:pt x="24" y="11"/>
                    <a:pt x="25" y="12"/>
                    <a:pt x="25" y="14"/>
                  </a:cubicBezTo>
                  <a:cubicBezTo>
                    <a:pt x="26" y="15"/>
                    <a:pt x="25" y="15"/>
                    <a:pt x="25" y="16"/>
                  </a:cubicBezTo>
                  <a:cubicBezTo>
                    <a:pt x="26" y="18"/>
                    <a:pt x="29" y="17"/>
                    <a:pt x="30" y="18"/>
                  </a:cubicBezTo>
                  <a:cubicBezTo>
                    <a:pt x="31" y="19"/>
                    <a:pt x="31" y="20"/>
                    <a:pt x="31" y="20"/>
                  </a:cubicBezTo>
                  <a:cubicBezTo>
                    <a:pt x="32" y="21"/>
                    <a:pt x="33" y="21"/>
                    <a:pt x="34" y="22"/>
                  </a:cubicBezTo>
                  <a:cubicBezTo>
                    <a:pt x="34" y="22"/>
                    <a:pt x="35" y="22"/>
                    <a:pt x="35" y="23"/>
                  </a:cubicBezTo>
                  <a:cubicBezTo>
                    <a:pt x="35" y="23"/>
                    <a:pt x="35" y="23"/>
                    <a:pt x="35" y="23"/>
                  </a:cubicBezTo>
                  <a:cubicBezTo>
                    <a:pt x="33" y="22"/>
                    <a:pt x="31" y="23"/>
                    <a:pt x="29" y="23"/>
                  </a:cubicBezTo>
                  <a:cubicBezTo>
                    <a:pt x="28" y="23"/>
                    <a:pt x="27" y="22"/>
                    <a:pt x="26" y="23"/>
                  </a:cubicBezTo>
                  <a:cubicBezTo>
                    <a:pt x="26" y="23"/>
                    <a:pt x="25" y="24"/>
                    <a:pt x="25" y="24"/>
                  </a:cubicBezTo>
                  <a:cubicBezTo>
                    <a:pt x="24" y="25"/>
                    <a:pt x="22" y="24"/>
                    <a:pt x="21" y="26"/>
                  </a:cubicBezTo>
                  <a:cubicBezTo>
                    <a:pt x="21" y="26"/>
                    <a:pt x="21" y="27"/>
                    <a:pt x="21" y="28"/>
                  </a:cubicBezTo>
                  <a:cubicBezTo>
                    <a:pt x="20" y="28"/>
                    <a:pt x="20" y="28"/>
                    <a:pt x="19" y="28"/>
                  </a:cubicBezTo>
                  <a:cubicBezTo>
                    <a:pt x="18" y="28"/>
                    <a:pt x="18" y="29"/>
                    <a:pt x="17" y="30"/>
                  </a:cubicBezTo>
                  <a:cubicBezTo>
                    <a:pt x="16" y="30"/>
                    <a:pt x="15" y="28"/>
                    <a:pt x="14" y="30"/>
                  </a:cubicBezTo>
                  <a:cubicBezTo>
                    <a:pt x="14" y="30"/>
                    <a:pt x="14" y="30"/>
                    <a:pt x="14" y="30"/>
                  </a:cubicBezTo>
                  <a:cubicBezTo>
                    <a:pt x="13" y="28"/>
                    <a:pt x="11" y="28"/>
                    <a:pt x="9" y="28"/>
                  </a:cubicBezTo>
                  <a:cubicBezTo>
                    <a:pt x="10" y="26"/>
                    <a:pt x="11" y="26"/>
                    <a:pt x="11" y="26"/>
                  </a:cubicBezTo>
                  <a:cubicBezTo>
                    <a:pt x="12" y="25"/>
                    <a:pt x="11" y="24"/>
                    <a:pt x="11" y="23"/>
                  </a:cubicBezTo>
                  <a:cubicBezTo>
                    <a:pt x="10" y="21"/>
                    <a:pt x="10" y="19"/>
                    <a:pt x="10" y="17"/>
                  </a:cubicBezTo>
                  <a:cubicBezTo>
                    <a:pt x="9" y="17"/>
                    <a:pt x="9" y="17"/>
                    <a:pt x="8" y="16"/>
                  </a:cubicBezTo>
                  <a:cubicBezTo>
                    <a:pt x="7" y="16"/>
                    <a:pt x="6" y="16"/>
                    <a:pt x="6" y="16"/>
                  </a:cubicBezTo>
                  <a:cubicBezTo>
                    <a:pt x="5" y="16"/>
                    <a:pt x="4" y="15"/>
                    <a:pt x="4" y="15"/>
                  </a:cubicBezTo>
                  <a:cubicBezTo>
                    <a:pt x="2" y="14"/>
                    <a:pt x="1" y="15"/>
                    <a:pt x="0" y="14"/>
                  </a:cubicBezTo>
                  <a:cubicBezTo>
                    <a:pt x="0" y="14"/>
                    <a:pt x="0" y="14"/>
                    <a:pt x="0" y="1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0" name="Freeform 51"/>
            <p:cNvSpPr>
              <a:spLocks noEditPoints="1"/>
            </p:cNvSpPr>
            <p:nvPr userDrawn="1"/>
          </p:nvSpPr>
          <p:spPr bwMode="auto">
            <a:xfrm>
              <a:off x="8791638" y="4653266"/>
              <a:ext cx="50800" cy="55563"/>
            </a:xfrm>
            <a:custGeom>
              <a:avLst/>
              <a:gdLst>
                <a:gd name="T0" fmla="*/ 20 w 34"/>
                <a:gd name="T1" fmla="*/ 18 h 37"/>
                <a:gd name="T2" fmla="*/ 22 w 34"/>
                <a:gd name="T3" fmla="*/ 19 h 37"/>
                <a:gd name="T4" fmla="*/ 20 w 34"/>
                <a:gd name="T5" fmla="*/ 17 h 37"/>
                <a:gd name="T6" fmla="*/ 14 w 34"/>
                <a:gd name="T7" fmla="*/ 22 h 37"/>
                <a:gd name="T8" fmla="*/ 14 w 34"/>
                <a:gd name="T9" fmla="*/ 24 h 37"/>
                <a:gd name="T10" fmla="*/ 15 w 34"/>
                <a:gd name="T11" fmla="*/ 22 h 37"/>
                <a:gd name="T12" fmla="*/ 14 w 34"/>
                <a:gd name="T13" fmla="*/ 22 h 37"/>
                <a:gd name="T14" fmla="*/ 16 w 34"/>
                <a:gd name="T15" fmla="*/ 20 h 37"/>
                <a:gd name="T16" fmla="*/ 16 w 34"/>
                <a:gd name="T17" fmla="*/ 20 h 37"/>
                <a:gd name="T18" fmla="*/ 16 w 34"/>
                <a:gd name="T19" fmla="*/ 19 h 37"/>
                <a:gd name="T20" fmla="*/ 10 w 34"/>
                <a:gd name="T21" fmla="*/ 5 h 37"/>
                <a:gd name="T22" fmla="*/ 6 w 34"/>
                <a:gd name="T23" fmla="*/ 17 h 37"/>
                <a:gd name="T24" fmla="*/ 8 w 34"/>
                <a:gd name="T25" fmla="*/ 20 h 37"/>
                <a:gd name="T26" fmla="*/ 15 w 34"/>
                <a:gd name="T27" fmla="*/ 16 h 37"/>
                <a:gd name="T28" fmla="*/ 20 w 34"/>
                <a:gd name="T29" fmla="*/ 14 h 37"/>
                <a:gd name="T30" fmla="*/ 25 w 34"/>
                <a:gd name="T31" fmla="*/ 15 h 37"/>
                <a:gd name="T32" fmla="*/ 23 w 34"/>
                <a:gd name="T33" fmla="*/ 27 h 37"/>
                <a:gd name="T34" fmla="*/ 18 w 34"/>
                <a:gd name="T35" fmla="*/ 27 h 37"/>
                <a:gd name="T36" fmla="*/ 17 w 34"/>
                <a:gd name="T37" fmla="*/ 24 h 37"/>
                <a:gd name="T38" fmla="*/ 13 w 34"/>
                <a:gd name="T39" fmla="*/ 25 h 37"/>
                <a:gd name="T40" fmla="*/ 12 w 34"/>
                <a:gd name="T41" fmla="*/ 17 h 37"/>
                <a:gd name="T42" fmla="*/ 10 w 34"/>
                <a:gd name="T43" fmla="*/ 22 h 37"/>
                <a:gd name="T44" fmla="*/ 17 w 34"/>
                <a:gd name="T45" fmla="*/ 32 h 37"/>
                <a:gd name="T46" fmla="*/ 20 w 34"/>
                <a:gd name="T47" fmla="*/ 33 h 37"/>
                <a:gd name="T48" fmla="*/ 24 w 34"/>
                <a:gd name="T49" fmla="*/ 29 h 37"/>
                <a:gd name="T50" fmla="*/ 23 w 34"/>
                <a:gd name="T51" fmla="*/ 28 h 37"/>
                <a:gd name="T52" fmla="*/ 26 w 34"/>
                <a:gd name="T53" fmla="*/ 25 h 37"/>
                <a:gd name="T54" fmla="*/ 21 w 34"/>
                <a:gd name="T55" fmla="*/ 10 h 37"/>
                <a:gd name="T56" fmla="*/ 17 w 34"/>
                <a:gd name="T57" fmla="*/ 6 h 37"/>
                <a:gd name="T58" fmla="*/ 10 w 34"/>
                <a:gd name="T59" fmla="*/ 5 h 37"/>
                <a:gd name="T60" fmla="*/ 12 w 34"/>
                <a:gd name="T61" fmla="*/ 1 h 37"/>
                <a:gd name="T62" fmla="*/ 27 w 34"/>
                <a:gd name="T63" fmla="*/ 12 h 37"/>
                <a:gd name="T64" fmla="*/ 31 w 34"/>
                <a:gd name="T65" fmla="*/ 27 h 37"/>
                <a:gd name="T66" fmla="*/ 26 w 34"/>
                <a:gd name="T67" fmla="*/ 30 h 37"/>
                <a:gd name="T68" fmla="*/ 20 w 34"/>
                <a:gd name="T69" fmla="*/ 35 h 37"/>
                <a:gd name="T70" fmla="*/ 19 w 34"/>
                <a:gd name="T71" fmla="*/ 37 h 37"/>
                <a:gd name="T72" fmla="*/ 14 w 34"/>
                <a:gd name="T73" fmla="*/ 35 h 37"/>
                <a:gd name="T74" fmla="*/ 8 w 34"/>
                <a:gd name="T75" fmla="*/ 27 h 37"/>
                <a:gd name="T76" fmla="*/ 3 w 34"/>
                <a:gd name="T77" fmla="*/ 23 h 37"/>
                <a:gd name="T78" fmla="*/ 4 w 34"/>
                <a:gd name="T79" fmla="*/ 8 h 37"/>
                <a:gd name="T80" fmla="*/ 5 w 34"/>
                <a:gd name="T81" fmla="*/ 5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 h="37">
                  <a:moveTo>
                    <a:pt x="20" y="17"/>
                  </a:moveTo>
                  <a:cubicBezTo>
                    <a:pt x="20" y="17"/>
                    <a:pt x="20" y="18"/>
                    <a:pt x="20" y="18"/>
                  </a:cubicBezTo>
                  <a:cubicBezTo>
                    <a:pt x="20" y="18"/>
                    <a:pt x="21" y="19"/>
                    <a:pt x="22" y="19"/>
                  </a:cubicBezTo>
                  <a:cubicBezTo>
                    <a:pt x="22" y="19"/>
                    <a:pt x="22" y="19"/>
                    <a:pt x="22" y="19"/>
                  </a:cubicBezTo>
                  <a:cubicBezTo>
                    <a:pt x="22" y="18"/>
                    <a:pt x="22" y="18"/>
                    <a:pt x="22" y="18"/>
                  </a:cubicBezTo>
                  <a:cubicBezTo>
                    <a:pt x="21" y="17"/>
                    <a:pt x="21" y="17"/>
                    <a:pt x="20" y="17"/>
                  </a:cubicBezTo>
                  <a:cubicBezTo>
                    <a:pt x="20" y="17"/>
                    <a:pt x="20" y="17"/>
                    <a:pt x="20" y="17"/>
                  </a:cubicBezTo>
                  <a:close/>
                  <a:moveTo>
                    <a:pt x="14" y="22"/>
                  </a:moveTo>
                  <a:cubicBezTo>
                    <a:pt x="14" y="23"/>
                    <a:pt x="14" y="23"/>
                    <a:pt x="14" y="24"/>
                  </a:cubicBezTo>
                  <a:cubicBezTo>
                    <a:pt x="14" y="24"/>
                    <a:pt x="14" y="24"/>
                    <a:pt x="14" y="24"/>
                  </a:cubicBezTo>
                  <a:cubicBezTo>
                    <a:pt x="14" y="24"/>
                    <a:pt x="14" y="24"/>
                    <a:pt x="14" y="24"/>
                  </a:cubicBezTo>
                  <a:cubicBezTo>
                    <a:pt x="15" y="23"/>
                    <a:pt x="14" y="23"/>
                    <a:pt x="15" y="22"/>
                  </a:cubicBezTo>
                  <a:cubicBezTo>
                    <a:pt x="15" y="22"/>
                    <a:pt x="14" y="22"/>
                    <a:pt x="14" y="22"/>
                  </a:cubicBezTo>
                  <a:cubicBezTo>
                    <a:pt x="14" y="22"/>
                    <a:pt x="14" y="22"/>
                    <a:pt x="14" y="22"/>
                  </a:cubicBezTo>
                  <a:close/>
                  <a:moveTo>
                    <a:pt x="16" y="19"/>
                  </a:moveTo>
                  <a:cubicBezTo>
                    <a:pt x="16" y="19"/>
                    <a:pt x="16" y="19"/>
                    <a:pt x="16" y="20"/>
                  </a:cubicBezTo>
                  <a:cubicBezTo>
                    <a:pt x="16" y="20"/>
                    <a:pt x="16" y="20"/>
                    <a:pt x="16" y="20"/>
                  </a:cubicBezTo>
                  <a:cubicBezTo>
                    <a:pt x="16" y="20"/>
                    <a:pt x="16" y="20"/>
                    <a:pt x="16" y="20"/>
                  </a:cubicBezTo>
                  <a:cubicBezTo>
                    <a:pt x="16" y="19"/>
                    <a:pt x="16" y="19"/>
                    <a:pt x="16" y="19"/>
                  </a:cubicBezTo>
                  <a:cubicBezTo>
                    <a:pt x="16" y="19"/>
                    <a:pt x="16" y="19"/>
                    <a:pt x="16" y="19"/>
                  </a:cubicBezTo>
                  <a:cubicBezTo>
                    <a:pt x="16" y="19"/>
                    <a:pt x="16" y="19"/>
                    <a:pt x="16" y="19"/>
                  </a:cubicBezTo>
                  <a:close/>
                  <a:moveTo>
                    <a:pt x="10" y="5"/>
                  </a:moveTo>
                  <a:cubicBezTo>
                    <a:pt x="9" y="6"/>
                    <a:pt x="8" y="7"/>
                    <a:pt x="7" y="8"/>
                  </a:cubicBezTo>
                  <a:cubicBezTo>
                    <a:pt x="5" y="11"/>
                    <a:pt x="6" y="14"/>
                    <a:pt x="6" y="17"/>
                  </a:cubicBezTo>
                  <a:cubicBezTo>
                    <a:pt x="6" y="18"/>
                    <a:pt x="7" y="20"/>
                    <a:pt x="8" y="20"/>
                  </a:cubicBezTo>
                  <a:cubicBezTo>
                    <a:pt x="8" y="20"/>
                    <a:pt x="8" y="20"/>
                    <a:pt x="8" y="20"/>
                  </a:cubicBezTo>
                  <a:cubicBezTo>
                    <a:pt x="9" y="19"/>
                    <a:pt x="8" y="12"/>
                    <a:pt x="12" y="12"/>
                  </a:cubicBezTo>
                  <a:cubicBezTo>
                    <a:pt x="13" y="12"/>
                    <a:pt x="14" y="15"/>
                    <a:pt x="15" y="16"/>
                  </a:cubicBezTo>
                  <a:cubicBezTo>
                    <a:pt x="16" y="16"/>
                    <a:pt x="18" y="16"/>
                    <a:pt x="19" y="15"/>
                  </a:cubicBezTo>
                  <a:cubicBezTo>
                    <a:pt x="19" y="15"/>
                    <a:pt x="19" y="15"/>
                    <a:pt x="20" y="14"/>
                  </a:cubicBezTo>
                  <a:cubicBezTo>
                    <a:pt x="21" y="14"/>
                    <a:pt x="22" y="13"/>
                    <a:pt x="24" y="13"/>
                  </a:cubicBezTo>
                  <a:cubicBezTo>
                    <a:pt x="24" y="14"/>
                    <a:pt x="24" y="14"/>
                    <a:pt x="25" y="15"/>
                  </a:cubicBezTo>
                  <a:cubicBezTo>
                    <a:pt x="25" y="16"/>
                    <a:pt x="24" y="17"/>
                    <a:pt x="24" y="18"/>
                  </a:cubicBezTo>
                  <a:cubicBezTo>
                    <a:pt x="24" y="21"/>
                    <a:pt x="24" y="24"/>
                    <a:pt x="23" y="27"/>
                  </a:cubicBezTo>
                  <a:cubicBezTo>
                    <a:pt x="22" y="27"/>
                    <a:pt x="22" y="28"/>
                    <a:pt x="21" y="29"/>
                  </a:cubicBezTo>
                  <a:cubicBezTo>
                    <a:pt x="20" y="28"/>
                    <a:pt x="19" y="28"/>
                    <a:pt x="18" y="27"/>
                  </a:cubicBezTo>
                  <a:cubicBezTo>
                    <a:pt x="18" y="26"/>
                    <a:pt x="18" y="25"/>
                    <a:pt x="18" y="25"/>
                  </a:cubicBezTo>
                  <a:cubicBezTo>
                    <a:pt x="18" y="25"/>
                    <a:pt x="17" y="25"/>
                    <a:pt x="17" y="24"/>
                  </a:cubicBezTo>
                  <a:cubicBezTo>
                    <a:pt x="17" y="24"/>
                    <a:pt x="17" y="25"/>
                    <a:pt x="16" y="25"/>
                  </a:cubicBezTo>
                  <a:cubicBezTo>
                    <a:pt x="15" y="25"/>
                    <a:pt x="14" y="26"/>
                    <a:pt x="13" y="25"/>
                  </a:cubicBezTo>
                  <a:cubicBezTo>
                    <a:pt x="13" y="25"/>
                    <a:pt x="12" y="24"/>
                    <a:pt x="12" y="24"/>
                  </a:cubicBezTo>
                  <a:cubicBezTo>
                    <a:pt x="12" y="23"/>
                    <a:pt x="15" y="17"/>
                    <a:pt x="12" y="17"/>
                  </a:cubicBezTo>
                  <a:cubicBezTo>
                    <a:pt x="12" y="17"/>
                    <a:pt x="12" y="17"/>
                    <a:pt x="12" y="17"/>
                  </a:cubicBezTo>
                  <a:cubicBezTo>
                    <a:pt x="12" y="18"/>
                    <a:pt x="10" y="21"/>
                    <a:pt x="10" y="22"/>
                  </a:cubicBezTo>
                  <a:cubicBezTo>
                    <a:pt x="10" y="23"/>
                    <a:pt x="11" y="23"/>
                    <a:pt x="11" y="25"/>
                  </a:cubicBezTo>
                  <a:cubicBezTo>
                    <a:pt x="12" y="27"/>
                    <a:pt x="15" y="30"/>
                    <a:pt x="17" y="32"/>
                  </a:cubicBezTo>
                  <a:cubicBezTo>
                    <a:pt x="18" y="33"/>
                    <a:pt x="18" y="33"/>
                    <a:pt x="18" y="33"/>
                  </a:cubicBezTo>
                  <a:cubicBezTo>
                    <a:pt x="19" y="33"/>
                    <a:pt x="20" y="33"/>
                    <a:pt x="20" y="33"/>
                  </a:cubicBezTo>
                  <a:cubicBezTo>
                    <a:pt x="21" y="33"/>
                    <a:pt x="23" y="29"/>
                    <a:pt x="24" y="29"/>
                  </a:cubicBezTo>
                  <a:cubicBezTo>
                    <a:pt x="24" y="29"/>
                    <a:pt x="24" y="29"/>
                    <a:pt x="24" y="29"/>
                  </a:cubicBezTo>
                  <a:cubicBezTo>
                    <a:pt x="24" y="29"/>
                    <a:pt x="24" y="29"/>
                    <a:pt x="23" y="28"/>
                  </a:cubicBezTo>
                  <a:cubicBezTo>
                    <a:pt x="23" y="28"/>
                    <a:pt x="23" y="28"/>
                    <a:pt x="23" y="28"/>
                  </a:cubicBezTo>
                  <a:cubicBezTo>
                    <a:pt x="24" y="27"/>
                    <a:pt x="25" y="28"/>
                    <a:pt x="26" y="27"/>
                  </a:cubicBezTo>
                  <a:cubicBezTo>
                    <a:pt x="26" y="26"/>
                    <a:pt x="26" y="25"/>
                    <a:pt x="26" y="25"/>
                  </a:cubicBezTo>
                  <a:cubicBezTo>
                    <a:pt x="27" y="24"/>
                    <a:pt x="29" y="24"/>
                    <a:pt x="30" y="23"/>
                  </a:cubicBezTo>
                  <a:cubicBezTo>
                    <a:pt x="31" y="19"/>
                    <a:pt x="25" y="12"/>
                    <a:pt x="21" y="10"/>
                  </a:cubicBezTo>
                  <a:cubicBezTo>
                    <a:pt x="21" y="9"/>
                    <a:pt x="20" y="8"/>
                    <a:pt x="19" y="7"/>
                  </a:cubicBezTo>
                  <a:cubicBezTo>
                    <a:pt x="18" y="7"/>
                    <a:pt x="18" y="7"/>
                    <a:pt x="17" y="6"/>
                  </a:cubicBezTo>
                  <a:cubicBezTo>
                    <a:pt x="15" y="5"/>
                    <a:pt x="14" y="3"/>
                    <a:pt x="12" y="3"/>
                  </a:cubicBezTo>
                  <a:cubicBezTo>
                    <a:pt x="11" y="3"/>
                    <a:pt x="10" y="4"/>
                    <a:pt x="10" y="5"/>
                  </a:cubicBezTo>
                  <a:close/>
                  <a:moveTo>
                    <a:pt x="7" y="5"/>
                  </a:moveTo>
                  <a:cubicBezTo>
                    <a:pt x="9" y="3"/>
                    <a:pt x="10" y="1"/>
                    <a:pt x="12" y="1"/>
                  </a:cubicBezTo>
                  <a:cubicBezTo>
                    <a:pt x="16" y="0"/>
                    <a:pt x="20" y="5"/>
                    <a:pt x="24" y="9"/>
                  </a:cubicBezTo>
                  <a:cubicBezTo>
                    <a:pt x="25" y="10"/>
                    <a:pt x="26" y="11"/>
                    <a:pt x="27" y="12"/>
                  </a:cubicBezTo>
                  <a:cubicBezTo>
                    <a:pt x="29" y="15"/>
                    <a:pt x="33" y="17"/>
                    <a:pt x="34" y="20"/>
                  </a:cubicBezTo>
                  <a:cubicBezTo>
                    <a:pt x="34" y="21"/>
                    <a:pt x="33" y="27"/>
                    <a:pt x="31" y="27"/>
                  </a:cubicBezTo>
                  <a:cubicBezTo>
                    <a:pt x="30" y="28"/>
                    <a:pt x="27" y="27"/>
                    <a:pt x="26" y="29"/>
                  </a:cubicBezTo>
                  <a:cubicBezTo>
                    <a:pt x="26" y="29"/>
                    <a:pt x="26" y="30"/>
                    <a:pt x="26" y="30"/>
                  </a:cubicBezTo>
                  <a:cubicBezTo>
                    <a:pt x="26" y="31"/>
                    <a:pt x="23" y="34"/>
                    <a:pt x="22" y="35"/>
                  </a:cubicBezTo>
                  <a:cubicBezTo>
                    <a:pt x="21" y="35"/>
                    <a:pt x="20" y="35"/>
                    <a:pt x="20" y="35"/>
                  </a:cubicBezTo>
                  <a:cubicBezTo>
                    <a:pt x="19" y="36"/>
                    <a:pt x="20" y="37"/>
                    <a:pt x="19" y="37"/>
                  </a:cubicBezTo>
                  <a:cubicBezTo>
                    <a:pt x="19" y="37"/>
                    <a:pt x="19" y="37"/>
                    <a:pt x="19" y="37"/>
                  </a:cubicBezTo>
                  <a:cubicBezTo>
                    <a:pt x="18" y="37"/>
                    <a:pt x="17" y="37"/>
                    <a:pt x="16" y="37"/>
                  </a:cubicBezTo>
                  <a:cubicBezTo>
                    <a:pt x="16" y="37"/>
                    <a:pt x="14" y="35"/>
                    <a:pt x="14" y="35"/>
                  </a:cubicBezTo>
                  <a:cubicBezTo>
                    <a:pt x="14" y="33"/>
                    <a:pt x="12" y="31"/>
                    <a:pt x="11" y="29"/>
                  </a:cubicBezTo>
                  <a:cubicBezTo>
                    <a:pt x="10" y="28"/>
                    <a:pt x="8" y="27"/>
                    <a:pt x="8" y="27"/>
                  </a:cubicBezTo>
                  <a:cubicBezTo>
                    <a:pt x="7" y="26"/>
                    <a:pt x="6" y="25"/>
                    <a:pt x="5" y="25"/>
                  </a:cubicBezTo>
                  <a:cubicBezTo>
                    <a:pt x="5" y="24"/>
                    <a:pt x="4" y="23"/>
                    <a:pt x="3" y="23"/>
                  </a:cubicBezTo>
                  <a:cubicBezTo>
                    <a:pt x="0" y="18"/>
                    <a:pt x="1" y="17"/>
                    <a:pt x="2" y="12"/>
                  </a:cubicBezTo>
                  <a:cubicBezTo>
                    <a:pt x="2" y="11"/>
                    <a:pt x="3" y="9"/>
                    <a:pt x="4" y="8"/>
                  </a:cubicBezTo>
                  <a:cubicBezTo>
                    <a:pt x="4" y="8"/>
                    <a:pt x="4" y="8"/>
                    <a:pt x="4" y="8"/>
                  </a:cubicBezTo>
                  <a:cubicBezTo>
                    <a:pt x="4" y="7"/>
                    <a:pt x="5" y="6"/>
                    <a:pt x="5" y="5"/>
                  </a:cubicBezTo>
                  <a:cubicBezTo>
                    <a:pt x="6" y="5"/>
                    <a:pt x="7" y="5"/>
                    <a:pt x="7" y="5"/>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1" name="Freeform 52"/>
            <p:cNvSpPr>
              <a:spLocks noEditPoints="1"/>
            </p:cNvSpPr>
            <p:nvPr userDrawn="1"/>
          </p:nvSpPr>
          <p:spPr bwMode="auto">
            <a:xfrm>
              <a:off x="8847200" y="4611991"/>
              <a:ext cx="46038" cy="58738"/>
            </a:xfrm>
            <a:custGeom>
              <a:avLst/>
              <a:gdLst>
                <a:gd name="T0" fmla="*/ 8 w 31"/>
                <a:gd name="T1" fmla="*/ 31 h 39"/>
                <a:gd name="T2" fmla="*/ 9 w 31"/>
                <a:gd name="T3" fmla="*/ 30 h 39"/>
                <a:gd name="T4" fmla="*/ 8 w 31"/>
                <a:gd name="T5" fmla="*/ 26 h 39"/>
                <a:gd name="T6" fmla="*/ 18 w 31"/>
                <a:gd name="T7" fmla="*/ 18 h 39"/>
                <a:gd name="T8" fmla="*/ 18 w 31"/>
                <a:gd name="T9" fmla="*/ 21 h 39"/>
                <a:gd name="T10" fmla="*/ 19 w 31"/>
                <a:gd name="T11" fmla="*/ 18 h 39"/>
                <a:gd name="T12" fmla="*/ 7 w 31"/>
                <a:gd name="T13" fmla="*/ 22 h 39"/>
                <a:gd name="T14" fmla="*/ 6 w 31"/>
                <a:gd name="T15" fmla="*/ 23 h 39"/>
                <a:gd name="T16" fmla="*/ 7 w 31"/>
                <a:gd name="T17" fmla="*/ 22 h 39"/>
                <a:gd name="T18" fmla="*/ 7 w 31"/>
                <a:gd name="T19" fmla="*/ 22 h 39"/>
                <a:gd name="T20" fmla="*/ 23 w 31"/>
                <a:gd name="T21" fmla="*/ 12 h 39"/>
                <a:gd name="T22" fmla="*/ 23 w 31"/>
                <a:gd name="T23" fmla="*/ 12 h 39"/>
                <a:gd name="T24" fmla="*/ 23 w 31"/>
                <a:gd name="T25" fmla="*/ 11 h 39"/>
                <a:gd name="T26" fmla="*/ 10 w 31"/>
                <a:gd name="T27" fmla="*/ 19 h 39"/>
                <a:gd name="T28" fmla="*/ 10 w 31"/>
                <a:gd name="T29" fmla="*/ 23 h 39"/>
                <a:gd name="T30" fmla="*/ 10 w 31"/>
                <a:gd name="T31" fmla="*/ 19 h 39"/>
                <a:gd name="T32" fmla="*/ 15 w 31"/>
                <a:gd name="T33" fmla="*/ 13 h 39"/>
                <a:gd name="T34" fmla="*/ 16 w 31"/>
                <a:gd name="T35" fmla="*/ 14 h 39"/>
                <a:gd name="T36" fmla="*/ 15 w 31"/>
                <a:gd name="T37" fmla="*/ 13 h 39"/>
                <a:gd name="T38" fmla="*/ 9 w 31"/>
                <a:gd name="T39" fmla="*/ 16 h 39"/>
                <a:gd name="T40" fmla="*/ 9 w 31"/>
                <a:gd name="T41" fmla="*/ 18 h 39"/>
                <a:gd name="T42" fmla="*/ 9 w 31"/>
                <a:gd name="T43" fmla="*/ 16 h 39"/>
                <a:gd name="T44" fmla="*/ 19 w 31"/>
                <a:gd name="T45" fmla="*/ 4 h 39"/>
                <a:gd name="T46" fmla="*/ 23 w 31"/>
                <a:gd name="T47" fmla="*/ 7 h 39"/>
                <a:gd name="T48" fmla="*/ 29 w 31"/>
                <a:gd name="T49" fmla="*/ 9 h 39"/>
                <a:gd name="T50" fmla="*/ 25 w 31"/>
                <a:gd name="T51" fmla="*/ 16 h 39"/>
                <a:gd name="T52" fmla="*/ 29 w 31"/>
                <a:gd name="T53" fmla="*/ 26 h 39"/>
                <a:gd name="T54" fmla="*/ 30 w 31"/>
                <a:gd name="T55" fmla="*/ 30 h 39"/>
                <a:gd name="T56" fmla="*/ 31 w 31"/>
                <a:gd name="T57" fmla="*/ 32 h 39"/>
                <a:gd name="T58" fmla="*/ 22 w 31"/>
                <a:gd name="T59" fmla="*/ 23 h 39"/>
                <a:gd name="T60" fmla="*/ 16 w 31"/>
                <a:gd name="T61" fmla="*/ 29 h 39"/>
                <a:gd name="T62" fmla="*/ 15 w 31"/>
                <a:gd name="T63" fmla="*/ 22 h 39"/>
                <a:gd name="T64" fmla="*/ 15 w 31"/>
                <a:gd name="T65" fmla="*/ 19 h 39"/>
                <a:gd name="T66" fmla="*/ 12 w 31"/>
                <a:gd name="T67" fmla="*/ 19 h 39"/>
                <a:gd name="T68" fmla="*/ 13 w 31"/>
                <a:gd name="T69" fmla="*/ 29 h 39"/>
                <a:gd name="T70" fmla="*/ 17 w 31"/>
                <a:gd name="T71" fmla="*/ 34 h 39"/>
                <a:gd name="T72" fmla="*/ 14 w 31"/>
                <a:gd name="T73" fmla="*/ 33 h 39"/>
                <a:gd name="T74" fmla="*/ 12 w 31"/>
                <a:gd name="T75" fmla="*/ 32 h 39"/>
                <a:gd name="T76" fmla="*/ 7 w 31"/>
                <a:gd name="T77" fmla="*/ 39 h 39"/>
                <a:gd name="T78" fmla="*/ 6 w 31"/>
                <a:gd name="T79" fmla="*/ 33 h 39"/>
                <a:gd name="T80" fmla="*/ 6 w 31"/>
                <a:gd name="T81" fmla="*/ 26 h 39"/>
                <a:gd name="T82" fmla="*/ 2 w 31"/>
                <a:gd name="T83" fmla="*/ 29 h 39"/>
                <a:gd name="T84" fmla="*/ 4 w 31"/>
                <a:gd name="T85" fmla="*/ 13 h 39"/>
                <a:gd name="T86" fmla="*/ 6 w 31"/>
                <a:gd name="T87" fmla="*/ 9 h 39"/>
                <a:gd name="T88" fmla="*/ 3 w 31"/>
                <a:gd name="T89" fmla="*/ 23 h 39"/>
                <a:gd name="T90" fmla="*/ 3 w 31"/>
                <a:gd name="T91" fmla="*/ 27 h 39"/>
                <a:gd name="T92" fmla="*/ 9 w 31"/>
                <a:gd name="T93" fmla="*/ 14 h 39"/>
                <a:gd name="T94" fmla="*/ 13 w 31"/>
                <a:gd name="T95" fmla="*/ 15 h 39"/>
                <a:gd name="T96" fmla="*/ 12 w 31"/>
                <a:gd name="T97" fmla="*/ 9 h 39"/>
                <a:gd name="T98" fmla="*/ 11 w 31"/>
                <a:gd name="T99" fmla="*/ 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1" h="39">
                  <a:moveTo>
                    <a:pt x="8" y="26"/>
                  </a:moveTo>
                  <a:cubicBezTo>
                    <a:pt x="8" y="27"/>
                    <a:pt x="8" y="30"/>
                    <a:pt x="8" y="31"/>
                  </a:cubicBezTo>
                  <a:cubicBezTo>
                    <a:pt x="8" y="31"/>
                    <a:pt x="8" y="31"/>
                    <a:pt x="8" y="31"/>
                  </a:cubicBezTo>
                  <a:cubicBezTo>
                    <a:pt x="8" y="31"/>
                    <a:pt x="9" y="31"/>
                    <a:pt x="9" y="30"/>
                  </a:cubicBezTo>
                  <a:cubicBezTo>
                    <a:pt x="9" y="29"/>
                    <a:pt x="11" y="27"/>
                    <a:pt x="9" y="26"/>
                  </a:cubicBezTo>
                  <a:cubicBezTo>
                    <a:pt x="9" y="26"/>
                    <a:pt x="9" y="26"/>
                    <a:pt x="8" y="26"/>
                  </a:cubicBezTo>
                  <a:cubicBezTo>
                    <a:pt x="9" y="26"/>
                    <a:pt x="8" y="26"/>
                    <a:pt x="8" y="26"/>
                  </a:cubicBezTo>
                  <a:close/>
                  <a:moveTo>
                    <a:pt x="18" y="18"/>
                  </a:moveTo>
                  <a:cubicBezTo>
                    <a:pt x="18" y="19"/>
                    <a:pt x="17" y="20"/>
                    <a:pt x="17" y="21"/>
                  </a:cubicBezTo>
                  <a:cubicBezTo>
                    <a:pt x="17" y="21"/>
                    <a:pt x="17" y="21"/>
                    <a:pt x="18" y="21"/>
                  </a:cubicBezTo>
                  <a:cubicBezTo>
                    <a:pt x="18" y="21"/>
                    <a:pt x="18" y="21"/>
                    <a:pt x="18" y="21"/>
                  </a:cubicBezTo>
                  <a:cubicBezTo>
                    <a:pt x="19" y="21"/>
                    <a:pt x="21" y="19"/>
                    <a:pt x="19" y="18"/>
                  </a:cubicBezTo>
                  <a:cubicBezTo>
                    <a:pt x="19" y="17"/>
                    <a:pt x="19" y="17"/>
                    <a:pt x="18" y="18"/>
                  </a:cubicBezTo>
                  <a:close/>
                  <a:moveTo>
                    <a:pt x="7" y="22"/>
                  </a:moveTo>
                  <a:cubicBezTo>
                    <a:pt x="7" y="22"/>
                    <a:pt x="7" y="23"/>
                    <a:pt x="6" y="23"/>
                  </a:cubicBezTo>
                  <a:cubicBezTo>
                    <a:pt x="6" y="23"/>
                    <a:pt x="6" y="23"/>
                    <a:pt x="6" y="23"/>
                  </a:cubicBezTo>
                  <a:cubicBezTo>
                    <a:pt x="7" y="23"/>
                    <a:pt x="7" y="23"/>
                    <a:pt x="7" y="23"/>
                  </a:cubicBezTo>
                  <a:cubicBezTo>
                    <a:pt x="7" y="22"/>
                    <a:pt x="7" y="22"/>
                    <a:pt x="7" y="22"/>
                  </a:cubicBezTo>
                  <a:cubicBezTo>
                    <a:pt x="7" y="22"/>
                    <a:pt x="7" y="22"/>
                    <a:pt x="7" y="22"/>
                  </a:cubicBezTo>
                  <a:cubicBezTo>
                    <a:pt x="7" y="22"/>
                    <a:pt x="7" y="22"/>
                    <a:pt x="7" y="22"/>
                  </a:cubicBezTo>
                  <a:close/>
                  <a:moveTo>
                    <a:pt x="23" y="11"/>
                  </a:moveTo>
                  <a:cubicBezTo>
                    <a:pt x="23" y="12"/>
                    <a:pt x="23" y="12"/>
                    <a:pt x="23" y="12"/>
                  </a:cubicBezTo>
                  <a:cubicBezTo>
                    <a:pt x="23" y="12"/>
                    <a:pt x="23" y="12"/>
                    <a:pt x="23" y="12"/>
                  </a:cubicBezTo>
                  <a:cubicBezTo>
                    <a:pt x="23" y="12"/>
                    <a:pt x="23" y="12"/>
                    <a:pt x="23" y="12"/>
                  </a:cubicBezTo>
                  <a:cubicBezTo>
                    <a:pt x="23" y="12"/>
                    <a:pt x="23" y="12"/>
                    <a:pt x="23" y="11"/>
                  </a:cubicBezTo>
                  <a:cubicBezTo>
                    <a:pt x="23" y="11"/>
                    <a:pt x="23" y="11"/>
                    <a:pt x="23" y="11"/>
                  </a:cubicBezTo>
                  <a:cubicBezTo>
                    <a:pt x="23" y="11"/>
                    <a:pt x="23" y="11"/>
                    <a:pt x="23" y="11"/>
                  </a:cubicBezTo>
                  <a:close/>
                  <a:moveTo>
                    <a:pt x="10" y="19"/>
                  </a:moveTo>
                  <a:cubicBezTo>
                    <a:pt x="9" y="20"/>
                    <a:pt x="9" y="23"/>
                    <a:pt x="10" y="23"/>
                  </a:cubicBezTo>
                  <a:cubicBezTo>
                    <a:pt x="10" y="23"/>
                    <a:pt x="10" y="23"/>
                    <a:pt x="10" y="23"/>
                  </a:cubicBezTo>
                  <a:cubicBezTo>
                    <a:pt x="11" y="22"/>
                    <a:pt x="11" y="20"/>
                    <a:pt x="11" y="19"/>
                  </a:cubicBezTo>
                  <a:cubicBezTo>
                    <a:pt x="11" y="19"/>
                    <a:pt x="10" y="19"/>
                    <a:pt x="10" y="19"/>
                  </a:cubicBezTo>
                  <a:close/>
                  <a:moveTo>
                    <a:pt x="15" y="13"/>
                  </a:moveTo>
                  <a:cubicBezTo>
                    <a:pt x="15" y="13"/>
                    <a:pt x="15" y="13"/>
                    <a:pt x="15" y="13"/>
                  </a:cubicBezTo>
                  <a:cubicBezTo>
                    <a:pt x="15" y="14"/>
                    <a:pt x="15" y="14"/>
                    <a:pt x="15" y="14"/>
                  </a:cubicBezTo>
                  <a:cubicBezTo>
                    <a:pt x="16" y="14"/>
                    <a:pt x="16" y="14"/>
                    <a:pt x="16" y="14"/>
                  </a:cubicBezTo>
                  <a:cubicBezTo>
                    <a:pt x="16" y="14"/>
                    <a:pt x="16" y="13"/>
                    <a:pt x="16" y="13"/>
                  </a:cubicBezTo>
                  <a:cubicBezTo>
                    <a:pt x="16" y="13"/>
                    <a:pt x="16" y="13"/>
                    <a:pt x="15" y="13"/>
                  </a:cubicBezTo>
                  <a:cubicBezTo>
                    <a:pt x="16" y="13"/>
                    <a:pt x="16" y="13"/>
                    <a:pt x="15" y="13"/>
                  </a:cubicBezTo>
                  <a:close/>
                  <a:moveTo>
                    <a:pt x="9" y="16"/>
                  </a:moveTo>
                  <a:cubicBezTo>
                    <a:pt x="8" y="17"/>
                    <a:pt x="8" y="18"/>
                    <a:pt x="9" y="18"/>
                  </a:cubicBezTo>
                  <a:cubicBezTo>
                    <a:pt x="9" y="18"/>
                    <a:pt x="9" y="18"/>
                    <a:pt x="9" y="18"/>
                  </a:cubicBezTo>
                  <a:cubicBezTo>
                    <a:pt x="9" y="17"/>
                    <a:pt x="9" y="17"/>
                    <a:pt x="9" y="16"/>
                  </a:cubicBezTo>
                  <a:cubicBezTo>
                    <a:pt x="9" y="15"/>
                    <a:pt x="9" y="16"/>
                    <a:pt x="9" y="16"/>
                  </a:cubicBezTo>
                  <a:close/>
                  <a:moveTo>
                    <a:pt x="11" y="1"/>
                  </a:moveTo>
                  <a:cubicBezTo>
                    <a:pt x="13" y="0"/>
                    <a:pt x="17" y="2"/>
                    <a:pt x="19" y="4"/>
                  </a:cubicBezTo>
                  <a:cubicBezTo>
                    <a:pt x="19" y="5"/>
                    <a:pt x="19" y="6"/>
                    <a:pt x="20" y="6"/>
                  </a:cubicBezTo>
                  <a:cubicBezTo>
                    <a:pt x="21" y="7"/>
                    <a:pt x="22" y="7"/>
                    <a:pt x="23" y="7"/>
                  </a:cubicBezTo>
                  <a:cubicBezTo>
                    <a:pt x="24" y="8"/>
                    <a:pt x="25" y="9"/>
                    <a:pt x="25" y="9"/>
                  </a:cubicBezTo>
                  <a:cubicBezTo>
                    <a:pt x="27" y="9"/>
                    <a:pt x="28" y="9"/>
                    <a:pt x="29" y="9"/>
                  </a:cubicBezTo>
                  <a:cubicBezTo>
                    <a:pt x="29" y="9"/>
                    <a:pt x="29" y="9"/>
                    <a:pt x="29" y="10"/>
                  </a:cubicBezTo>
                  <a:cubicBezTo>
                    <a:pt x="28" y="12"/>
                    <a:pt x="25" y="14"/>
                    <a:pt x="25" y="16"/>
                  </a:cubicBezTo>
                  <a:cubicBezTo>
                    <a:pt x="25" y="18"/>
                    <a:pt x="27" y="19"/>
                    <a:pt x="27" y="21"/>
                  </a:cubicBezTo>
                  <a:cubicBezTo>
                    <a:pt x="28" y="23"/>
                    <a:pt x="29" y="24"/>
                    <a:pt x="29" y="26"/>
                  </a:cubicBezTo>
                  <a:cubicBezTo>
                    <a:pt x="29" y="26"/>
                    <a:pt x="29" y="27"/>
                    <a:pt x="30" y="27"/>
                  </a:cubicBezTo>
                  <a:cubicBezTo>
                    <a:pt x="30" y="28"/>
                    <a:pt x="30" y="29"/>
                    <a:pt x="30" y="30"/>
                  </a:cubicBezTo>
                  <a:cubicBezTo>
                    <a:pt x="30" y="31"/>
                    <a:pt x="31" y="31"/>
                    <a:pt x="31" y="32"/>
                  </a:cubicBezTo>
                  <a:cubicBezTo>
                    <a:pt x="31" y="32"/>
                    <a:pt x="31" y="32"/>
                    <a:pt x="31" y="32"/>
                  </a:cubicBezTo>
                  <a:cubicBezTo>
                    <a:pt x="29" y="31"/>
                    <a:pt x="27" y="30"/>
                    <a:pt x="25" y="28"/>
                  </a:cubicBezTo>
                  <a:cubicBezTo>
                    <a:pt x="24" y="26"/>
                    <a:pt x="23" y="24"/>
                    <a:pt x="22" y="23"/>
                  </a:cubicBezTo>
                  <a:cubicBezTo>
                    <a:pt x="22" y="23"/>
                    <a:pt x="22" y="23"/>
                    <a:pt x="22" y="23"/>
                  </a:cubicBezTo>
                  <a:cubicBezTo>
                    <a:pt x="20" y="25"/>
                    <a:pt x="19" y="27"/>
                    <a:pt x="16" y="29"/>
                  </a:cubicBezTo>
                  <a:cubicBezTo>
                    <a:pt x="15" y="28"/>
                    <a:pt x="13" y="26"/>
                    <a:pt x="14" y="25"/>
                  </a:cubicBezTo>
                  <a:cubicBezTo>
                    <a:pt x="14" y="24"/>
                    <a:pt x="15" y="23"/>
                    <a:pt x="15" y="22"/>
                  </a:cubicBezTo>
                  <a:cubicBezTo>
                    <a:pt x="15" y="22"/>
                    <a:pt x="14" y="21"/>
                    <a:pt x="14" y="21"/>
                  </a:cubicBezTo>
                  <a:cubicBezTo>
                    <a:pt x="14" y="20"/>
                    <a:pt x="14" y="19"/>
                    <a:pt x="15" y="19"/>
                  </a:cubicBezTo>
                  <a:cubicBezTo>
                    <a:pt x="15" y="18"/>
                    <a:pt x="14" y="15"/>
                    <a:pt x="13" y="16"/>
                  </a:cubicBezTo>
                  <a:cubicBezTo>
                    <a:pt x="12" y="16"/>
                    <a:pt x="12" y="18"/>
                    <a:pt x="12" y="19"/>
                  </a:cubicBezTo>
                  <a:cubicBezTo>
                    <a:pt x="12" y="20"/>
                    <a:pt x="13" y="21"/>
                    <a:pt x="13" y="23"/>
                  </a:cubicBezTo>
                  <a:cubicBezTo>
                    <a:pt x="13" y="25"/>
                    <a:pt x="11" y="26"/>
                    <a:pt x="13" y="29"/>
                  </a:cubicBezTo>
                  <a:cubicBezTo>
                    <a:pt x="14" y="31"/>
                    <a:pt x="17" y="33"/>
                    <a:pt x="17" y="34"/>
                  </a:cubicBezTo>
                  <a:cubicBezTo>
                    <a:pt x="17" y="34"/>
                    <a:pt x="17" y="34"/>
                    <a:pt x="17" y="34"/>
                  </a:cubicBezTo>
                  <a:cubicBezTo>
                    <a:pt x="17" y="35"/>
                    <a:pt x="17" y="35"/>
                    <a:pt x="17" y="35"/>
                  </a:cubicBezTo>
                  <a:cubicBezTo>
                    <a:pt x="16" y="34"/>
                    <a:pt x="15" y="34"/>
                    <a:pt x="14" y="33"/>
                  </a:cubicBezTo>
                  <a:cubicBezTo>
                    <a:pt x="13" y="33"/>
                    <a:pt x="13" y="32"/>
                    <a:pt x="12" y="32"/>
                  </a:cubicBezTo>
                  <a:cubicBezTo>
                    <a:pt x="12" y="32"/>
                    <a:pt x="12" y="32"/>
                    <a:pt x="12" y="32"/>
                  </a:cubicBezTo>
                  <a:cubicBezTo>
                    <a:pt x="11" y="34"/>
                    <a:pt x="11" y="37"/>
                    <a:pt x="8" y="39"/>
                  </a:cubicBezTo>
                  <a:cubicBezTo>
                    <a:pt x="7" y="39"/>
                    <a:pt x="7" y="39"/>
                    <a:pt x="7" y="39"/>
                  </a:cubicBezTo>
                  <a:cubicBezTo>
                    <a:pt x="7" y="38"/>
                    <a:pt x="5" y="36"/>
                    <a:pt x="5" y="35"/>
                  </a:cubicBezTo>
                  <a:cubicBezTo>
                    <a:pt x="5" y="34"/>
                    <a:pt x="5" y="33"/>
                    <a:pt x="6" y="33"/>
                  </a:cubicBezTo>
                  <a:cubicBezTo>
                    <a:pt x="6" y="31"/>
                    <a:pt x="6" y="28"/>
                    <a:pt x="6" y="26"/>
                  </a:cubicBezTo>
                  <a:cubicBezTo>
                    <a:pt x="6" y="26"/>
                    <a:pt x="6" y="26"/>
                    <a:pt x="6" y="26"/>
                  </a:cubicBezTo>
                  <a:cubicBezTo>
                    <a:pt x="6" y="26"/>
                    <a:pt x="6" y="26"/>
                    <a:pt x="6" y="26"/>
                  </a:cubicBezTo>
                  <a:cubicBezTo>
                    <a:pt x="5" y="27"/>
                    <a:pt x="3" y="29"/>
                    <a:pt x="2" y="29"/>
                  </a:cubicBezTo>
                  <a:cubicBezTo>
                    <a:pt x="0" y="27"/>
                    <a:pt x="2" y="23"/>
                    <a:pt x="3" y="21"/>
                  </a:cubicBezTo>
                  <a:cubicBezTo>
                    <a:pt x="3" y="19"/>
                    <a:pt x="4" y="14"/>
                    <a:pt x="4" y="13"/>
                  </a:cubicBezTo>
                  <a:cubicBezTo>
                    <a:pt x="3" y="12"/>
                    <a:pt x="3" y="11"/>
                    <a:pt x="3" y="11"/>
                  </a:cubicBezTo>
                  <a:cubicBezTo>
                    <a:pt x="3" y="9"/>
                    <a:pt x="5" y="9"/>
                    <a:pt x="6" y="9"/>
                  </a:cubicBezTo>
                  <a:cubicBezTo>
                    <a:pt x="7" y="11"/>
                    <a:pt x="6" y="12"/>
                    <a:pt x="6" y="14"/>
                  </a:cubicBezTo>
                  <a:cubicBezTo>
                    <a:pt x="5" y="17"/>
                    <a:pt x="4" y="21"/>
                    <a:pt x="3" y="23"/>
                  </a:cubicBezTo>
                  <a:cubicBezTo>
                    <a:pt x="3" y="24"/>
                    <a:pt x="3" y="25"/>
                    <a:pt x="3" y="26"/>
                  </a:cubicBezTo>
                  <a:cubicBezTo>
                    <a:pt x="3" y="26"/>
                    <a:pt x="3" y="26"/>
                    <a:pt x="3" y="27"/>
                  </a:cubicBezTo>
                  <a:cubicBezTo>
                    <a:pt x="3" y="26"/>
                    <a:pt x="8" y="22"/>
                    <a:pt x="8" y="22"/>
                  </a:cubicBezTo>
                  <a:cubicBezTo>
                    <a:pt x="9" y="20"/>
                    <a:pt x="5" y="15"/>
                    <a:pt x="9" y="14"/>
                  </a:cubicBezTo>
                  <a:cubicBezTo>
                    <a:pt x="10" y="15"/>
                    <a:pt x="12" y="15"/>
                    <a:pt x="13" y="15"/>
                  </a:cubicBezTo>
                  <a:cubicBezTo>
                    <a:pt x="13" y="15"/>
                    <a:pt x="13" y="15"/>
                    <a:pt x="13" y="15"/>
                  </a:cubicBezTo>
                  <a:cubicBezTo>
                    <a:pt x="13" y="13"/>
                    <a:pt x="13" y="13"/>
                    <a:pt x="11" y="12"/>
                  </a:cubicBezTo>
                  <a:cubicBezTo>
                    <a:pt x="11" y="11"/>
                    <a:pt x="11" y="10"/>
                    <a:pt x="12" y="9"/>
                  </a:cubicBezTo>
                  <a:cubicBezTo>
                    <a:pt x="13" y="10"/>
                    <a:pt x="14" y="10"/>
                    <a:pt x="15" y="10"/>
                  </a:cubicBezTo>
                  <a:cubicBezTo>
                    <a:pt x="15" y="7"/>
                    <a:pt x="11" y="3"/>
                    <a:pt x="1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节标题">
    <p:spTree>
      <p:nvGrpSpPr>
        <p:cNvPr id="1" name=""/>
        <p:cNvGrpSpPr/>
        <p:nvPr/>
      </p:nvGrpSpPr>
      <p:grpSpPr>
        <a:xfrm>
          <a:off x="0" y="0"/>
          <a:ext cx="0" cy="0"/>
          <a:chOff x="0" y="0"/>
          <a:chExt cx="0" cy="0"/>
        </a:xfrm>
      </p:grpSpPr>
      <p:sp>
        <p:nvSpPr>
          <p:cNvPr id="8" name="Rectangle 6"/>
          <p:cNvSpPr>
            <a:spLocks noChangeArrowheads="1"/>
          </p:cNvSpPr>
          <p:nvPr userDrawn="1"/>
        </p:nvSpPr>
        <p:spPr bwMode="auto">
          <a:xfrm flipH="1">
            <a:off x="0" y="1508760"/>
            <a:ext cx="12192000" cy="2514600"/>
          </a:xfrm>
          <a:prstGeom prst="rect">
            <a:avLst/>
          </a:prstGeom>
          <a:blipFill rotWithShape="1">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11" name="矩形 10"/>
          <p:cNvSpPr/>
          <p:nvPr userDrawn="1"/>
        </p:nvSpPr>
        <p:spPr>
          <a:xfrm>
            <a:off x="0" y="1601886"/>
            <a:ext cx="12180566" cy="21524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p:cNvPicPr>
            <a:picLocks noChangeAspect="1"/>
          </p:cNvPicPr>
          <p:nvPr userDrawn="1"/>
        </p:nvPicPr>
        <p:blipFill>
          <a:blip r:embed="rId3"/>
          <a:stretch>
            <a:fillRect/>
          </a:stretch>
        </p:blipFill>
        <p:spPr>
          <a:xfrm flipH="1">
            <a:off x="-10160" y="670560"/>
            <a:ext cx="3358606" cy="3358736"/>
          </a:xfrm>
          <a:prstGeom prst="rect">
            <a:avLst/>
          </a:prstGeom>
        </p:spPr>
      </p:pic>
      <p:sp>
        <p:nvSpPr>
          <p:cNvPr id="7" name="标题 1"/>
          <p:cNvSpPr>
            <a:spLocks noGrp="1"/>
          </p:cNvSpPr>
          <p:nvPr>
            <p:ph type="title"/>
          </p:nvPr>
        </p:nvSpPr>
        <p:spPr>
          <a:xfrm>
            <a:off x="3941412" y="1990272"/>
            <a:ext cx="5419185" cy="895350"/>
          </a:xfrm>
          <a:prstGeom prst="rect">
            <a:avLst/>
          </a:prstGeom>
        </p:spPr>
        <p:txBody>
          <a:bodyPr anchor="b">
            <a:normAutofit/>
          </a:bodyPr>
          <a:lstStyle>
            <a:lvl1pPr algn="l">
              <a:defRPr sz="2400" b="1">
                <a:solidFill>
                  <a:schemeClr val="bg1"/>
                </a:solidFill>
              </a:defRPr>
            </a:lvl1pPr>
          </a:lstStyle>
          <a:p>
            <a:r>
              <a:rPr lang="en-US" dirty="0"/>
              <a:t>Click to edit Master title style</a:t>
            </a:r>
            <a:endParaRPr lang="zh-CN" altLang="en-US" dirty="0"/>
          </a:p>
        </p:txBody>
      </p:sp>
      <p:sp>
        <p:nvSpPr>
          <p:cNvPr id="13" name="文本占位符 2"/>
          <p:cNvSpPr>
            <a:spLocks noGrp="1"/>
          </p:cNvSpPr>
          <p:nvPr>
            <p:ph type="body" idx="1"/>
          </p:nvPr>
        </p:nvSpPr>
        <p:spPr>
          <a:xfrm>
            <a:off x="3942528" y="2885622"/>
            <a:ext cx="5419185" cy="1015623"/>
          </a:xfrm>
          <a:prstGeom prst="rect">
            <a:avLst/>
          </a:prstGeom>
        </p:spPr>
        <p:txBody>
          <a:bodyPr anchor="t">
            <a:normAutofit/>
          </a:bodyPr>
          <a:lstStyle>
            <a:lvl1pPr marL="0" indent="0" algn="l">
              <a:lnSpc>
                <a:spcPct val="100000"/>
              </a:lnSpc>
              <a:buNone/>
              <a:defRPr sz="11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Tree>
    <p:extLst>
      <p:ext uri="{BB962C8B-B14F-4D97-AF65-F5344CB8AC3E}">
        <p14:creationId xmlns:p14="http://schemas.microsoft.com/office/powerpoint/2010/main" val="1483026805"/>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3" name="日期占位符 2"/>
          <p:cNvSpPr>
            <a:spLocks noGrp="1"/>
          </p:cNvSpPr>
          <p:nvPr>
            <p:ph type="dt" sz="half" idx="10"/>
          </p:nvPr>
        </p:nvSpPr>
        <p:spPr>
          <a:xfrm>
            <a:off x="5401733" y="6240463"/>
            <a:ext cx="1388536" cy="206381"/>
          </a:xfrm>
          <a:prstGeom prst="rect">
            <a:avLst/>
          </a:prstGeom>
        </p:spPr>
        <p:txBody>
          <a:bodyPr/>
          <a:lstStyle/>
          <a:p>
            <a:fld id="{6489D9C7-5DC6-4263-87FF-7C99F6FB63C3}" type="datetime1">
              <a:rPr lang="zh-CN" altLang="en-US" smtClean="0"/>
              <a:t>2025/6/30</a:t>
            </a:fld>
            <a:endParaRPr lang="zh-CN" altLang="en-US"/>
          </a:p>
        </p:txBody>
      </p:sp>
      <p:sp>
        <p:nvSpPr>
          <p:cNvPr id="4" name="页脚占位符 3"/>
          <p:cNvSpPr>
            <a:spLocks noGrp="1"/>
          </p:cNvSpPr>
          <p:nvPr>
            <p:ph type="ftr" sz="quarter" idx="11"/>
          </p:nvPr>
        </p:nvSpPr>
        <p:spPr>
          <a:xfrm>
            <a:off x="669925" y="6240463"/>
            <a:ext cx="4140201" cy="206381"/>
          </a:xfrm>
          <a:prstGeom prst="rect">
            <a:avLst/>
          </a:prstGeom>
        </p:spPr>
        <p:txBody>
          <a:bodyPr/>
          <a:lstStyle/>
          <a:p>
            <a:r>
              <a:rPr lang="en-US" altLang="zh-CN"/>
              <a:t>www.islide.cc</a:t>
            </a:r>
            <a:endParaRPr lang="zh-CN" altLang="en-US" dirty="0"/>
          </a:p>
        </p:txBody>
      </p:sp>
      <p:sp>
        <p:nvSpPr>
          <p:cNvPr id="5" name="灯片编号占位符 4"/>
          <p:cNvSpPr>
            <a:spLocks noGrp="1"/>
          </p:cNvSpPr>
          <p:nvPr>
            <p:ph type="sldNum" sz="quarter" idx="12"/>
          </p:nvPr>
        </p:nvSpPr>
        <p:spPr>
          <a:xfrm>
            <a:off x="8610600" y="6240463"/>
            <a:ext cx="2909888" cy="206381"/>
          </a:xfrm>
          <a:prstGeom prst="rect">
            <a:avLst/>
          </a:prstGeom>
        </p:spPr>
        <p:txBody>
          <a:bodyPr/>
          <a:lstStyle/>
          <a:p>
            <a:fld id="{5DD3DB80-B894-403A-B48E-6FDC1A72010E}" type="slidenum">
              <a:rPr lang="zh-CN" altLang="en-US" smtClean="0"/>
              <a:t>‹#›</a:t>
            </a:fld>
            <a:endParaRPr lang="zh-CN" altLang="en-US"/>
          </a:p>
        </p:txBody>
      </p:sp>
      <p:sp>
        <p:nvSpPr>
          <p:cNvPr id="6" name="标题 5"/>
          <p:cNvSpPr>
            <a:spLocks noGrp="1"/>
          </p:cNvSpPr>
          <p:nvPr>
            <p:ph type="title"/>
          </p:nvPr>
        </p:nvSpPr>
        <p:spPr>
          <a:xfrm>
            <a:off x="669924" y="1"/>
            <a:ext cx="10850563" cy="1028699"/>
          </a:xfrm>
          <a:prstGeom prst="rect">
            <a:avLst/>
          </a:prstGeom>
        </p:spPr>
        <p:txBody>
          <a:bodyPr/>
          <a:lstStyle>
            <a:lvl1pPr>
              <a:defRPr/>
            </a:lvl1pPr>
          </a:lstStyle>
          <a:p>
            <a:r>
              <a:rPr lang="en-US" altLang="zh-CN" dirty="0"/>
              <a:t>Click to edit Master title style</a:t>
            </a:r>
            <a:endParaRPr lang="zh-CN" altLang="en-US" dirty="0"/>
          </a:p>
        </p:txBody>
      </p:sp>
      <p:sp>
        <p:nvSpPr>
          <p:cNvPr id="8" name="内容占位符 7"/>
          <p:cNvSpPr>
            <a:spLocks noGrp="1"/>
          </p:cNvSpPr>
          <p:nvPr>
            <p:ph sz="quarter" idx="13"/>
          </p:nvPr>
        </p:nvSpPr>
        <p:spPr>
          <a:xfrm>
            <a:off x="669925" y="1130299"/>
            <a:ext cx="10850563" cy="5006975"/>
          </a:xfrm>
          <a:prstGeom prst="rect">
            <a:avLst/>
          </a:prstGeom>
        </p:spPr>
        <p:txBody>
          <a:bodyPr/>
          <a:lstStyle>
            <a:lvl1pPr>
              <a:defRPr/>
            </a:lvl1pPr>
            <a:lvl2pPr>
              <a:defRPr/>
            </a:lvl2pPr>
            <a:lvl3pPr>
              <a:defRPr/>
            </a:lvl3pPr>
            <a:lvl4pPr>
              <a:defRPr/>
            </a:lvl4pPr>
            <a:lvl5pPr>
              <a:defRPr/>
            </a:lvl5pPr>
          </a:lstStyle>
          <a:p>
            <a:pPr lvl="0"/>
            <a:r>
              <a:rPr lang="en-US" altLang="zh-CN" dirty="0"/>
              <a:t>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zh-CN" altLang="en-US" dirty="0"/>
          </a:p>
        </p:txBody>
      </p:sp>
    </p:spTree>
    <p:extLst>
      <p:ext uri="{BB962C8B-B14F-4D97-AF65-F5344CB8AC3E}">
        <p14:creationId xmlns:p14="http://schemas.microsoft.com/office/powerpoint/2010/main" val="227267831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userDrawn="1">
  <p:cSld name="仅标题页">
    <p:spTree>
      <p:nvGrpSpPr>
        <p:cNvPr id="1" name=""/>
        <p:cNvGrpSpPr/>
        <p:nvPr/>
      </p:nvGrpSpPr>
      <p:grpSpPr>
        <a:xfrm>
          <a:off x="0" y="0"/>
          <a:ext cx="0" cy="0"/>
          <a:chOff x="0" y="0"/>
          <a:chExt cx="0" cy="0"/>
        </a:xfrm>
      </p:grpSpPr>
      <p:sp>
        <p:nvSpPr>
          <p:cNvPr id="2" name="Title 1"/>
          <p:cNvSpPr>
            <a:spLocks noGrp="1"/>
          </p:cNvSpPr>
          <p:nvPr>
            <p:ph type="title"/>
          </p:nvPr>
        </p:nvSpPr>
        <p:spPr>
          <a:xfrm>
            <a:off x="669924" y="1"/>
            <a:ext cx="10850563" cy="1028699"/>
          </a:xfrm>
          <a:prstGeom prst="rect">
            <a:avLst/>
          </a:prstGeom>
        </p:spPr>
        <p:txBody>
          <a:bodyPr/>
          <a:lstStyle>
            <a:lvl1pPr>
              <a:defRPr/>
            </a:lvl1pPr>
          </a:lstStyle>
          <a:p>
            <a:r>
              <a:rPr lang="en-US" altLang="zh-CN" dirty="0"/>
              <a:t>Click to edit Master title style</a:t>
            </a:r>
            <a:endParaRPr lang="en-US" dirty="0"/>
          </a:p>
        </p:txBody>
      </p:sp>
      <p:sp>
        <p:nvSpPr>
          <p:cNvPr id="3" name="Date Placeholder 2"/>
          <p:cNvSpPr>
            <a:spLocks noGrp="1"/>
          </p:cNvSpPr>
          <p:nvPr>
            <p:ph type="dt" sz="half" idx="10"/>
          </p:nvPr>
        </p:nvSpPr>
        <p:spPr>
          <a:xfrm>
            <a:off x="5401732" y="6240463"/>
            <a:ext cx="1388536" cy="206381"/>
          </a:xfrm>
          <a:prstGeom prst="rect">
            <a:avLst/>
          </a:prstGeom>
        </p:spPr>
        <p:txBody>
          <a:bodyPr/>
          <a:lstStyle/>
          <a:p>
            <a:fld id="{6489D9C7-5DC6-4263-87FF-7C99F6FB63C3}" type="datetime1">
              <a:rPr lang="zh-CN" altLang="en-US" smtClean="0"/>
              <a:t>2025/6/30</a:t>
            </a:fld>
            <a:endParaRPr lang="zh-CN" altLang="en-US" dirty="0"/>
          </a:p>
        </p:txBody>
      </p:sp>
      <p:sp>
        <p:nvSpPr>
          <p:cNvPr id="4" name="Footer Placeholder 3"/>
          <p:cNvSpPr>
            <a:spLocks noGrp="1"/>
          </p:cNvSpPr>
          <p:nvPr>
            <p:ph type="ftr" sz="quarter" idx="11"/>
          </p:nvPr>
        </p:nvSpPr>
        <p:spPr>
          <a:xfrm>
            <a:off x="669924" y="6240463"/>
            <a:ext cx="4140201" cy="206381"/>
          </a:xfrm>
          <a:prstGeom prst="rect">
            <a:avLst/>
          </a:prstGeom>
        </p:spPr>
        <p:txBody>
          <a:bodyPr/>
          <a:lstStyle/>
          <a:p>
            <a:r>
              <a:rPr lang="en-US" altLang="zh-CN" dirty="0"/>
              <a:t>www.islide.cc</a:t>
            </a:r>
            <a:endParaRPr lang="zh-CN" altLang="en-US" dirty="0"/>
          </a:p>
        </p:txBody>
      </p:sp>
      <p:sp>
        <p:nvSpPr>
          <p:cNvPr id="5" name="Slide Number Placeholder 4"/>
          <p:cNvSpPr>
            <a:spLocks noGrp="1"/>
          </p:cNvSpPr>
          <p:nvPr>
            <p:ph type="sldNum" sz="quarter" idx="12"/>
          </p:nvPr>
        </p:nvSpPr>
        <p:spPr>
          <a:xfrm>
            <a:off x="8610599" y="6240463"/>
            <a:ext cx="2909888" cy="206381"/>
          </a:xfrm>
          <a:prstGeom prst="rect">
            <a:avLst/>
          </a:prstGeom>
        </p:spPr>
        <p:txBody>
          <a:bodyPr/>
          <a:lstStyle/>
          <a:p>
            <a:fld id="{5DD3DB80-B894-403A-B48E-6FDC1A72010E}" type="slidenum">
              <a:rPr lang="zh-CN" altLang="en-US" smtClean="0"/>
              <a:t>‹#›</a:t>
            </a:fld>
            <a:endParaRPr lang="zh-CN" altLang="en-US" dirty="0"/>
          </a:p>
        </p:txBody>
      </p:sp>
    </p:spTree>
    <p:extLst>
      <p:ext uri="{BB962C8B-B14F-4D97-AF65-F5344CB8AC3E}">
        <p14:creationId xmlns:p14="http://schemas.microsoft.com/office/powerpoint/2010/main" val="337887302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94837033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末尾幻灯片">
    <p:spTree>
      <p:nvGrpSpPr>
        <p:cNvPr id="1" name=""/>
        <p:cNvGrpSpPr/>
        <p:nvPr/>
      </p:nvGrpSpPr>
      <p:grpSpPr>
        <a:xfrm>
          <a:off x="0" y="0"/>
          <a:ext cx="0" cy="0"/>
          <a:chOff x="0" y="0"/>
          <a:chExt cx="0" cy="0"/>
        </a:xfrm>
      </p:grpSpPr>
      <p:sp>
        <p:nvSpPr>
          <p:cNvPr id="6" name="矩形 5"/>
          <p:cNvSpPr/>
          <p:nvPr userDrawn="1"/>
        </p:nvSpPr>
        <p:spPr>
          <a:xfrm>
            <a:off x="0" y="3290179"/>
            <a:ext cx="12180566" cy="21524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userDrawn="1"/>
        </p:nvSpPr>
        <p:spPr>
          <a:xfrm>
            <a:off x="0" y="3536557"/>
            <a:ext cx="12180566" cy="3321443"/>
          </a:xfrm>
          <a:prstGeom prst="rect">
            <a:avLst/>
          </a:prstGeom>
          <a:blipFill rotWithShape="1">
            <a:blip r:embed="rId2"/>
            <a:stretch>
              <a:fillRect/>
            </a:stretch>
          </a:bli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pic>
        <p:nvPicPr>
          <p:cNvPr id="11" name="图片 10"/>
          <p:cNvPicPr>
            <a:picLocks noChangeAspect="1"/>
          </p:cNvPicPr>
          <p:nvPr userDrawn="1"/>
        </p:nvPicPr>
        <p:blipFill>
          <a:blip r:embed="rId3"/>
          <a:stretch>
            <a:fillRect/>
          </a:stretch>
        </p:blipFill>
        <p:spPr>
          <a:xfrm>
            <a:off x="7600530" y="2266352"/>
            <a:ext cx="4591470" cy="4591648"/>
          </a:xfrm>
          <a:prstGeom prst="rect">
            <a:avLst/>
          </a:prstGeom>
        </p:spPr>
      </p:pic>
      <p:sp>
        <p:nvSpPr>
          <p:cNvPr id="12" name="标题 1"/>
          <p:cNvSpPr>
            <a:spLocks noGrp="1"/>
          </p:cNvSpPr>
          <p:nvPr>
            <p:ph type="ctrTitle" hasCustomPrompt="1"/>
          </p:nvPr>
        </p:nvSpPr>
        <p:spPr>
          <a:xfrm>
            <a:off x="1206951" y="3849124"/>
            <a:ext cx="5426076" cy="1621509"/>
          </a:xfrm>
          <a:prstGeom prst="rect">
            <a:avLst/>
          </a:prstGeom>
        </p:spPr>
        <p:txBody>
          <a:bodyPr anchor="b">
            <a:normAutofit/>
          </a:bodyPr>
          <a:lstStyle>
            <a:lvl1pPr marL="0" indent="0" algn="l">
              <a:buFont typeface="Arial" panose="020B0604020202020204" pitchFamily="34" charset="0"/>
              <a:buNone/>
              <a:defRPr sz="3200">
                <a:solidFill>
                  <a:schemeClr val="bg1"/>
                </a:solidFill>
              </a:defRPr>
            </a:lvl1pPr>
          </a:lstStyle>
          <a:p>
            <a:r>
              <a:rPr lang="en-US" altLang="zh-CN" dirty="0"/>
              <a:t>Conclusion</a:t>
            </a:r>
            <a:endParaRPr lang="zh-CN" altLang="en-US" dirty="0"/>
          </a:p>
        </p:txBody>
      </p:sp>
      <p:sp>
        <p:nvSpPr>
          <p:cNvPr id="13" name="文本占位符 62"/>
          <p:cNvSpPr>
            <a:spLocks noGrp="1"/>
          </p:cNvSpPr>
          <p:nvPr>
            <p:ph type="body" sz="quarter" idx="18" hasCustomPrompt="1"/>
          </p:nvPr>
        </p:nvSpPr>
        <p:spPr>
          <a:xfrm>
            <a:off x="1206951" y="6155360"/>
            <a:ext cx="5426076" cy="310871"/>
          </a:xfrm>
          <a:prstGeom prst="rect">
            <a:avLst/>
          </a:prstGeom>
        </p:spPr>
        <p:txBody>
          <a:bodyPr vert="horz" lIns="91440" tIns="45720" rIns="91440" bIns="45720" rtlCol="0">
            <a:normAutofit/>
          </a:bodyPr>
          <a:lstStyle>
            <a:lvl1pPr marL="0" indent="0" algn="l">
              <a:buNone/>
              <a:defRPr lang="zh-CN" altLang="en-US" sz="1500" smtClean="0">
                <a:solidFill>
                  <a:schemeClr val="bg1"/>
                </a:solidFill>
              </a:defRPr>
            </a:lvl1pPr>
            <a:lvl2pPr>
              <a:defRPr lang="zh-CN" altLang="en-US" sz="2000" smtClean="0"/>
            </a:lvl2pPr>
            <a:lvl3pPr>
              <a:defRPr lang="zh-CN" altLang="en-US" sz="1800" smtClean="0"/>
            </a:lvl3pPr>
            <a:lvl4pPr>
              <a:defRPr lang="zh-CN" altLang="en-US" sz="1600" smtClean="0"/>
            </a:lvl4pPr>
            <a:lvl5pPr>
              <a:defRPr lang="zh-CN" altLang="en-US" sz="1600"/>
            </a:lvl5pPr>
          </a:lstStyle>
          <a:p>
            <a:pPr marL="228600" marR="0" lvl="0" indent="-228600" fontAlgn="auto">
              <a:spcAft>
                <a:spcPts val="0"/>
              </a:spcAft>
              <a:buClrTx/>
              <a:buSzTx/>
            </a:pPr>
            <a:r>
              <a:rPr lang="en-US" altLang="zh-CN" dirty="0"/>
              <a:t>Data</a:t>
            </a:r>
          </a:p>
        </p:txBody>
      </p:sp>
      <p:sp>
        <p:nvSpPr>
          <p:cNvPr id="14" name="文本占位符 13"/>
          <p:cNvSpPr>
            <a:spLocks noGrp="1"/>
          </p:cNvSpPr>
          <p:nvPr>
            <p:ph type="body" sz="quarter" idx="10" hasCustomPrompt="1"/>
          </p:nvPr>
        </p:nvSpPr>
        <p:spPr>
          <a:xfrm>
            <a:off x="1206952" y="5859089"/>
            <a:ext cx="5426076" cy="296271"/>
          </a:xfrm>
          <a:prstGeom prst="rect">
            <a:avLst/>
          </a:prstGeom>
        </p:spPr>
        <p:txBody>
          <a:bodyPr vert="horz" anchor="ctr">
            <a:noAutofit/>
          </a:bodyPr>
          <a:lstStyle>
            <a:lvl1pPr marL="0" indent="0" algn="l">
              <a:buNone/>
              <a:defRPr sz="1500" b="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dirty="0"/>
              <a:t>Signature</a:t>
            </a:r>
          </a:p>
        </p:txBody>
      </p:sp>
    </p:spTree>
    <p:extLst>
      <p:ext uri="{BB962C8B-B14F-4D97-AF65-F5344CB8AC3E}">
        <p14:creationId xmlns:p14="http://schemas.microsoft.com/office/powerpoint/2010/main" val="3213867335"/>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目录">
    <p:spTree>
      <p:nvGrpSpPr>
        <p:cNvPr id="1" name=""/>
        <p:cNvGrpSpPr/>
        <p:nvPr/>
      </p:nvGrpSpPr>
      <p:grpSpPr>
        <a:xfrm>
          <a:off x="0" y="0"/>
          <a:ext cx="0" cy="0"/>
          <a:chOff x="0" y="0"/>
          <a:chExt cx="0" cy="0"/>
        </a:xfrm>
      </p:grpSpPr>
      <p:pic>
        <p:nvPicPr>
          <p:cNvPr id="33" name="bg_right"/>
          <p:cNvPicPr>
            <a:picLocks noChangeAspect="1"/>
          </p:cNvPicPr>
          <p:nvPr userDrawn="1"/>
        </p:nvPicPr>
        <p:blipFill rotWithShape="1">
          <a:blip r:embed="rId2"/>
          <a:srcRect l="-11805" r="22916"/>
          <a:stretch/>
        </p:blipFill>
        <p:spPr>
          <a:xfrm>
            <a:off x="8128000" y="-2621"/>
            <a:ext cx="4064000" cy="6858000"/>
          </a:xfrm>
          <a:prstGeom prst="rect">
            <a:avLst/>
          </a:prstGeom>
        </p:spPr>
      </p:pic>
      <p:pic>
        <p:nvPicPr>
          <p:cNvPr id="34" name="bg_left"/>
          <p:cNvPicPr>
            <a:picLocks noChangeAspect="1"/>
          </p:cNvPicPr>
          <p:nvPr userDrawn="1"/>
        </p:nvPicPr>
        <p:blipFill>
          <a:blip r:embed="rId2"/>
          <a:stretch>
            <a:fillRect/>
          </a:stretch>
        </p:blipFill>
        <p:spPr>
          <a:xfrm>
            <a:off x="0" y="0"/>
            <a:ext cx="4572000" cy="6858000"/>
          </a:xfrm>
          <a:prstGeom prst="rect">
            <a:avLst/>
          </a:prstGeom>
        </p:spPr>
      </p:pic>
      <p:sp>
        <p:nvSpPr>
          <p:cNvPr id="35" name="abg_main_theme"/>
          <p:cNvSpPr/>
          <p:nvPr userDrawn="1"/>
        </p:nvSpPr>
        <p:spPr>
          <a:xfrm>
            <a:off x="312912" y="0"/>
            <a:ext cx="9543357"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pattern"/>
          <p:cNvSpPr/>
          <p:nvPr userDrawn="1"/>
        </p:nvSpPr>
        <p:spPr>
          <a:xfrm>
            <a:off x="312912" y="2951480"/>
            <a:ext cx="9540000" cy="3903899"/>
          </a:xfrm>
          <a:prstGeom prst="rect">
            <a:avLst/>
          </a:prstGeom>
          <a:blipFill dpi="0" rotWithShape="1">
            <a:blip r:embed="rId3">
              <a:alphaModFix amt="20000"/>
            </a:blip>
            <a:srcRect/>
            <a:stretch>
              <a:fillRect l="-10944" t="-11784" r="-378" b="-994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7" name="main_board"/>
          <p:cNvGrpSpPr/>
          <p:nvPr userDrawn="1"/>
        </p:nvGrpSpPr>
        <p:grpSpPr>
          <a:xfrm>
            <a:off x="726439" y="825500"/>
            <a:ext cx="9539301" cy="4781549"/>
            <a:chOff x="685800" y="1400452"/>
            <a:chExt cx="8600440" cy="2709268"/>
          </a:xfrm>
          <a:effectLst>
            <a:outerShdw blurRad="203200" dist="38100" dir="2700000" algn="tl" rotWithShape="0">
              <a:prstClr val="black">
                <a:alpha val="19000"/>
              </a:prstClr>
            </a:outerShdw>
          </a:effectLst>
        </p:grpSpPr>
        <p:sp>
          <p:nvSpPr>
            <p:cNvPr id="38" name="矩形 13"/>
            <p:cNvSpPr/>
            <p:nvPr userDrawn="1"/>
          </p:nvSpPr>
          <p:spPr>
            <a:xfrm>
              <a:off x="685800" y="1400452"/>
              <a:ext cx="8600440" cy="25958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12"/>
            <p:cNvSpPr/>
            <p:nvPr userDrawn="1"/>
          </p:nvSpPr>
          <p:spPr>
            <a:xfrm>
              <a:off x="685800" y="1458019"/>
              <a:ext cx="8600440" cy="26517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0" name="文本占位符 5"/>
          <p:cNvSpPr>
            <a:spLocks noGrp="1"/>
          </p:cNvSpPr>
          <p:nvPr>
            <p:ph type="body" sz="quarter" idx="11"/>
          </p:nvPr>
        </p:nvSpPr>
        <p:spPr>
          <a:xfrm>
            <a:off x="1066007" y="2432050"/>
            <a:ext cx="8909844" cy="2471738"/>
          </a:xfrm>
        </p:spPr>
        <p:txBody>
          <a:bodyPr/>
          <a:lstStyle>
            <a:lvl1pPr marL="266700" indent="-266700">
              <a:buFont typeface="Arial" panose="020B0604020202020204" pitchFamily="34" charset="0"/>
              <a:buChar char="•"/>
              <a:defRPr/>
            </a:lvl1pPr>
          </a:lstStyle>
          <a:p>
            <a:pPr lvl="0"/>
            <a:endParaRPr lang="zh-CN" altLang="en-US" dirty="0"/>
          </a:p>
        </p:txBody>
      </p:sp>
      <p:sp>
        <p:nvSpPr>
          <p:cNvPr id="41" name="矩形 39"/>
          <p:cNvSpPr/>
          <p:nvPr userDrawn="1"/>
        </p:nvSpPr>
        <p:spPr>
          <a:xfrm>
            <a:off x="722384" y="1332206"/>
            <a:ext cx="233680" cy="74382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标题 9"/>
          <p:cNvSpPr>
            <a:spLocks noGrp="1"/>
          </p:cNvSpPr>
          <p:nvPr>
            <p:ph type="title" hasCustomPrompt="1"/>
          </p:nvPr>
        </p:nvSpPr>
        <p:spPr>
          <a:xfrm>
            <a:off x="1066006" y="1216332"/>
            <a:ext cx="8909844" cy="1021080"/>
          </a:xfrm>
        </p:spPr>
        <p:txBody>
          <a:bodyPr/>
          <a:lstStyle>
            <a:lvl1pPr>
              <a:defRPr b="1">
                <a:solidFill>
                  <a:schemeClr val="accent1">
                    <a:lumMod val="75000"/>
                  </a:schemeClr>
                </a:solidFill>
              </a:defRPr>
            </a:lvl1pPr>
          </a:lstStyle>
          <a:p>
            <a:r>
              <a:rPr lang="zh-CN" altLang="en-US" dirty="0"/>
              <a:t>目录</a:t>
            </a:r>
          </a:p>
        </p:txBody>
      </p:sp>
      <p:grpSp>
        <p:nvGrpSpPr>
          <p:cNvPr id="43" name="jwc_logo"/>
          <p:cNvGrpSpPr/>
          <p:nvPr userDrawn="1"/>
        </p:nvGrpSpPr>
        <p:grpSpPr>
          <a:xfrm>
            <a:off x="1146090" y="6242962"/>
            <a:ext cx="1809740" cy="305514"/>
            <a:chOff x="8729725" y="4570716"/>
            <a:chExt cx="2830513" cy="477838"/>
          </a:xfrm>
          <a:solidFill>
            <a:schemeClr val="bg1">
              <a:alpha val="50000"/>
            </a:schemeClr>
          </a:solidFill>
        </p:grpSpPr>
        <p:sp>
          <p:nvSpPr>
            <p:cNvPr id="44" name="Freeform 34"/>
            <p:cNvSpPr>
              <a:spLocks noEditPoints="1"/>
            </p:cNvSpPr>
            <p:nvPr userDrawn="1"/>
          </p:nvSpPr>
          <p:spPr bwMode="auto">
            <a:xfrm>
              <a:off x="9304400" y="4945366"/>
              <a:ext cx="1363663" cy="101600"/>
            </a:xfrm>
            <a:custGeom>
              <a:avLst/>
              <a:gdLst>
                <a:gd name="T0" fmla="*/ 15 w 915"/>
                <a:gd name="T1" fmla="*/ 51 h 68"/>
                <a:gd name="T2" fmla="*/ 14 w 915"/>
                <a:gd name="T3" fmla="*/ 11 h 68"/>
                <a:gd name="T4" fmla="*/ 35 w 915"/>
                <a:gd name="T5" fmla="*/ 4 h 68"/>
                <a:gd name="T6" fmla="*/ 77 w 915"/>
                <a:gd name="T7" fmla="*/ 51 h 68"/>
                <a:gd name="T8" fmla="*/ 74 w 915"/>
                <a:gd name="T9" fmla="*/ 51 h 68"/>
                <a:gd name="T10" fmla="*/ 57 w 915"/>
                <a:gd name="T11" fmla="*/ 21 h 68"/>
                <a:gd name="T12" fmla="*/ 108 w 915"/>
                <a:gd name="T13" fmla="*/ 0 h 68"/>
                <a:gd name="T14" fmla="*/ 104 w 915"/>
                <a:gd name="T15" fmla="*/ 32 h 68"/>
                <a:gd name="T16" fmla="*/ 134 w 915"/>
                <a:gd name="T17" fmla="*/ 21 h 68"/>
                <a:gd name="T18" fmla="*/ 155 w 915"/>
                <a:gd name="T19" fmla="*/ 21 h 68"/>
                <a:gd name="T20" fmla="*/ 187 w 915"/>
                <a:gd name="T21" fmla="*/ 46 h 68"/>
                <a:gd name="T22" fmla="*/ 169 w 915"/>
                <a:gd name="T23" fmla="*/ 29 h 68"/>
                <a:gd name="T24" fmla="*/ 221 w 915"/>
                <a:gd name="T25" fmla="*/ 24 h 68"/>
                <a:gd name="T26" fmla="*/ 198 w 915"/>
                <a:gd name="T27" fmla="*/ 52 h 68"/>
                <a:gd name="T28" fmla="*/ 209 w 915"/>
                <a:gd name="T29" fmla="*/ 18 h 68"/>
                <a:gd name="T30" fmla="*/ 247 w 915"/>
                <a:gd name="T31" fmla="*/ 51 h 68"/>
                <a:gd name="T32" fmla="*/ 244 w 915"/>
                <a:gd name="T33" fmla="*/ 42 h 68"/>
                <a:gd name="T34" fmla="*/ 271 w 915"/>
                <a:gd name="T35" fmla="*/ 1 h 68"/>
                <a:gd name="T36" fmla="*/ 276 w 915"/>
                <a:gd name="T37" fmla="*/ 51 h 68"/>
                <a:gd name="T38" fmla="*/ 259 w 915"/>
                <a:gd name="T39" fmla="*/ 22 h 68"/>
                <a:gd name="T40" fmla="*/ 301 w 915"/>
                <a:gd name="T41" fmla="*/ 46 h 68"/>
                <a:gd name="T42" fmla="*/ 292 w 915"/>
                <a:gd name="T43" fmla="*/ 7 h 68"/>
                <a:gd name="T44" fmla="*/ 333 w 915"/>
                <a:gd name="T45" fmla="*/ 20 h 68"/>
                <a:gd name="T46" fmla="*/ 309 w 915"/>
                <a:gd name="T47" fmla="*/ 67 h 68"/>
                <a:gd name="T48" fmla="*/ 305 w 915"/>
                <a:gd name="T49" fmla="*/ 19 h 68"/>
                <a:gd name="T50" fmla="*/ 379 w 915"/>
                <a:gd name="T51" fmla="*/ 18 h 68"/>
                <a:gd name="T52" fmla="*/ 415 w 915"/>
                <a:gd name="T53" fmla="*/ 44 h 68"/>
                <a:gd name="T54" fmla="*/ 403 w 915"/>
                <a:gd name="T55" fmla="*/ 21 h 68"/>
                <a:gd name="T56" fmla="*/ 425 w 915"/>
                <a:gd name="T57" fmla="*/ 5 h 68"/>
                <a:gd name="T58" fmla="*/ 475 w 915"/>
                <a:gd name="T59" fmla="*/ 19 h 68"/>
                <a:gd name="T60" fmla="*/ 465 w 915"/>
                <a:gd name="T61" fmla="*/ 54 h 68"/>
                <a:gd name="T62" fmla="*/ 471 w 915"/>
                <a:gd name="T63" fmla="*/ 48 h 68"/>
                <a:gd name="T64" fmla="*/ 474 w 915"/>
                <a:gd name="T65" fmla="*/ 4 h 68"/>
                <a:gd name="T66" fmla="*/ 516 w 915"/>
                <a:gd name="T67" fmla="*/ 28 h 68"/>
                <a:gd name="T68" fmla="*/ 517 w 915"/>
                <a:gd name="T69" fmla="*/ 40 h 68"/>
                <a:gd name="T70" fmla="*/ 537 w 915"/>
                <a:gd name="T71" fmla="*/ 49 h 68"/>
                <a:gd name="T72" fmla="*/ 528 w 915"/>
                <a:gd name="T73" fmla="*/ 23 h 68"/>
                <a:gd name="T74" fmla="*/ 565 w 915"/>
                <a:gd name="T75" fmla="*/ 53 h 68"/>
                <a:gd name="T76" fmla="*/ 563 w 915"/>
                <a:gd name="T77" fmla="*/ 21 h 68"/>
                <a:gd name="T78" fmla="*/ 620 w 915"/>
                <a:gd name="T79" fmla="*/ 52 h 68"/>
                <a:gd name="T80" fmla="*/ 596 w 915"/>
                <a:gd name="T81" fmla="*/ 49 h 68"/>
                <a:gd name="T82" fmla="*/ 587 w 915"/>
                <a:gd name="T83" fmla="*/ 22 h 68"/>
                <a:gd name="T84" fmla="*/ 642 w 915"/>
                <a:gd name="T85" fmla="*/ 17 h 68"/>
                <a:gd name="T86" fmla="*/ 643 w 915"/>
                <a:gd name="T87" fmla="*/ 48 h 68"/>
                <a:gd name="T88" fmla="*/ 667 w 915"/>
                <a:gd name="T89" fmla="*/ 49 h 68"/>
                <a:gd name="T90" fmla="*/ 671 w 915"/>
                <a:gd name="T91" fmla="*/ 23 h 68"/>
                <a:gd name="T92" fmla="*/ 726 w 915"/>
                <a:gd name="T93" fmla="*/ 20 h 68"/>
                <a:gd name="T94" fmla="*/ 739 w 915"/>
                <a:gd name="T95" fmla="*/ 29 h 68"/>
                <a:gd name="T96" fmla="*/ 731 w 915"/>
                <a:gd name="T97" fmla="*/ 33 h 68"/>
                <a:gd name="T98" fmla="*/ 778 w 915"/>
                <a:gd name="T99" fmla="*/ 45 h 68"/>
                <a:gd name="T100" fmla="*/ 771 w 915"/>
                <a:gd name="T101" fmla="*/ 24 h 68"/>
                <a:gd name="T102" fmla="*/ 753 w 915"/>
                <a:gd name="T103" fmla="*/ 45 h 68"/>
                <a:gd name="T104" fmla="*/ 803 w 915"/>
                <a:gd name="T105" fmla="*/ 54 h 68"/>
                <a:gd name="T106" fmla="*/ 816 w 915"/>
                <a:gd name="T107" fmla="*/ 0 h 68"/>
                <a:gd name="T108" fmla="*/ 812 w 915"/>
                <a:gd name="T109" fmla="*/ 29 h 68"/>
                <a:gd name="T110" fmla="*/ 881 w 915"/>
                <a:gd name="T111" fmla="*/ 10 h 68"/>
                <a:gd name="T112" fmla="*/ 859 w 915"/>
                <a:gd name="T113" fmla="*/ 49 h 68"/>
                <a:gd name="T114" fmla="*/ 903 w 915"/>
                <a:gd name="T115" fmla="*/ 48 h 68"/>
                <a:gd name="T116" fmla="*/ 891 w 915"/>
                <a:gd name="T117" fmla="*/ 3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15" h="68">
                  <a:moveTo>
                    <a:pt x="35" y="4"/>
                  </a:moveTo>
                  <a:cubicBezTo>
                    <a:pt x="35" y="3"/>
                    <a:pt x="35" y="3"/>
                    <a:pt x="35" y="3"/>
                  </a:cubicBezTo>
                  <a:cubicBezTo>
                    <a:pt x="53" y="3"/>
                    <a:pt x="53" y="3"/>
                    <a:pt x="53" y="3"/>
                  </a:cubicBezTo>
                  <a:cubicBezTo>
                    <a:pt x="53" y="4"/>
                    <a:pt x="53" y="4"/>
                    <a:pt x="53" y="4"/>
                  </a:cubicBezTo>
                  <a:cubicBezTo>
                    <a:pt x="51" y="4"/>
                    <a:pt x="51" y="4"/>
                    <a:pt x="51" y="4"/>
                  </a:cubicBezTo>
                  <a:cubicBezTo>
                    <a:pt x="49" y="4"/>
                    <a:pt x="47" y="5"/>
                    <a:pt x="46" y="6"/>
                  </a:cubicBezTo>
                  <a:cubicBezTo>
                    <a:pt x="46" y="7"/>
                    <a:pt x="45" y="9"/>
                    <a:pt x="45" y="11"/>
                  </a:cubicBezTo>
                  <a:cubicBezTo>
                    <a:pt x="45" y="32"/>
                    <a:pt x="45" y="32"/>
                    <a:pt x="45" y="32"/>
                  </a:cubicBezTo>
                  <a:cubicBezTo>
                    <a:pt x="45" y="37"/>
                    <a:pt x="45" y="41"/>
                    <a:pt x="44" y="43"/>
                  </a:cubicBezTo>
                  <a:cubicBezTo>
                    <a:pt x="43" y="46"/>
                    <a:pt x="41" y="49"/>
                    <a:pt x="38" y="51"/>
                  </a:cubicBezTo>
                  <a:cubicBezTo>
                    <a:pt x="35" y="53"/>
                    <a:pt x="31" y="53"/>
                    <a:pt x="27" y="53"/>
                  </a:cubicBezTo>
                  <a:cubicBezTo>
                    <a:pt x="21" y="53"/>
                    <a:pt x="17" y="53"/>
                    <a:pt x="15" y="51"/>
                  </a:cubicBezTo>
                  <a:cubicBezTo>
                    <a:pt x="12" y="49"/>
                    <a:pt x="10" y="46"/>
                    <a:pt x="9" y="43"/>
                  </a:cubicBezTo>
                  <a:cubicBezTo>
                    <a:pt x="8" y="41"/>
                    <a:pt x="7" y="37"/>
                    <a:pt x="7" y="31"/>
                  </a:cubicBezTo>
                  <a:cubicBezTo>
                    <a:pt x="7" y="11"/>
                    <a:pt x="7" y="11"/>
                    <a:pt x="7" y="11"/>
                  </a:cubicBezTo>
                  <a:cubicBezTo>
                    <a:pt x="7" y="8"/>
                    <a:pt x="7" y="6"/>
                    <a:pt x="6" y="5"/>
                  </a:cubicBezTo>
                  <a:cubicBezTo>
                    <a:pt x="5" y="4"/>
                    <a:pt x="4" y="3"/>
                    <a:pt x="2" y="3"/>
                  </a:cubicBezTo>
                  <a:cubicBezTo>
                    <a:pt x="0" y="3"/>
                    <a:pt x="0" y="3"/>
                    <a:pt x="0" y="3"/>
                  </a:cubicBezTo>
                  <a:cubicBezTo>
                    <a:pt x="0" y="2"/>
                    <a:pt x="0" y="2"/>
                    <a:pt x="0" y="2"/>
                  </a:cubicBezTo>
                  <a:cubicBezTo>
                    <a:pt x="21" y="2"/>
                    <a:pt x="21" y="2"/>
                    <a:pt x="21" y="2"/>
                  </a:cubicBezTo>
                  <a:cubicBezTo>
                    <a:pt x="21" y="3"/>
                    <a:pt x="21" y="3"/>
                    <a:pt x="21" y="3"/>
                  </a:cubicBezTo>
                  <a:cubicBezTo>
                    <a:pt x="19" y="3"/>
                    <a:pt x="19" y="3"/>
                    <a:pt x="19" y="3"/>
                  </a:cubicBezTo>
                  <a:cubicBezTo>
                    <a:pt x="17" y="3"/>
                    <a:pt x="15" y="4"/>
                    <a:pt x="15" y="5"/>
                  </a:cubicBezTo>
                  <a:cubicBezTo>
                    <a:pt x="14" y="6"/>
                    <a:pt x="14" y="8"/>
                    <a:pt x="14" y="11"/>
                  </a:cubicBezTo>
                  <a:cubicBezTo>
                    <a:pt x="14" y="33"/>
                    <a:pt x="14" y="33"/>
                    <a:pt x="14" y="33"/>
                  </a:cubicBezTo>
                  <a:cubicBezTo>
                    <a:pt x="14" y="35"/>
                    <a:pt x="14" y="37"/>
                    <a:pt x="14" y="40"/>
                  </a:cubicBezTo>
                  <a:cubicBezTo>
                    <a:pt x="15" y="43"/>
                    <a:pt x="15" y="45"/>
                    <a:pt x="16" y="46"/>
                  </a:cubicBezTo>
                  <a:cubicBezTo>
                    <a:pt x="17" y="48"/>
                    <a:pt x="19" y="49"/>
                    <a:pt x="20" y="50"/>
                  </a:cubicBezTo>
                  <a:cubicBezTo>
                    <a:pt x="22" y="51"/>
                    <a:pt x="24" y="51"/>
                    <a:pt x="27" y="51"/>
                  </a:cubicBezTo>
                  <a:cubicBezTo>
                    <a:pt x="30" y="51"/>
                    <a:pt x="33" y="50"/>
                    <a:pt x="35" y="49"/>
                  </a:cubicBezTo>
                  <a:cubicBezTo>
                    <a:pt x="37" y="47"/>
                    <a:pt x="39" y="46"/>
                    <a:pt x="40" y="43"/>
                  </a:cubicBezTo>
                  <a:cubicBezTo>
                    <a:pt x="41" y="41"/>
                    <a:pt x="41" y="37"/>
                    <a:pt x="41" y="32"/>
                  </a:cubicBezTo>
                  <a:cubicBezTo>
                    <a:pt x="41" y="12"/>
                    <a:pt x="41" y="12"/>
                    <a:pt x="41" y="12"/>
                  </a:cubicBezTo>
                  <a:cubicBezTo>
                    <a:pt x="41" y="9"/>
                    <a:pt x="41" y="7"/>
                    <a:pt x="40" y="6"/>
                  </a:cubicBezTo>
                  <a:cubicBezTo>
                    <a:pt x="39" y="5"/>
                    <a:pt x="38" y="4"/>
                    <a:pt x="36" y="4"/>
                  </a:cubicBezTo>
                  <a:cubicBezTo>
                    <a:pt x="35" y="4"/>
                    <a:pt x="35" y="4"/>
                    <a:pt x="35" y="4"/>
                  </a:cubicBezTo>
                  <a:close/>
                  <a:moveTo>
                    <a:pt x="69" y="25"/>
                  </a:moveTo>
                  <a:cubicBezTo>
                    <a:pt x="73" y="20"/>
                    <a:pt x="76" y="18"/>
                    <a:pt x="79" y="18"/>
                  </a:cubicBezTo>
                  <a:cubicBezTo>
                    <a:pt x="81" y="18"/>
                    <a:pt x="83" y="18"/>
                    <a:pt x="84" y="19"/>
                  </a:cubicBezTo>
                  <a:cubicBezTo>
                    <a:pt x="85" y="20"/>
                    <a:pt x="87" y="21"/>
                    <a:pt x="87" y="23"/>
                  </a:cubicBezTo>
                  <a:cubicBezTo>
                    <a:pt x="88" y="25"/>
                    <a:pt x="88" y="27"/>
                    <a:pt x="88" y="30"/>
                  </a:cubicBezTo>
                  <a:cubicBezTo>
                    <a:pt x="88" y="45"/>
                    <a:pt x="88" y="45"/>
                    <a:pt x="88" y="45"/>
                  </a:cubicBezTo>
                  <a:cubicBezTo>
                    <a:pt x="88" y="47"/>
                    <a:pt x="88" y="48"/>
                    <a:pt x="89" y="49"/>
                  </a:cubicBezTo>
                  <a:cubicBezTo>
                    <a:pt x="89" y="50"/>
                    <a:pt x="89" y="50"/>
                    <a:pt x="90" y="51"/>
                  </a:cubicBezTo>
                  <a:cubicBezTo>
                    <a:pt x="90" y="51"/>
                    <a:pt x="91" y="51"/>
                    <a:pt x="93" y="51"/>
                  </a:cubicBezTo>
                  <a:cubicBezTo>
                    <a:pt x="93" y="52"/>
                    <a:pt x="93" y="52"/>
                    <a:pt x="93" y="52"/>
                  </a:cubicBezTo>
                  <a:cubicBezTo>
                    <a:pt x="77" y="52"/>
                    <a:pt x="77" y="52"/>
                    <a:pt x="77" y="52"/>
                  </a:cubicBezTo>
                  <a:cubicBezTo>
                    <a:pt x="77" y="51"/>
                    <a:pt x="77" y="51"/>
                    <a:pt x="77" y="51"/>
                  </a:cubicBezTo>
                  <a:cubicBezTo>
                    <a:pt x="78" y="51"/>
                    <a:pt x="78" y="51"/>
                    <a:pt x="78" y="51"/>
                  </a:cubicBezTo>
                  <a:cubicBezTo>
                    <a:pt x="79" y="51"/>
                    <a:pt x="80" y="51"/>
                    <a:pt x="81" y="50"/>
                  </a:cubicBezTo>
                  <a:cubicBezTo>
                    <a:pt x="82" y="50"/>
                    <a:pt x="82" y="49"/>
                    <a:pt x="82" y="48"/>
                  </a:cubicBezTo>
                  <a:cubicBezTo>
                    <a:pt x="82" y="48"/>
                    <a:pt x="82" y="47"/>
                    <a:pt x="82" y="45"/>
                  </a:cubicBezTo>
                  <a:cubicBezTo>
                    <a:pt x="82" y="31"/>
                    <a:pt x="82" y="31"/>
                    <a:pt x="82" y="31"/>
                  </a:cubicBezTo>
                  <a:cubicBezTo>
                    <a:pt x="82" y="27"/>
                    <a:pt x="82" y="25"/>
                    <a:pt x="81" y="24"/>
                  </a:cubicBezTo>
                  <a:cubicBezTo>
                    <a:pt x="80" y="23"/>
                    <a:pt x="79" y="22"/>
                    <a:pt x="77" y="22"/>
                  </a:cubicBezTo>
                  <a:cubicBezTo>
                    <a:pt x="74" y="22"/>
                    <a:pt x="71" y="23"/>
                    <a:pt x="69" y="27"/>
                  </a:cubicBezTo>
                  <a:cubicBezTo>
                    <a:pt x="69" y="45"/>
                    <a:pt x="69" y="45"/>
                    <a:pt x="69" y="45"/>
                  </a:cubicBezTo>
                  <a:cubicBezTo>
                    <a:pt x="69" y="47"/>
                    <a:pt x="69" y="48"/>
                    <a:pt x="69" y="49"/>
                  </a:cubicBezTo>
                  <a:cubicBezTo>
                    <a:pt x="69" y="50"/>
                    <a:pt x="70" y="50"/>
                    <a:pt x="70" y="51"/>
                  </a:cubicBezTo>
                  <a:cubicBezTo>
                    <a:pt x="71" y="51"/>
                    <a:pt x="72" y="51"/>
                    <a:pt x="74" y="51"/>
                  </a:cubicBezTo>
                  <a:cubicBezTo>
                    <a:pt x="74" y="52"/>
                    <a:pt x="74" y="52"/>
                    <a:pt x="74" y="52"/>
                  </a:cubicBezTo>
                  <a:cubicBezTo>
                    <a:pt x="58" y="52"/>
                    <a:pt x="58" y="52"/>
                    <a:pt x="58" y="52"/>
                  </a:cubicBezTo>
                  <a:cubicBezTo>
                    <a:pt x="58" y="51"/>
                    <a:pt x="58" y="51"/>
                    <a:pt x="58" y="51"/>
                  </a:cubicBezTo>
                  <a:cubicBezTo>
                    <a:pt x="59" y="51"/>
                    <a:pt x="59" y="51"/>
                    <a:pt x="59" y="51"/>
                  </a:cubicBezTo>
                  <a:cubicBezTo>
                    <a:pt x="60" y="51"/>
                    <a:pt x="61" y="51"/>
                    <a:pt x="62" y="50"/>
                  </a:cubicBezTo>
                  <a:cubicBezTo>
                    <a:pt x="62" y="49"/>
                    <a:pt x="63" y="47"/>
                    <a:pt x="63" y="45"/>
                  </a:cubicBezTo>
                  <a:cubicBezTo>
                    <a:pt x="63" y="32"/>
                    <a:pt x="63" y="32"/>
                    <a:pt x="63" y="32"/>
                  </a:cubicBezTo>
                  <a:cubicBezTo>
                    <a:pt x="63" y="28"/>
                    <a:pt x="63" y="25"/>
                    <a:pt x="62" y="24"/>
                  </a:cubicBezTo>
                  <a:cubicBezTo>
                    <a:pt x="62" y="23"/>
                    <a:pt x="62" y="23"/>
                    <a:pt x="61" y="22"/>
                  </a:cubicBezTo>
                  <a:cubicBezTo>
                    <a:pt x="61" y="22"/>
                    <a:pt x="61" y="22"/>
                    <a:pt x="60" y="22"/>
                  </a:cubicBezTo>
                  <a:cubicBezTo>
                    <a:pt x="59" y="22"/>
                    <a:pt x="58" y="22"/>
                    <a:pt x="57" y="22"/>
                  </a:cubicBezTo>
                  <a:cubicBezTo>
                    <a:pt x="57" y="21"/>
                    <a:pt x="57" y="21"/>
                    <a:pt x="57" y="21"/>
                  </a:cubicBezTo>
                  <a:cubicBezTo>
                    <a:pt x="67" y="17"/>
                    <a:pt x="67" y="17"/>
                    <a:pt x="67" y="17"/>
                  </a:cubicBezTo>
                  <a:cubicBezTo>
                    <a:pt x="69" y="17"/>
                    <a:pt x="69" y="17"/>
                    <a:pt x="69" y="17"/>
                  </a:cubicBezTo>
                  <a:cubicBezTo>
                    <a:pt x="69" y="25"/>
                    <a:pt x="69" y="25"/>
                    <a:pt x="69" y="25"/>
                  </a:cubicBezTo>
                  <a:close/>
                  <a:moveTo>
                    <a:pt x="108" y="0"/>
                  </a:moveTo>
                  <a:cubicBezTo>
                    <a:pt x="109" y="0"/>
                    <a:pt x="110" y="0"/>
                    <a:pt x="110" y="1"/>
                  </a:cubicBezTo>
                  <a:cubicBezTo>
                    <a:pt x="111" y="2"/>
                    <a:pt x="111" y="3"/>
                    <a:pt x="111" y="4"/>
                  </a:cubicBezTo>
                  <a:cubicBezTo>
                    <a:pt x="111" y="5"/>
                    <a:pt x="111" y="6"/>
                    <a:pt x="110" y="7"/>
                  </a:cubicBezTo>
                  <a:cubicBezTo>
                    <a:pt x="109" y="7"/>
                    <a:pt x="109" y="8"/>
                    <a:pt x="108" y="8"/>
                  </a:cubicBezTo>
                  <a:cubicBezTo>
                    <a:pt x="107" y="8"/>
                    <a:pt x="106" y="7"/>
                    <a:pt x="105" y="7"/>
                  </a:cubicBezTo>
                  <a:cubicBezTo>
                    <a:pt x="105" y="6"/>
                    <a:pt x="104" y="5"/>
                    <a:pt x="104" y="4"/>
                  </a:cubicBezTo>
                  <a:cubicBezTo>
                    <a:pt x="104" y="3"/>
                    <a:pt x="105" y="2"/>
                    <a:pt x="105" y="1"/>
                  </a:cubicBezTo>
                  <a:cubicBezTo>
                    <a:pt x="106" y="0"/>
                    <a:pt x="107" y="0"/>
                    <a:pt x="108" y="0"/>
                  </a:cubicBezTo>
                  <a:close/>
                  <a:moveTo>
                    <a:pt x="111" y="18"/>
                  </a:moveTo>
                  <a:cubicBezTo>
                    <a:pt x="111" y="45"/>
                    <a:pt x="111" y="45"/>
                    <a:pt x="111" y="45"/>
                  </a:cubicBezTo>
                  <a:cubicBezTo>
                    <a:pt x="111" y="47"/>
                    <a:pt x="111" y="49"/>
                    <a:pt x="111" y="49"/>
                  </a:cubicBezTo>
                  <a:cubicBezTo>
                    <a:pt x="111" y="50"/>
                    <a:pt x="112" y="51"/>
                    <a:pt x="112" y="51"/>
                  </a:cubicBezTo>
                  <a:cubicBezTo>
                    <a:pt x="113" y="51"/>
                    <a:pt x="114" y="51"/>
                    <a:pt x="115" y="51"/>
                  </a:cubicBezTo>
                  <a:cubicBezTo>
                    <a:pt x="115" y="53"/>
                    <a:pt x="115" y="53"/>
                    <a:pt x="115" y="53"/>
                  </a:cubicBezTo>
                  <a:cubicBezTo>
                    <a:pt x="99" y="53"/>
                    <a:pt x="99" y="53"/>
                    <a:pt x="99" y="53"/>
                  </a:cubicBezTo>
                  <a:cubicBezTo>
                    <a:pt x="99" y="51"/>
                    <a:pt x="99" y="51"/>
                    <a:pt x="99" y="51"/>
                  </a:cubicBezTo>
                  <a:cubicBezTo>
                    <a:pt x="101" y="51"/>
                    <a:pt x="102" y="51"/>
                    <a:pt x="103" y="51"/>
                  </a:cubicBezTo>
                  <a:cubicBezTo>
                    <a:pt x="103" y="51"/>
                    <a:pt x="103" y="50"/>
                    <a:pt x="104" y="49"/>
                  </a:cubicBezTo>
                  <a:cubicBezTo>
                    <a:pt x="104" y="49"/>
                    <a:pt x="104" y="47"/>
                    <a:pt x="104" y="45"/>
                  </a:cubicBezTo>
                  <a:cubicBezTo>
                    <a:pt x="104" y="32"/>
                    <a:pt x="104" y="32"/>
                    <a:pt x="104" y="32"/>
                  </a:cubicBezTo>
                  <a:cubicBezTo>
                    <a:pt x="104" y="28"/>
                    <a:pt x="104" y="26"/>
                    <a:pt x="104" y="25"/>
                  </a:cubicBezTo>
                  <a:cubicBezTo>
                    <a:pt x="104" y="24"/>
                    <a:pt x="103" y="23"/>
                    <a:pt x="103" y="23"/>
                  </a:cubicBezTo>
                  <a:cubicBezTo>
                    <a:pt x="103" y="23"/>
                    <a:pt x="102" y="23"/>
                    <a:pt x="101" y="23"/>
                  </a:cubicBezTo>
                  <a:cubicBezTo>
                    <a:pt x="101" y="23"/>
                    <a:pt x="100" y="23"/>
                    <a:pt x="99" y="23"/>
                  </a:cubicBezTo>
                  <a:cubicBezTo>
                    <a:pt x="99" y="22"/>
                    <a:pt x="99" y="22"/>
                    <a:pt x="99" y="22"/>
                  </a:cubicBezTo>
                  <a:cubicBezTo>
                    <a:pt x="109" y="18"/>
                    <a:pt x="109" y="18"/>
                    <a:pt x="109" y="18"/>
                  </a:cubicBezTo>
                  <a:cubicBezTo>
                    <a:pt x="111" y="18"/>
                    <a:pt x="111" y="18"/>
                    <a:pt x="111" y="18"/>
                  </a:cubicBezTo>
                  <a:close/>
                  <a:moveTo>
                    <a:pt x="122" y="19"/>
                  </a:moveTo>
                  <a:cubicBezTo>
                    <a:pt x="137" y="19"/>
                    <a:pt x="137" y="19"/>
                    <a:pt x="137" y="19"/>
                  </a:cubicBezTo>
                  <a:cubicBezTo>
                    <a:pt x="137" y="20"/>
                    <a:pt x="137" y="20"/>
                    <a:pt x="137" y="20"/>
                  </a:cubicBezTo>
                  <a:cubicBezTo>
                    <a:pt x="136" y="20"/>
                    <a:pt x="136" y="20"/>
                    <a:pt x="136" y="20"/>
                  </a:cubicBezTo>
                  <a:cubicBezTo>
                    <a:pt x="135" y="20"/>
                    <a:pt x="134" y="20"/>
                    <a:pt x="134" y="21"/>
                  </a:cubicBezTo>
                  <a:cubicBezTo>
                    <a:pt x="133" y="21"/>
                    <a:pt x="133" y="22"/>
                    <a:pt x="133" y="23"/>
                  </a:cubicBezTo>
                  <a:cubicBezTo>
                    <a:pt x="133" y="23"/>
                    <a:pt x="133" y="25"/>
                    <a:pt x="134" y="26"/>
                  </a:cubicBezTo>
                  <a:cubicBezTo>
                    <a:pt x="141" y="45"/>
                    <a:pt x="141" y="45"/>
                    <a:pt x="141" y="45"/>
                  </a:cubicBezTo>
                  <a:cubicBezTo>
                    <a:pt x="149" y="25"/>
                    <a:pt x="149" y="25"/>
                    <a:pt x="149" y="25"/>
                  </a:cubicBezTo>
                  <a:cubicBezTo>
                    <a:pt x="149" y="24"/>
                    <a:pt x="150" y="23"/>
                    <a:pt x="150" y="22"/>
                  </a:cubicBezTo>
                  <a:cubicBezTo>
                    <a:pt x="150" y="21"/>
                    <a:pt x="150" y="21"/>
                    <a:pt x="149" y="21"/>
                  </a:cubicBezTo>
                  <a:cubicBezTo>
                    <a:pt x="149" y="21"/>
                    <a:pt x="149" y="20"/>
                    <a:pt x="149" y="20"/>
                  </a:cubicBezTo>
                  <a:cubicBezTo>
                    <a:pt x="148" y="20"/>
                    <a:pt x="147" y="20"/>
                    <a:pt x="146" y="20"/>
                  </a:cubicBezTo>
                  <a:cubicBezTo>
                    <a:pt x="146" y="19"/>
                    <a:pt x="146" y="19"/>
                    <a:pt x="146" y="19"/>
                  </a:cubicBezTo>
                  <a:cubicBezTo>
                    <a:pt x="157" y="19"/>
                    <a:pt x="157" y="19"/>
                    <a:pt x="157" y="19"/>
                  </a:cubicBezTo>
                  <a:cubicBezTo>
                    <a:pt x="157" y="20"/>
                    <a:pt x="157" y="20"/>
                    <a:pt x="157" y="20"/>
                  </a:cubicBezTo>
                  <a:cubicBezTo>
                    <a:pt x="156" y="20"/>
                    <a:pt x="155" y="20"/>
                    <a:pt x="155" y="21"/>
                  </a:cubicBezTo>
                  <a:cubicBezTo>
                    <a:pt x="154" y="21"/>
                    <a:pt x="153" y="23"/>
                    <a:pt x="152" y="24"/>
                  </a:cubicBezTo>
                  <a:cubicBezTo>
                    <a:pt x="141" y="53"/>
                    <a:pt x="141" y="53"/>
                    <a:pt x="141" y="53"/>
                  </a:cubicBezTo>
                  <a:cubicBezTo>
                    <a:pt x="139" y="53"/>
                    <a:pt x="139" y="53"/>
                    <a:pt x="139" y="53"/>
                  </a:cubicBezTo>
                  <a:cubicBezTo>
                    <a:pt x="127" y="25"/>
                    <a:pt x="127" y="25"/>
                    <a:pt x="127" y="25"/>
                  </a:cubicBezTo>
                  <a:cubicBezTo>
                    <a:pt x="127" y="23"/>
                    <a:pt x="126" y="22"/>
                    <a:pt x="126" y="22"/>
                  </a:cubicBezTo>
                  <a:cubicBezTo>
                    <a:pt x="125" y="21"/>
                    <a:pt x="125" y="21"/>
                    <a:pt x="124" y="20"/>
                  </a:cubicBezTo>
                  <a:cubicBezTo>
                    <a:pt x="123" y="20"/>
                    <a:pt x="123" y="20"/>
                    <a:pt x="121" y="19"/>
                  </a:cubicBezTo>
                  <a:cubicBezTo>
                    <a:pt x="122" y="19"/>
                    <a:pt x="122" y="19"/>
                    <a:pt x="122" y="19"/>
                  </a:cubicBezTo>
                  <a:close/>
                  <a:moveTo>
                    <a:pt x="169" y="31"/>
                  </a:moveTo>
                  <a:cubicBezTo>
                    <a:pt x="169" y="37"/>
                    <a:pt x="170" y="40"/>
                    <a:pt x="173" y="43"/>
                  </a:cubicBezTo>
                  <a:cubicBezTo>
                    <a:pt x="175" y="46"/>
                    <a:pt x="178" y="48"/>
                    <a:pt x="181" y="48"/>
                  </a:cubicBezTo>
                  <a:cubicBezTo>
                    <a:pt x="183" y="48"/>
                    <a:pt x="185" y="47"/>
                    <a:pt x="187" y="46"/>
                  </a:cubicBezTo>
                  <a:cubicBezTo>
                    <a:pt x="188" y="45"/>
                    <a:pt x="189" y="43"/>
                    <a:pt x="191" y="39"/>
                  </a:cubicBezTo>
                  <a:cubicBezTo>
                    <a:pt x="192" y="40"/>
                    <a:pt x="192" y="40"/>
                    <a:pt x="192" y="40"/>
                  </a:cubicBezTo>
                  <a:cubicBezTo>
                    <a:pt x="191" y="43"/>
                    <a:pt x="190" y="47"/>
                    <a:pt x="187" y="49"/>
                  </a:cubicBezTo>
                  <a:cubicBezTo>
                    <a:pt x="185" y="52"/>
                    <a:pt x="182" y="53"/>
                    <a:pt x="178" y="53"/>
                  </a:cubicBezTo>
                  <a:cubicBezTo>
                    <a:pt x="174" y="53"/>
                    <a:pt x="171" y="52"/>
                    <a:pt x="168" y="49"/>
                  </a:cubicBezTo>
                  <a:cubicBezTo>
                    <a:pt x="165" y="45"/>
                    <a:pt x="164" y="41"/>
                    <a:pt x="164" y="36"/>
                  </a:cubicBezTo>
                  <a:cubicBezTo>
                    <a:pt x="164" y="30"/>
                    <a:pt x="166" y="25"/>
                    <a:pt x="169" y="22"/>
                  </a:cubicBezTo>
                  <a:cubicBezTo>
                    <a:pt x="171" y="19"/>
                    <a:pt x="175" y="17"/>
                    <a:pt x="179" y="17"/>
                  </a:cubicBezTo>
                  <a:cubicBezTo>
                    <a:pt x="183" y="17"/>
                    <a:pt x="186" y="19"/>
                    <a:pt x="189" y="21"/>
                  </a:cubicBezTo>
                  <a:cubicBezTo>
                    <a:pt x="191" y="23"/>
                    <a:pt x="192" y="27"/>
                    <a:pt x="192" y="31"/>
                  </a:cubicBezTo>
                  <a:cubicBezTo>
                    <a:pt x="169" y="31"/>
                    <a:pt x="169" y="31"/>
                    <a:pt x="169" y="31"/>
                  </a:cubicBezTo>
                  <a:close/>
                  <a:moveTo>
                    <a:pt x="169" y="29"/>
                  </a:moveTo>
                  <a:cubicBezTo>
                    <a:pt x="184" y="29"/>
                    <a:pt x="184" y="29"/>
                    <a:pt x="184" y="29"/>
                  </a:cubicBezTo>
                  <a:cubicBezTo>
                    <a:pt x="184" y="27"/>
                    <a:pt x="184" y="26"/>
                    <a:pt x="183" y="25"/>
                  </a:cubicBezTo>
                  <a:cubicBezTo>
                    <a:pt x="183" y="24"/>
                    <a:pt x="182" y="23"/>
                    <a:pt x="181" y="22"/>
                  </a:cubicBezTo>
                  <a:cubicBezTo>
                    <a:pt x="179" y="21"/>
                    <a:pt x="178" y="21"/>
                    <a:pt x="177" y="21"/>
                  </a:cubicBezTo>
                  <a:cubicBezTo>
                    <a:pt x="175" y="21"/>
                    <a:pt x="173" y="21"/>
                    <a:pt x="172" y="23"/>
                  </a:cubicBezTo>
                  <a:cubicBezTo>
                    <a:pt x="170" y="24"/>
                    <a:pt x="169" y="27"/>
                    <a:pt x="169" y="29"/>
                  </a:cubicBezTo>
                  <a:close/>
                  <a:moveTo>
                    <a:pt x="209" y="18"/>
                  </a:moveTo>
                  <a:cubicBezTo>
                    <a:pt x="209" y="25"/>
                    <a:pt x="209" y="25"/>
                    <a:pt x="209" y="25"/>
                  </a:cubicBezTo>
                  <a:cubicBezTo>
                    <a:pt x="212" y="20"/>
                    <a:pt x="215" y="18"/>
                    <a:pt x="218" y="18"/>
                  </a:cubicBezTo>
                  <a:cubicBezTo>
                    <a:pt x="219" y="18"/>
                    <a:pt x="220" y="18"/>
                    <a:pt x="221" y="19"/>
                  </a:cubicBezTo>
                  <a:cubicBezTo>
                    <a:pt x="222" y="20"/>
                    <a:pt x="222" y="21"/>
                    <a:pt x="222" y="22"/>
                  </a:cubicBezTo>
                  <a:cubicBezTo>
                    <a:pt x="222" y="23"/>
                    <a:pt x="222" y="23"/>
                    <a:pt x="221" y="24"/>
                  </a:cubicBezTo>
                  <a:cubicBezTo>
                    <a:pt x="221" y="25"/>
                    <a:pt x="220" y="25"/>
                    <a:pt x="219" y="25"/>
                  </a:cubicBezTo>
                  <a:cubicBezTo>
                    <a:pt x="218" y="25"/>
                    <a:pt x="217" y="25"/>
                    <a:pt x="216" y="24"/>
                  </a:cubicBezTo>
                  <a:cubicBezTo>
                    <a:pt x="215" y="23"/>
                    <a:pt x="214" y="23"/>
                    <a:pt x="214" y="23"/>
                  </a:cubicBezTo>
                  <a:cubicBezTo>
                    <a:pt x="213" y="23"/>
                    <a:pt x="213" y="23"/>
                    <a:pt x="213" y="24"/>
                  </a:cubicBezTo>
                  <a:cubicBezTo>
                    <a:pt x="211" y="25"/>
                    <a:pt x="211" y="27"/>
                    <a:pt x="209" y="29"/>
                  </a:cubicBezTo>
                  <a:cubicBezTo>
                    <a:pt x="209" y="45"/>
                    <a:pt x="209" y="45"/>
                    <a:pt x="209" y="45"/>
                  </a:cubicBezTo>
                  <a:cubicBezTo>
                    <a:pt x="209" y="47"/>
                    <a:pt x="210" y="49"/>
                    <a:pt x="210" y="50"/>
                  </a:cubicBezTo>
                  <a:cubicBezTo>
                    <a:pt x="211" y="51"/>
                    <a:pt x="211" y="51"/>
                    <a:pt x="212" y="51"/>
                  </a:cubicBezTo>
                  <a:cubicBezTo>
                    <a:pt x="213" y="52"/>
                    <a:pt x="214" y="52"/>
                    <a:pt x="215" y="52"/>
                  </a:cubicBezTo>
                  <a:cubicBezTo>
                    <a:pt x="215" y="53"/>
                    <a:pt x="215" y="53"/>
                    <a:pt x="215" y="53"/>
                  </a:cubicBezTo>
                  <a:cubicBezTo>
                    <a:pt x="198" y="53"/>
                    <a:pt x="198" y="53"/>
                    <a:pt x="198" y="53"/>
                  </a:cubicBezTo>
                  <a:cubicBezTo>
                    <a:pt x="198" y="52"/>
                    <a:pt x="198" y="52"/>
                    <a:pt x="198" y="52"/>
                  </a:cubicBezTo>
                  <a:cubicBezTo>
                    <a:pt x="200" y="52"/>
                    <a:pt x="201" y="52"/>
                    <a:pt x="202" y="51"/>
                  </a:cubicBezTo>
                  <a:cubicBezTo>
                    <a:pt x="202" y="51"/>
                    <a:pt x="203" y="50"/>
                    <a:pt x="203" y="49"/>
                  </a:cubicBezTo>
                  <a:cubicBezTo>
                    <a:pt x="203" y="49"/>
                    <a:pt x="203" y="48"/>
                    <a:pt x="203" y="46"/>
                  </a:cubicBezTo>
                  <a:cubicBezTo>
                    <a:pt x="203" y="33"/>
                    <a:pt x="203" y="33"/>
                    <a:pt x="203" y="33"/>
                  </a:cubicBezTo>
                  <a:cubicBezTo>
                    <a:pt x="203" y="29"/>
                    <a:pt x="203" y="26"/>
                    <a:pt x="203" y="25"/>
                  </a:cubicBezTo>
                  <a:cubicBezTo>
                    <a:pt x="203" y="25"/>
                    <a:pt x="202" y="24"/>
                    <a:pt x="202" y="24"/>
                  </a:cubicBezTo>
                  <a:cubicBezTo>
                    <a:pt x="201" y="23"/>
                    <a:pt x="201" y="23"/>
                    <a:pt x="200" y="23"/>
                  </a:cubicBezTo>
                  <a:cubicBezTo>
                    <a:pt x="199" y="23"/>
                    <a:pt x="199" y="23"/>
                    <a:pt x="198" y="24"/>
                  </a:cubicBezTo>
                  <a:cubicBezTo>
                    <a:pt x="197" y="23"/>
                    <a:pt x="197" y="23"/>
                    <a:pt x="197" y="23"/>
                  </a:cubicBezTo>
                  <a:cubicBezTo>
                    <a:pt x="207" y="19"/>
                    <a:pt x="207" y="19"/>
                    <a:pt x="207" y="19"/>
                  </a:cubicBezTo>
                  <a:cubicBezTo>
                    <a:pt x="209" y="19"/>
                    <a:pt x="209" y="19"/>
                    <a:pt x="209" y="19"/>
                  </a:cubicBezTo>
                  <a:cubicBezTo>
                    <a:pt x="209" y="18"/>
                    <a:pt x="209" y="18"/>
                    <a:pt x="209" y="18"/>
                  </a:cubicBezTo>
                  <a:close/>
                  <a:moveTo>
                    <a:pt x="249" y="18"/>
                  </a:moveTo>
                  <a:cubicBezTo>
                    <a:pt x="249" y="29"/>
                    <a:pt x="249" y="29"/>
                    <a:pt x="249" y="29"/>
                  </a:cubicBezTo>
                  <a:cubicBezTo>
                    <a:pt x="247" y="29"/>
                    <a:pt x="247" y="29"/>
                    <a:pt x="247" y="29"/>
                  </a:cubicBezTo>
                  <a:cubicBezTo>
                    <a:pt x="247" y="26"/>
                    <a:pt x="245" y="23"/>
                    <a:pt x="244" y="22"/>
                  </a:cubicBezTo>
                  <a:cubicBezTo>
                    <a:pt x="242" y="21"/>
                    <a:pt x="241" y="20"/>
                    <a:pt x="238" y="20"/>
                  </a:cubicBezTo>
                  <a:cubicBezTo>
                    <a:pt x="237" y="20"/>
                    <a:pt x="235" y="20"/>
                    <a:pt x="234" y="21"/>
                  </a:cubicBezTo>
                  <a:cubicBezTo>
                    <a:pt x="233" y="22"/>
                    <a:pt x="233" y="23"/>
                    <a:pt x="233" y="24"/>
                  </a:cubicBezTo>
                  <a:cubicBezTo>
                    <a:pt x="233" y="25"/>
                    <a:pt x="233" y="27"/>
                    <a:pt x="234" y="28"/>
                  </a:cubicBezTo>
                  <a:cubicBezTo>
                    <a:pt x="235" y="29"/>
                    <a:pt x="236" y="30"/>
                    <a:pt x="238" y="31"/>
                  </a:cubicBezTo>
                  <a:cubicBezTo>
                    <a:pt x="243" y="34"/>
                    <a:pt x="243" y="34"/>
                    <a:pt x="243" y="34"/>
                  </a:cubicBezTo>
                  <a:cubicBezTo>
                    <a:pt x="248" y="36"/>
                    <a:pt x="251" y="39"/>
                    <a:pt x="251" y="43"/>
                  </a:cubicBezTo>
                  <a:cubicBezTo>
                    <a:pt x="251" y="47"/>
                    <a:pt x="249" y="49"/>
                    <a:pt x="247" y="51"/>
                  </a:cubicBezTo>
                  <a:cubicBezTo>
                    <a:pt x="245" y="53"/>
                    <a:pt x="243" y="54"/>
                    <a:pt x="240" y="54"/>
                  </a:cubicBezTo>
                  <a:cubicBezTo>
                    <a:pt x="238" y="54"/>
                    <a:pt x="235" y="53"/>
                    <a:pt x="233" y="53"/>
                  </a:cubicBezTo>
                  <a:cubicBezTo>
                    <a:pt x="232" y="52"/>
                    <a:pt x="231" y="52"/>
                    <a:pt x="231" y="52"/>
                  </a:cubicBezTo>
                  <a:cubicBezTo>
                    <a:pt x="231" y="52"/>
                    <a:pt x="230" y="53"/>
                    <a:pt x="230" y="53"/>
                  </a:cubicBezTo>
                  <a:cubicBezTo>
                    <a:pt x="229" y="53"/>
                    <a:pt x="229" y="53"/>
                    <a:pt x="229" y="53"/>
                  </a:cubicBezTo>
                  <a:cubicBezTo>
                    <a:pt x="229" y="41"/>
                    <a:pt x="229" y="41"/>
                    <a:pt x="229" y="41"/>
                  </a:cubicBezTo>
                  <a:cubicBezTo>
                    <a:pt x="230" y="41"/>
                    <a:pt x="230" y="41"/>
                    <a:pt x="230" y="41"/>
                  </a:cubicBezTo>
                  <a:cubicBezTo>
                    <a:pt x="231" y="45"/>
                    <a:pt x="232" y="47"/>
                    <a:pt x="234" y="49"/>
                  </a:cubicBezTo>
                  <a:cubicBezTo>
                    <a:pt x="236" y="51"/>
                    <a:pt x="238" y="52"/>
                    <a:pt x="240" y="52"/>
                  </a:cubicBezTo>
                  <a:cubicBezTo>
                    <a:pt x="242" y="52"/>
                    <a:pt x="243" y="51"/>
                    <a:pt x="244" y="50"/>
                  </a:cubicBezTo>
                  <a:cubicBezTo>
                    <a:pt x="245" y="49"/>
                    <a:pt x="246" y="48"/>
                    <a:pt x="246" y="47"/>
                  </a:cubicBezTo>
                  <a:cubicBezTo>
                    <a:pt x="246" y="45"/>
                    <a:pt x="245" y="43"/>
                    <a:pt x="244" y="42"/>
                  </a:cubicBezTo>
                  <a:cubicBezTo>
                    <a:pt x="243" y="41"/>
                    <a:pt x="241" y="39"/>
                    <a:pt x="237" y="38"/>
                  </a:cubicBezTo>
                  <a:cubicBezTo>
                    <a:pt x="234" y="36"/>
                    <a:pt x="232" y="35"/>
                    <a:pt x="231" y="33"/>
                  </a:cubicBezTo>
                  <a:cubicBezTo>
                    <a:pt x="229" y="31"/>
                    <a:pt x="229" y="30"/>
                    <a:pt x="229" y="28"/>
                  </a:cubicBezTo>
                  <a:cubicBezTo>
                    <a:pt x="229" y="25"/>
                    <a:pt x="230" y="23"/>
                    <a:pt x="232" y="21"/>
                  </a:cubicBezTo>
                  <a:cubicBezTo>
                    <a:pt x="234" y="19"/>
                    <a:pt x="236" y="18"/>
                    <a:pt x="239" y="18"/>
                  </a:cubicBezTo>
                  <a:cubicBezTo>
                    <a:pt x="240" y="18"/>
                    <a:pt x="242" y="18"/>
                    <a:pt x="244" y="19"/>
                  </a:cubicBezTo>
                  <a:cubicBezTo>
                    <a:pt x="245" y="19"/>
                    <a:pt x="246" y="19"/>
                    <a:pt x="246" y="19"/>
                  </a:cubicBezTo>
                  <a:cubicBezTo>
                    <a:pt x="247" y="19"/>
                    <a:pt x="247" y="19"/>
                    <a:pt x="247" y="19"/>
                  </a:cubicBezTo>
                  <a:cubicBezTo>
                    <a:pt x="247" y="19"/>
                    <a:pt x="247" y="18"/>
                    <a:pt x="248" y="17"/>
                  </a:cubicBezTo>
                  <a:cubicBezTo>
                    <a:pt x="249" y="18"/>
                    <a:pt x="249" y="18"/>
                    <a:pt x="249" y="18"/>
                  </a:cubicBezTo>
                  <a:close/>
                  <a:moveTo>
                    <a:pt x="268" y="0"/>
                  </a:moveTo>
                  <a:cubicBezTo>
                    <a:pt x="269" y="0"/>
                    <a:pt x="270" y="0"/>
                    <a:pt x="271" y="1"/>
                  </a:cubicBezTo>
                  <a:cubicBezTo>
                    <a:pt x="271" y="2"/>
                    <a:pt x="272" y="3"/>
                    <a:pt x="272" y="4"/>
                  </a:cubicBezTo>
                  <a:cubicBezTo>
                    <a:pt x="272" y="5"/>
                    <a:pt x="271" y="6"/>
                    <a:pt x="271" y="7"/>
                  </a:cubicBezTo>
                  <a:cubicBezTo>
                    <a:pt x="270" y="7"/>
                    <a:pt x="269" y="8"/>
                    <a:pt x="268" y="8"/>
                  </a:cubicBezTo>
                  <a:cubicBezTo>
                    <a:pt x="267" y="8"/>
                    <a:pt x="266" y="7"/>
                    <a:pt x="266" y="7"/>
                  </a:cubicBezTo>
                  <a:cubicBezTo>
                    <a:pt x="265" y="6"/>
                    <a:pt x="265" y="5"/>
                    <a:pt x="265" y="4"/>
                  </a:cubicBezTo>
                  <a:cubicBezTo>
                    <a:pt x="265" y="3"/>
                    <a:pt x="265" y="2"/>
                    <a:pt x="266" y="1"/>
                  </a:cubicBezTo>
                  <a:cubicBezTo>
                    <a:pt x="266" y="0"/>
                    <a:pt x="267" y="0"/>
                    <a:pt x="268" y="0"/>
                  </a:cubicBezTo>
                  <a:close/>
                  <a:moveTo>
                    <a:pt x="271" y="18"/>
                  </a:moveTo>
                  <a:cubicBezTo>
                    <a:pt x="271" y="45"/>
                    <a:pt x="271" y="45"/>
                    <a:pt x="271" y="45"/>
                  </a:cubicBezTo>
                  <a:cubicBezTo>
                    <a:pt x="271" y="47"/>
                    <a:pt x="271" y="49"/>
                    <a:pt x="271" y="49"/>
                  </a:cubicBezTo>
                  <a:cubicBezTo>
                    <a:pt x="272" y="50"/>
                    <a:pt x="272" y="51"/>
                    <a:pt x="273" y="51"/>
                  </a:cubicBezTo>
                  <a:cubicBezTo>
                    <a:pt x="273" y="51"/>
                    <a:pt x="274" y="51"/>
                    <a:pt x="276" y="51"/>
                  </a:cubicBezTo>
                  <a:cubicBezTo>
                    <a:pt x="276" y="53"/>
                    <a:pt x="276" y="53"/>
                    <a:pt x="276" y="53"/>
                  </a:cubicBezTo>
                  <a:cubicBezTo>
                    <a:pt x="260" y="53"/>
                    <a:pt x="260" y="53"/>
                    <a:pt x="260" y="53"/>
                  </a:cubicBezTo>
                  <a:cubicBezTo>
                    <a:pt x="260" y="51"/>
                    <a:pt x="260" y="51"/>
                    <a:pt x="260" y="51"/>
                  </a:cubicBezTo>
                  <a:cubicBezTo>
                    <a:pt x="261" y="51"/>
                    <a:pt x="263" y="51"/>
                    <a:pt x="263" y="51"/>
                  </a:cubicBezTo>
                  <a:cubicBezTo>
                    <a:pt x="263" y="51"/>
                    <a:pt x="264" y="50"/>
                    <a:pt x="264" y="49"/>
                  </a:cubicBezTo>
                  <a:cubicBezTo>
                    <a:pt x="265" y="49"/>
                    <a:pt x="265" y="47"/>
                    <a:pt x="265" y="45"/>
                  </a:cubicBezTo>
                  <a:cubicBezTo>
                    <a:pt x="265" y="32"/>
                    <a:pt x="265" y="32"/>
                    <a:pt x="265" y="32"/>
                  </a:cubicBezTo>
                  <a:cubicBezTo>
                    <a:pt x="265" y="28"/>
                    <a:pt x="265" y="26"/>
                    <a:pt x="264" y="25"/>
                  </a:cubicBezTo>
                  <a:cubicBezTo>
                    <a:pt x="264" y="24"/>
                    <a:pt x="264" y="23"/>
                    <a:pt x="263" y="23"/>
                  </a:cubicBezTo>
                  <a:cubicBezTo>
                    <a:pt x="263" y="23"/>
                    <a:pt x="263" y="23"/>
                    <a:pt x="262" y="23"/>
                  </a:cubicBezTo>
                  <a:cubicBezTo>
                    <a:pt x="261" y="23"/>
                    <a:pt x="260" y="23"/>
                    <a:pt x="259" y="23"/>
                  </a:cubicBezTo>
                  <a:cubicBezTo>
                    <a:pt x="259" y="22"/>
                    <a:pt x="259" y="22"/>
                    <a:pt x="259" y="22"/>
                  </a:cubicBezTo>
                  <a:cubicBezTo>
                    <a:pt x="269" y="18"/>
                    <a:pt x="269" y="18"/>
                    <a:pt x="269" y="18"/>
                  </a:cubicBezTo>
                  <a:cubicBezTo>
                    <a:pt x="271" y="18"/>
                    <a:pt x="271" y="18"/>
                    <a:pt x="271" y="18"/>
                  </a:cubicBezTo>
                  <a:close/>
                  <a:moveTo>
                    <a:pt x="293" y="7"/>
                  </a:moveTo>
                  <a:cubicBezTo>
                    <a:pt x="293" y="19"/>
                    <a:pt x="293" y="19"/>
                    <a:pt x="293" y="19"/>
                  </a:cubicBezTo>
                  <a:cubicBezTo>
                    <a:pt x="301" y="19"/>
                    <a:pt x="301" y="19"/>
                    <a:pt x="301" y="19"/>
                  </a:cubicBezTo>
                  <a:cubicBezTo>
                    <a:pt x="301" y="21"/>
                    <a:pt x="301" y="21"/>
                    <a:pt x="301" y="21"/>
                  </a:cubicBezTo>
                  <a:cubicBezTo>
                    <a:pt x="293" y="21"/>
                    <a:pt x="293" y="21"/>
                    <a:pt x="293" y="21"/>
                  </a:cubicBezTo>
                  <a:cubicBezTo>
                    <a:pt x="293" y="43"/>
                    <a:pt x="293" y="43"/>
                    <a:pt x="293" y="43"/>
                  </a:cubicBezTo>
                  <a:cubicBezTo>
                    <a:pt x="293" y="45"/>
                    <a:pt x="294" y="47"/>
                    <a:pt x="294" y="48"/>
                  </a:cubicBezTo>
                  <a:cubicBezTo>
                    <a:pt x="295" y="49"/>
                    <a:pt x="295" y="49"/>
                    <a:pt x="297" y="49"/>
                  </a:cubicBezTo>
                  <a:cubicBezTo>
                    <a:pt x="297" y="49"/>
                    <a:pt x="298" y="49"/>
                    <a:pt x="299" y="48"/>
                  </a:cubicBezTo>
                  <a:cubicBezTo>
                    <a:pt x="300" y="48"/>
                    <a:pt x="300" y="47"/>
                    <a:pt x="301" y="46"/>
                  </a:cubicBezTo>
                  <a:cubicBezTo>
                    <a:pt x="302" y="46"/>
                    <a:pt x="302" y="46"/>
                    <a:pt x="302" y="46"/>
                  </a:cubicBezTo>
                  <a:cubicBezTo>
                    <a:pt x="301" y="48"/>
                    <a:pt x="300" y="50"/>
                    <a:pt x="298" y="51"/>
                  </a:cubicBezTo>
                  <a:cubicBezTo>
                    <a:pt x="297" y="53"/>
                    <a:pt x="295" y="53"/>
                    <a:pt x="293" y="53"/>
                  </a:cubicBezTo>
                  <a:cubicBezTo>
                    <a:pt x="292" y="53"/>
                    <a:pt x="291" y="53"/>
                    <a:pt x="290" y="53"/>
                  </a:cubicBezTo>
                  <a:cubicBezTo>
                    <a:pt x="289" y="52"/>
                    <a:pt x="288" y="51"/>
                    <a:pt x="288" y="50"/>
                  </a:cubicBezTo>
                  <a:cubicBezTo>
                    <a:pt x="287" y="49"/>
                    <a:pt x="287" y="47"/>
                    <a:pt x="287" y="44"/>
                  </a:cubicBezTo>
                  <a:cubicBezTo>
                    <a:pt x="287" y="21"/>
                    <a:pt x="287" y="21"/>
                    <a:pt x="287" y="21"/>
                  </a:cubicBezTo>
                  <a:cubicBezTo>
                    <a:pt x="282" y="21"/>
                    <a:pt x="282" y="21"/>
                    <a:pt x="282" y="21"/>
                  </a:cubicBezTo>
                  <a:cubicBezTo>
                    <a:pt x="282" y="20"/>
                    <a:pt x="282" y="20"/>
                    <a:pt x="282" y="20"/>
                  </a:cubicBezTo>
                  <a:cubicBezTo>
                    <a:pt x="283" y="20"/>
                    <a:pt x="285" y="19"/>
                    <a:pt x="286" y="17"/>
                  </a:cubicBezTo>
                  <a:cubicBezTo>
                    <a:pt x="287" y="16"/>
                    <a:pt x="288" y="15"/>
                    <a:pt x="289" y="13"/>
                  </a:cubicBezTo>
                  <a:cubicBezTo>
                    <a:pt x="290" y="12"/>
                    <a:pt x="291" y="10"/>
                    <a:pt x="292" y="7"/>
                  </a:cubicBezTo>
                  <a:cubicBezTo>
                    <a:pt x="293" y="7"/>
                    <a:pt x="293" y="7"/>
                    <a:pt x="293" y="7"/>
                  </a:cubicBezTo>
                  <a:close/>
                  <a:moveTo>
                    <a:pt x="306" y="19"/>
                  </a:moveTo>
                  <a:cubicBezTo>
                    <a:pt x="321" y="19"/>
                    <a:pt x="321" y="19"/>
                    <a:pt x="321" y="19"/>
                  </a:cubicBezTo>
                  <a:cubicBezTo>
                    <a:pt x="321" y="20"/>
                    <a:pt x="321" y="20"/>
                    <a:pt x="321" y="20"/>
                  </a:cubicBezTo>
                  <a:cubicBezTo>
                    <a:pt x="320" y="20"/>
                    <a:pt x="320" y="20"/>
                    <a:pt x="320" y="20"/>
                  </a:cubicBezTo>
                  <a:cubicBezTo>
                    <a:pt x="319" y="20"/>
                    <a:pt x="318" y="20"/>
                    <a:pt x="318" y="21"/>
                  </a:cubicBezTo>
                  <a:cubicBezTo>
                    <a:pt x="317" y="21"/>
                    <a:pt x="317" y="22"/>
                    <a:pt x="317" y="22"/>
                  </a:cubicBezTo>
                  <a:cubicBezTo>
                    <a:pt x="317" y="23"/>
                    <a:pt x="317" y="25"/>
                    <a:pt x="318" y="26"/>
                  </a:cubicBezTo>
                  <a:cubicBezTo>
                    <a:pt x="326" y="43"/>
                    <a:pt x="326" y="43"/>
                    <a:pt x="326" y="43"/>
                  </a:cubicBezTo>
                  <a:cubicBezTo>
                    <a:pt x="333" y="25"/>
                    <a:pt x="333" y="25"/>
                    <a:pt x="333" y="25"/>
                  </a:cubicBezTo>
                  <a:cubicBezTo>
                    <a:pt x="334" y="23"/>
                    <a:pt x="334" y="23"/>
                    <a:pt x="334" y="21"/>
                  </a:cubicBezTo>
                  <a:cubicBezTo>
                    <a:pt x="334" y="21"/>
                    <a:pt x="334" y="21"/>
                    <a:pt x="333" y="20"/>
                  </a:cubicBezTo>
                  <a:cubicBezTo>
                    <a:pt x="333" y="20"/>
                    <a:pt x="333" y="20"/>
                    <a:pt x="333" y="19"/>
                  </a:cubicBezTo>
                  <a:cubicBezTo>
                    <a:pt x="332" y="19"/>
                    <a:pt x="331" y="19"/>
                    <a:pt x="331" y="19"/>
                  </a:cubicBezTo>
                  <a:cubicBezTo>
                    <a:pt x="331" y="18"/>
                    <a:pt x="331" y="18"/>
                    <a:pt x="331" y="18"/>
                  </a:cubicBezTo>
                  <a:cubicBezTo>
                    <a:pt x="341" y="18"/>
                    <a:pt x="341" y="18"/>
                    <a:pt x="341" y="18"/>
                  </a:cubicBezTo>
                  <a:cubicBezTo>
                    <a:pt x="341" y="19"/>
                    <a:pt x="341" y="19"/>
                    <a:pt x="341" y="19"/>
                  </a:cubicBezTo>
                  <a:cubicBezTo>
                    <a:pt x="341" y="19"/>
                    <a:pt x="340" y="19"/>
                    <a:pt x="339" y="19"/>
                  </a:cubicBezTo>
                  <a:cubicBezTo>
                    <a:pt x="339" y="20"/>
                    <a:pt x="338" y="20"/>
                    <a:pt x="338" y="21"/>
                  </a:cubicBezTo>
                  <a:cubicBezTo>
                    <a:pt x="337" y="21"/>
                    <a:pt x="337" y="22"/>
                    <a:pt x="337" y="24"/>
                  </a:cubicBezTo>
                  <a:cubicBezTo>
                    <a:pt x="323" y="58"/>
                    <a:pt x="323" y="58"/>
                    <a:pt x="323" y="58"/>
                  </a:cubicBezTo>
                  <a:cubicBezTo>
                    <a:pt x="322" y="61"/>
                    <a:pt x="321" y="63"/>
                    <a:pt x="318" y="65"/>
                  </a:cubicBezTo>
                  <a:cubicBezTo>
                    <a:pt x="316" y="67"/>
                    <a:pt x="314" y="68"/>
                    <a:pt x="312" y="68"/>
                  </a:cubicBezTo>
                  <a:cubicBezTo>
                    <a:pt x="311" y="68"/>
                    <a:pt x="310" y="67"/>
                    <a:pt x="309" y="67"/>
                  </a:cubicBezTo>
                  <a:cubicBezTo>
                    <a:pt x="308" y="66"/>
                    <a:pt x="307" y="65"/>
                    <a:pt x="307" y="64"/>
                  </a:cubicBezTo>
                  <a:cubicBezTo>
                    <a:pt x="307" y="63"/>
                    <a:pt x="308" y="62"/>
                    <a:pt x="308" y="61"/>
                  </a:cubicBezTo>
                  <a:cubicBezTo>
                    <a:pt x="309" y="61"/>
                    <a:pt x="310" y="61"/>
                    <a:pt x="311" y="61"/>
                  </a:cubicBezTo>
                  <a:cubicBezTo>
                    <a:pt x="312" y="61"/>
                    <a:pt x="313" y="61"/>
                    <a:pt x="314" y="61"/>
                  </a:cubicBezTo>
                  <a:cubicBezTo>
                    <a:pt x="315" y="62"/>
                    <a:pt x="316" y="62"/>
                    <a:pt x="316" y="62"/>
                  </a:cubicBezTo>
                  <a:cubicBezTo>
                    <a:pt x="317" y="62"/>
                    <a:pt x="317" y="61"/>
                    <a:pt x="318" y="61"/>
                  </a:cubicBezTo>
                  <a:cubicBezTo>
                    <a:pt x="319" y="60"/>
                    <a:pt x="320" y="58"/>
                    <a:pt x="321" y="56"/>
                  </a:cubicBezTo>
                  <a:cubicBezTo>
                    <a:pt x="323" y="50"/>
                    <a:pt x="323" y="50"/>
                    <a:pt x="323" y="50"/>
                  </a:cubicBezTo>
                  <a:cubicBezTo>
                    <a:pt x="311" y="25"/>
                    <a:pt x="311" y="25"/>
                    <a:pt x="311" y="25"/>
                  </a:cubicBezTo>
                  <a:cubicBezTo>
                    <a:pt x="311" y="24"/>
                    <a:pt x="311" y="23"/>
                    <a:pt x="310" y="22"/>
                  </a:cubicBezTo>
                  <a:cubicBezTo>
                    <a:pt x="309" y="21"/>
                    <a:pt x="309" y="20"/>
                    <a:pt x="308" y="20"/>
                  </a:cubicBezTo>
                  <a:cubicBezTo>
                    <a:pt x="308" y="20"/>
                    <a:pt x="307" y="19"/>
                    <a:pt x="305" y="19"/>
                  </a:cubicBezTo>
                  <a:cubicBezTo>
                    <a:pt x="306" y="19"/>
                    <a:pt x="306" y="19"/>
                    <a:pt x="306" y="19"/>
                  </a:cubicBezTo>
                  <a:close/>
                  <a:moveTo>
                    <a:pt x="379" y="18"/>
                  </a:moveTo>
                  <a:cubicBezTo>
                    <a:pt x="383" y="18"/>
                    <a:pt x="387" y="20"/>
                    <a:pt x="391" y="24"/>
                  </a:cubicBezTo>
                  <a:cubicBezTo>
                    <a:pt x="393" y="27"/>
                    <a:pt x="395" y="31"/>
                    <a:pt x="395" y="35"/>
                  </a:cubicBezTo>
                  <a:cubicBezTo>
                    <a:pt x="395" y="39"/>
                    <a:pt x="394" y="41"/>
                    <a:pt x="393" y="45"/>
                  </a:cubicBezTo>
                  <a:cubicBezTo>
                    <a:pt x="391" y="48"/>
                    <a:pt x="389" y="50"/>
                    <a:pt x="387" y="52"/>
                  </a:cubicBezTo>
                  <a:cubicBezTo>
                    <a:pt x="385" y="53"/>
                    <a:pt x="382" y="54"/>
                    <a:pt x="379" y="54"/>
                  </a:cubicBezTo>
                  <a:cubicBezTo>
                    <a:pt x="374" y="54"/>
                    <a:pt x="370" y="52"/>
                    <a:pt x="367" y="48"/>
                  </a:cubicBezTo>
                  <a:cubicBezTo>
                    <a:pt x="365" y="45"/>
                    <a:pt x="363" y="41"/>
                    <a:pt x="363" y="37"/>
                  </a:cubicBezTo>
                  <a:cubicBezTo>
                    <a:pt x="363" y="33"/>
                    <a:pt x="364" y="30"/>
                    <a:pt x="366" y="27"/>
                  </a:cubicBezTo>
                  <a:cubicBezTo>
                    <a:pt x="367" y="24"/>
                    <a:pt x="369" y="22"/>
                    <a:pt x="372" y="21"/>
                  </a:cubicBezTo>
                  <a:cubicBezTo>
                    <a:pt x="373" y="19"/>
                    <a:pt x="376" y="18"/>
                    <a:pt x="379" y="18"/>
                  </a:cubicBezTo>
                  <a:close/>
                  <a:moveTo>
                    <a:pt x="377" y="20"/>
                  </a:moveTo>
                  <a:cubicBezTo>
                    <a:pt x="376" y="20"/>
                    <a:pt x="375" y="21"/>
                    <a:pt x="373" y="21"/>
                  </a:cubicBezTo>
                  <a:cubicBezTo>
                    <a:pt x="372" y="22"/>
                    <a:pt x="371" y="23"/>
                    <a:pt x="370" y="25"/>
                  </a:cubicBezTo>
                  <a:cubicBezTo>
                    <a:pt x="369" y="27"/>
                    <a:pt x="369" y="30"/>
                    <a:pt x="369" y="33"/>
                  </a:cubicBezTo>
                  <a:cubicBezTo>
                    <a:pt x="369" y="38"/>
                    <a:pt x="370" y="42"/>
                    <a:pt x="372" y="46"/>
                  </a:cubicBezTo>
                  <a:cubicBezTo>
                    <a:pt x="374" y="49"/>
                    <a:pt x="376" y="51"/>
                    <a:pt x="379" y="51"/>
                  </a:cubicBezTo>
                  <a:cubicBezTo>
                    <a:pt x="382" y="51"/>
                    <a:pt x="384" y="50"/>
                    <a:pt x="385" y="48"/>
                  </a:cubicBezTo>
                  <a:cubicBezTo>
                    <a:pt x="387" y="46"/>
                    <a:pt x="387" y="43"/>
                    <a:pt x="387" y="38"/>
                  </a:cubicBezTo>
                  <a:cubicBezTo>
                    <a:pt x="387" y="32"/>
                    <a:pt x="386" y="27"/>
                    <a:pt x="384" y="24"/>
                  </a:cubicBezTo>
                  <a:cubicBezTo>
                    <a:pt x="382" y="21"/>
                    <a:pt x="380" y="20"/>
                    <a:pt x="377" y="20"/>
                  </a:cubicBezTo>
                  <a:close/>
                  <a:moveTo>
                    <a:pt x="415" y="21"/>
                  </a:moveTo>
                  <a:cubicBezTo>
                    <a:pt x="415" y="44"/>
                    <a:pt x="415" y="44"/>
                    <a:pt x="415" y="44"/>
                  </a:cubicBezTo>
                  <a:cubicBezTo>
                    <a:pt x="415" y="47"/>
                    <a:pt x="416" y="49"/>
                    <a:pt x="416" y="50"/>
                  </a:cubicBezTo>
                  <a:cubicBezTo>
                    <a:pt x="417" y="51"/>
                    <a:pt x="418" y="51"/>
                    <a:pt x="420" y="51"/>
                  </a:cubicBezTo>
                  <a:cubicBezTo>
                    <a:pt x="423" y="51"/>
                    <a:pt x="423" y="51"/>
                    <a:pt x="423" y="51"/>
                  </a:cubicBezTo>
                  <a:cubicBezTo>
                    <a:pt x="423" y="53"/>
                    <a:pt x="423" y="53"/>
                    <a:pt x="423" y="53"/>
                  </a:cubicBezTo>
                  <a:cubicBezTo>
                    <a:pt x="403" y="53"/>
                    <a:pt x="403" y="53"/>
                    <a:pt x="403" y="53"/>
                  </a:cubicBezTo>
                  <a:cubicBezTo>
                    <a:pt x="403" y="51"/>
                    <a:pt x="403" y="51"/>
                    <a:pt x="403" y="51"/>
                  </a:cubicBezTo>
                  <a:cubicBezTo>
                    <a:pt x="405" y="51"/>
                    <a:pt x="405" y="51"/>
                    <a:pt x="405" y="51"/>
                  </a:cubicBezTo>
                  <a:cubicBezTo>
                    <a:pt x="406" y="51"/>
                    <a:pt x="407" y="51"/>
                    <a:pt x="408" y="51"/>
                  </a:cubicBezTo>
                  <a:cubicBezTo>
                    <a:pt x="409" y="50"/>
                    <a:pt x="409" y="49"/>
                    <a:pt x="409" y="49"/>
                  </a:cubicBezTo>
                  <a:cubicBezTo>
                    <a:pt x="410" y="48"/>
                    <a:pt x="410" y="46"/>
                    <a:pt x="410" y="44"/>
                  </a:cubicBezTo>
                  <a:cubicBezTo>
                    <a:pt x="410" y="21"/>
                    <a:pt x="410" y="21"/>
                    <a:pt x="410" y="21"/>
                  </a:cubicBezTo>
                  <a:cubicBezTo>
                    <a:pt x="403" y="21"/>
                    <a:pt x="403" y="21"/>
                    <a:pt x="403" y="21"/>
                  </a:cubicBezTo>
                  <a:cubicBezTo>
                    <a:pt x="403" y="19"/>
                    <a:pt x="403" y="19"/>
                    <a:pt x="403" y="19"/>
                  </a:cubicBezTo>
                  <a:cubicBezTo>
                    <a:pt x="410" y="19"/>
                    <a:pt x="410" y="19"/>
                    <a:pt x="410" y="19"/>
                  </a:cubicBezTo>
                  <a:cubicBezTo>
                    <a:pt x="410" y="16"/>
                    <a:pt x="410" y="16"/>
                    <a:pt x="410" y="16"/>
                  </a:cubicBezTo>
                  <a:cubicBezTo>
                    <a:pt x="410" y="13"/>
                    <a:pt x="410" y="10"/>
                    <a:pt x="411" y="7"/>
                  </a:cubicBezTo>
                  <a:cubicBezTo>
                    <a:pt x="413" y="5"/>
                    <a:pt x="414" y="3"/>
                    <a:pt x="416" y="2"/>
                  </a:cubicBezTo>
                  <a:cubicBezTo>
                    <a:pt x="418" y="0"/>
                    <a:pt x="421" y="0"/>
                    <a:pt x="423" y="0"/>
                  </a:cubicBezTo>
                  <a:cubicBezTo>
                    <a:pt x="426" y="0"/>
                    <a:pt x="428" y="1"/>
                    <a:pt x="430" y="2"/>
                  </a:cubicBezTo>
                  <a:cubicBezTo>
                    <a:pt x="431" y="3"/>
                    <a:pt x="432" y="5"/>
                    <a:pt x="432" y="6"/>
                  </a:cubicBezTo>
                  <a:cubicBezTo>
                    <a:pt x="432" y="7"/>
                    <a:pt x="432" y="7"/>
                    <a:pt x="431" y="8"/>
                  </a:cubicBezTo>
                  <a:cubicBezTo>
                    <a:pt x="431" y="9"/>
                    <a:pt x="430" y="9"/>
                    <a:pt x="429" y="9"/>
                  </a:cubicBezTo>
                  <a:cubicBezTo>
                    <a:pt x="429" y="9"/>
                    <a:pt x="428" y="8"/>
                    <a:pt x="428" y="8"/>
                  </a:cubicBezTo>
                  <a:cubicBezTo>
                    <a:pt x="427" y="7"/>
                    <a:pt x="427" y="7"/>
                    <a:pt x="425" y="5"/>
                  </a:cubicBezTo>
                  <a:cubicBezTo>
                    <a:pt x="425" y="4"/>
                    <a:pt x="424" y="3"/>
                    <a:pt x="423" y="2"/>
                  </a:cubicBezTo>
                  <a:cubicBezTo>
                    <a:pt x="422" y="2"/>
                    <a:pt x="421" y="1"/>
                    <a:pt x="421" y="1"/>
                  </a:cubicBezTo>
                  <a:cubicBezTo>
                    <a:pt x="419" y="1"/>
                    <a:pt x="419" y="2"/>
                    <a:pt x="418" y="2"/>
                  </a:cubicBezTo>
                  <a:cubicBezTo>
                    <a:pt x="417" y="3"/>
                    <a:pt x="417" y="4"/>
                    <a:pt x="416" y="5"/>
                  </a:cubicBezTo>
                  <a:cubicBezTo>
                    <a:pt x="416" y="6"/>
                    <a:pt x="416" y="9"/>
                    <a:pt x="416" y="15"/>
                  </a:cubicBezTo>
                  <a:cubicBezTo>
                    <a:pt x="416" y="17"/>
                    <a:pt x="416" y="17"/>
                    <a:pt x="416" y="17"/>
                  </a:cubicBezTo>
                  <a:cubicBezTo>
                    <a:pt x="424" y="17"/>
                    <a:pt x="424" y="17"/>
                    <a:pt x="424" y="17"/>
                  </a:cubicBezTo>
                  <a:cubicBezTo>
                    <a:pt x="424" y="21"/>
                    <a:pt x="424" y="21"/>
                    <a:pt x="424" y="21"/>
                  </a:cubicBezTo>
                  <a:cubicBezTo>
                    <a:pt x="415" y="21"/>
                    <a:pt x="415" y="21"/>
                    <a:pt x="415" y="21"/>
                  </a:cubicBezTo>
                  <a:close/>
                  <a:moveTo>
                    <a:pt x="477" y="1"/>
                  </a:moveTo>
                  <a:cubicBezTo>
                    <a:pt x="477" y="19"/>
                    <a:pt x="477" y="19"/>
                    <a:pt x="477" y="19"/>
                  </a:cubicBezTo>
                  <a:cubicBezTo>
                    <a:pt x="475" y="19"/>
                    <a:pt x="475" y="19"/>
                    <a:pt x="475" y="19"/>
                  </a:cubicBezTo>
                  <a:cubicBezTo>
                    <a:pt x="475" y="15"/>
                    <a:pt x="474" y="13"/>
                    <a:pt x="473" y="11"/>
                  </a:cubicBezTo>
                  <a:cubicBezTo>
                    <a:pt x="472" y="9"/>
                    <a:pt x="470" y="7"/>
                    <a:pt x="468" y="6"/>
                  </a:cubicBezTo>
                  <a:cubicBezTo>
                    <a:pt x="466" y="5"/>
                    <a:pt x="464" y="4"/>
                    <a:pt x="462" y="4"/>
                  </a:cubicBezTo>
                  <a:cubicBezTo>
                    <a:pt x="459" y="4"/>
                    <a:pt x="457" y="5"/>
                    <a:pt x="456" y="7"/>
                  </a:cubicBezTo>
                  <a:cubicBezTo>
                    <a:pt x="454" y="8"/>
                    <a:pt x="453" y="10"/>
                    <a:pt x="453" y="12"/>
                  </a:cubicBezTo>
                  <a:cubicBezTo>
                    <a:pt x="453" y="13"/>
                    <a:pt x="454" y="15"/>
                    <a:pt x="455" y="16"/>
                  </a:cubicBezTo>
                  <a:cubicBezTo>
                    <a:pt x="457" y="18"/>
                    <a:pt x="460" y="20"/>
                    <a:pt x="465" y="23"/>
                  </a:cubicBezTo>
                  <a:cubicBezTo>
                    <a:pt x="470" y="26"/>
                    <a:pt x="473" y="28"/>
                    <a:pt x="475" y="29"/>
                  </a:cubicBezTo>
                  <a:cubicBezTo>
                    <a:pt x="476" y="31"/>
                    <a:pt x="477" y="32"/>
                    <a:pt x="479" y="34"/>
                  </a:cubicBezTo>
                  <a:cubicBezTo>
                    <a:pt x="479" y="36"/>
                    <a:pt x="480" y="38"/>
                    <a:pt x="480" y="40"/>
                  </a:cubicBezTo>
                  <a:cubicBezTo>
                    <a:pt x="480" y="44"/>
                    <a:pt x="478" y="47"/>
                    <a:pt x="475" y="50"/>
                  </a:cubicBezTo>
                  <a:cubicBezTo>
                    <a:pt x="473" y="53"/>
                    <a:pt x="469" y="54"/>
                    <a:pt x="465" y="54"/>
                  </a:cubicBezTo>
                  <a:cubicBezTo>
                    <a:pt x="463" y="54"/>
                    <a:pt x="462" y="54"/>
                    <a:pt x="461" y="53"/>
                  </a:cubicBezTo>
                  <a:cubicBezTo>
                    <a:pt x="460" y="53"/>
                    <a:pt x="458" y="53"/>
                    <a:pt x="456" y="52"/>
                  </a:cubicBezTo>
                  <a:cubicBezTo>
                    <a:pt x="454" y="51"/>
                    <a:pt x="453" y="51"/>
                    <a:pt x="452" y="51"/>
                  </a:cubicBezTo>
                  <a:cubicBezTo>
                    <a:pt x="451" y="51"/>
                    <a:pt x="451" y="51"/>
                    <a:pt x="450" y="51"/>
                  </a:cubicBezTo>
                  <a:cubicBezTo>
                    <a:pt x="450" y="52"/>
                    <a:pt x="450" y="53"/>
                    <a:pt x="449" y="54"/>
                  </a:cubicBezTo>
                  <a:cubicBezTo>
                    <a:pt x="448" y="54"/>
                    <a:pt x="448" y="54"/>
                    <a:pt x="448" y="54"/>
                  </a:cubicBezTo>
                  <a:cubicBezTo>
                    <a:pt x="448" y="37"/>
                    <a:pt x="448" y="37"/>
                    <a:pt x="448" y="37"/>
                  </a:cubicBezTo>
                  <a:cubicBezTo>
                    <a:pt x="449" y="37"/>
                    <a:pt x="449" y="37"/>
                    <a:pt x="449" y="37"/>
                  </a:cubicBezTo>
                  <a:cubicBezTo>
                    <a:pt x="450" y="40"/>
                    <a:pt x="451" y="43"/>
                    <a:pt x="452" y="45"/>
                  </a:cubicBezTo>
                  <a:cubicBezTo>
                    <a:pt x="453" y="46"/>
                    <a:pt x="455" y="48"/>
                    <a:pt x="457" y="49"/>
                  </a:cubicBezTo>
                  <a:cubicBezTo>
                    <a:pt x="459" y="50"/>
                    <a:pt x="461" y="51"/>
                    <a:pt x="464" y="51"/>
                  </a:cubicBezTo>
                  <a:cubicBezTo>
                    <a:pt x="467" y="51"/>
                    <a:pt x="469" y="50"/>
                    <a:pt x="471" y="48"/>
                  </a:cubicBezTo>
                  <a:cubicBezTo>
                    <a:pt x="473" y="47"/>
                    <a:pt x="473" y="45"/>
                    <a:pt x="473" y="43"/>
                  </a:cubicBezTo>
                  <a:cubicBezTo>
                    <a:pt x="473" y="41"/>
                    <a:pt x="473" y="40"/>
                    <a:pt x="473" y="39"/>
                  </a:cubicBezTo>
                  <a:cubicBezTo>
                    <a:pt x="472" y="38"/>
                    <a:pt x="471" y="37"/>
                    <a:pt x="469" y="35"/>
                  </a:cubicBezTo>
                  <a:cubicBezTo>
                    <a:pt x="469" y="35"/>
                    <a:pt x="466" y="33"/>
                    <a:pt x="462" y="31"/>
                  </a:cubicBezTo>
                  <a:cubicBezTo>
                    <a:pt x="458" y="28"/>
                    <a:pt x="455" y="26"/>
                    <a:pt x="453" y="25"/>
                  </a:cubicBezTo>
                  <a:cubicBezTo>
                    <a:pt x="451" y="23"/>
                    <a:pt x="450" y="22"/>
                    <a:pt x="449" y="20"/>
                  </a:cubicBezTo>
                  <a:cubicBezTo>
                    <a:pt x="448" y="19"/>
                    <a:pt x="448" y="17"/>
                    <a:pt x="448" y="15"/>
                  </a:cubicBezTo>
                  <a:cubicBezTo>
                    <a:pt x="448" y="11"/>
                    <a:pt x="449" y="8"/>
                    <a:pt x="452" y="5"/>
                  </a:cubicBezTo>
                  <a:cubicBezTo>
                    <a:pt x="455" y="3"/>
                    <a:pt x="458" y="1"/>
                    <a:pt x="462" y="1"/>
                  </a:cubicBezTo>
                  <a:cubicBezTo>
                    <a:pt x="464" y="1"/>
                    <a:pt x="467" y="2"/>
                    <a:pt x="470" y="3"/>
                  </a:cubicBezTo>
                  <a:cubicBezTo>
                    <a:pt x="471" y="4"/>
                    <a:pt x="472" y="4"/>
                    <a:pt x="473" y="4"/>
                  </a:cubicBezTo>
                  <a:cubicBezTo>
                    <a:pt x="473" y="4"/>
                    <a:pt x="474" y="4"/>
                    <a:pt x="474" y="4"/>
                  </a:cubicBezTo>
                  <a:cubicBezTo>
                    <a:pt x="475" y="3"/>
                    <a:pt x="475" y="3"/>
                    <a:pt x="475" y="1"/>
                  </a:cubicBezTo>
                  <a:cubicBezTo>
                    <a:pt x="477" y="1"/>
                    <a:pt x="477" y="1"/>
                    <a:pt x="477" y="1"/>
                  </a:cubicBezTo>
                  <a:close/>
                  <a:moveTo>
                    <a:pt x="517" y="40"/>
                  </a:moveTo>
                  <a:cubicBezTo>
                    <a:pt x="517" y="44"/>
                    <a:pt x="515" y="48"/>
                    <a:pt x="512" y="50"/>
                  </a:cubicBezTo>
                  <a:cubicBezTo>
                    <a:pt x="510" y="53"/>
                    <a:pt x="507" y="54"/>
                    <a:pt x="504" y="54"/>
                  </a:cubicBezTo>
                  <a:cubicBezTo>
                    <a:pt x="500" y="54"/>
                    <a:pt x="497" y="52"/>
                    <a:pt x="494" y="49"/>
                  </a:cubicBezTo>
                  <a:cubicBezTo>
                    <a:pt x="491" y="46"/>
                    <a:pt x="490" y="41"/>
                    <a:pt x="490" y="36"/>
                  </a:cubicBezTo>
                  <a:cubicBezTo>
                    <a:pt x="490" y="31"/>
                    <a:pt x="492" y="26"/>
                    <a:pt x="495" y="23"/>
                  </a:cubicBezTo>
                  <a:cubicBezTo>
                    <a:pt x="498" y="19"/>
                    <a:pt x="501" y="17"/>
                    <a:pt x="506" y="17"/>
                  </a:cubicBezTo>
                  <a:cubicBezTo>
                    <a:pt x="509" y="17"/>
                    <a:pt x="512" y="18"/>
                    <a:pt x="514" y="20"/>
                  </a:cubicBezTo>
                  <a:cubicBezTo>
                    <a:pt x="516" y="22"/>
                    <a:pt x="517" y="24"/>
                    <a:pt x="517" y="26"/>
                  </a:cubicBezTo>
                  <a:cubicBezTo>
                    <a:pt x="517" y="27"/>
                    <a:pt x="517" y="27"/>
                    <a:pt x="516" y="28"/>
                  </a:cubicBezTo>
                  <a:cubicBezTo>
                    <a:pt x="516" y="29"/>
                    <a:pt x="515" y="29"/>
                    <a:pt x="514" y="29"/>
                  </a:cubicBezTo>
                  <a:cubicBezTo>
                    <a:pt x="512" y="29"/>
                    <a:pt x="511" y="29"/>
                    <a:pt x="511" y="27"/>
                  </a:cubicBezTo>
                  <a:cubicBezTo>
                    <a:pt x="510" y="27"/>
                    <a:pt x="510" y="26"/>
                    <a:pt x="510" y="25"/>
                  </a:cubicBezTo>
                  <a:cubicBezTo>
                    <a:pt x="510" y="23"/>
                    <a:pt x="509" y="22"/>
                    <a:pt x="508" y="21"/>
                  </a:cubicBezTo>
                  <a:cubicBezTo>
                    <a:pt x="507" y="21"/>
                    <a:pt x="506" y="20"/>
                    <a:pt x="505" y="20"/>
                  </a:cubicBezTo>
                  <a:cubicBezTo>
                    <a:pt x="502" y="20"/>
                    <a:pt x="500" y="21"/>
                    <a:pt x="499" y="23"/>
                  </a:cubicBezTo>
                  <a:cubicBezTo>
                    <a:pt x="497" y="25"/>
                    <a:pt x="496" y="29"/>
                    <a:pt x="496" y="33"/>
                  </a:cubicBezTo>
                  <a:cubicBezTo>
                    <a:pt x="496" y="37"/>
                    <a:pt x="497" y="40"/>
                    <a:pt x="499" y="43"/>
                  </a:cubicBezTo>
                  <a:cubicBezTo>
                    <a:pt x="501" y="47"/>
                    <a:pt x="503" y="48"/>
                    <a:pt x="507" y="48"/>
                  </a:cubicBezTo>
                  <a:cubicBezTo>
                    <a:pt x="509" y="48"/>
                    <a:pt x="511" y="47"/>
                    <a:pt x="513" y="46"/>
                  </a:cubicBezTo>
                  <a:cubicBezTo>
                    <a:pt x="514" y="45"/>
                    <a:pt x="515" y="43"/>
                    <a:pt x="517" y="40"/>
                  </a:cubicBezTo>
                  <a:cubicBezTo>
                    <a:pt x="517" y="40"/>
                    <a:pt x="517" y="40"/>
                    <a:pt x="517" y="40"/>
                  </a:cubicBezTo>
                  <a:close/>
                  <a:moveTo>
                    <a:pt x="534" y="0"/>
                  </a:moveTo>
                  <a:cubicBezTo>
                    <a:pt x="535" y="0"/>
                    <a:pt x="536" y="0"/>
                    <a:pt x="537" y="1"/>
                  </a:cubicBezTo>
                  <a:cubicBezTo>
                    <a:pt x="537" y="2"/>
                    <a:pt x="538" y="3"/>
                    <a:pt x="538" y="4"/>
                  </a:cubicBezTo>
                  <a:cubicBezTo>
                    <a:pt x="538" y="5"/>
                    <a:pt x="537" y="6"/>
                    <a:pt x="537" y="7"/>
                  </a:cubicBezTo>
                  <a:cubicBezTo>
                    <a:pt x="536" y="7"/>
                    <a:pt x="535" y="8"/>
                    <a:pt x="534" y="8"/>
                  </a:cubicBezTo>
                  <a:cubicBezTo>
                    <a:pt x="533" y="8"/>
                    <a:pt x="532" y="7"/>
                    <a:pt x="532" y="7"/>
                  </a:cubicBezTo>
                  <a:cubicBezTo>
                    <a:pt x="531" y="6"/>
                    <a:pt x="531" y="5"/>
                    <a:pt x="531" y="4"/>
                  </a:cubicBezTo>
                  <a:cubicBezTo>
                    <a:pt x="531" y="3"/>
                    <a:pt x="531" y="2"/>
                    <a:pt x="532" y="1"/>
                  </a:cubicBezTo>
                  <a:cubicBezTo>
                    <a:pt x="532" y="0"/>
                    <a:pt x="533" y="0"/>
                    <a:pt x="534" y="0"/>
                  </a:cubicBezTo>
                  <a:close/>
                  <a:moveTo>
                    <a:pt x="537" y="18"/>
                  </a:moveTo>
                  <a:cubicBezTo>
                    <a:pt x="537" y="45"/>
                    <a:pt x="537" y="45"/>
                    <a:pt x="537" y="45"/>
                  </a:cubicBezTo>
                  <a:cubicBezTo>
                    <a:pt x="537" y="47"/>
                    <a:pt x="537" y="49"/>
                    <a:pt x="537" y="49"/>
                  </a:cubicBezTo>
                  <a:cubicBezTo>
                    <a:pt x="538" y="50"/>
                    <a:pt x="538" y="51"/>
                    <a:pt x="539" y="51"/>
                  </a:cubicBezTo>
                  <a:cubicBezTo>
                    <a:pt x="539" y="51"/>
                    <a:pt x="540" y="51"/>
                    <a:pt x="542" y="51"/>
                  </a:cubicBezTo>
                  <a:cubicBezTo>
                    <a:pt x="542" y="53"/>
                    <a:pt x="542" y="53"/>
                    <a:pt x="542" y="53"/>
                  </a:cubicBezTo>
                  <a:cubicBezTo>
                    <a:pt x="526" y="53"/>
                    <a:pt x="526" y="53"/>
                    <a:pt x="526" y="53"/>
                  </a:cubicBezTo>
                  <a:cubicBezTo>
                    <a:pt x="526" y="51"/>
                    <a:pt x="526" y="51"/>
                    <a:pt x="526" y="51"/>
                  </a:cubicBezTo>
                  <a:cubicBezTo>
                    <a:pt x="527" y="51"/>
                    <a:pt x="529" y="51"/>
                    <a:pt x="529" y="51"/>
                  </a:cubicBezTo>
                  <a:cubicBezTo>
                    <a:pt x="529" y="51"/>
                    <a:pt x="530" y="50"/>
                    <a:pt x="530" y="49"/>
                  </a:cubicBezTo>
                  <a:cubicBezTo>
                    <a:pt x="531" y="49"/>
                    <a:pt x="531" y="47"/>
                    <a:pt x="531" y="45"/>
                  </a:cubicBezTo>
                  <a:cubicBezTo>
                    <a:pt x="531" y="32"/>
                    <a:pt x="531" y="32"/>
                    <a:pt x="531" y="32"/>
                  </a:cubicBezTo>
                  <a:cubicBezTo>
                    <a:pt x="531" y="28"/>
                    <a:pt x="531" y="26"/>
                    <a:pt x="530" y="25"/>
                  </a:cubicBezTo>
                  <a:cubicBezTo>
                    <a:pt x="530" y="24"/>
                    <a:pt x="530" y="23"/>
                    <a:pt x="529" y="23"/>
                  </a:cubicBezTo>
                  <a:cubicBezTo>
                    <a:pt x="529" y="23"/>
                    <a:pt x="529" y="23"/>
                    <a:pt x="528" y="23"/>
                  </a:cubicBezTo>
                  <a:cubicBezTo>
                    <a:pt x="527" y="23"/>
                    <a:pt x="526" y="23"/>
                    <a:pt x="525" y="23"/>
                  </a:cubicBezTo>
                  <a:cubicBezTo>
                    <a:pt x="525" y="22"/>
                    <a:pt x="525" y="22"/>
                    <a:pt x="525" y="22"/>
                  </a:cubicBezTo>
                  <a:cubicBezTo>
                    <a:pt x="535" y="18"/>
                    <a:pt x="535" y="18"/>
                    <a:pt x="535" y="18"/>
                  </a:cubicBezTo>
                  <a:cubicBezTo>
                    <a:pt x="537" y="18"/>
                    <a:pt x="537" y="18"/>
                    <a:pt x="537" y="18"/>
                  </a:cubicBezTo>
                  <a:close/>
                  <a:moveTo>
                    <a:pt x="555" y="31"/>
                  </a:moveTo>
                  <a:cubicBezTo>
                    <a:pt x="555" y="37"/>
                    <a:pt x="557" y="40"/>
                    <a:pt x="559" y="43"/>
                  </a:cubicBezTo>
                  <a:cubicBezTo>
                    <a:pt x="561" y="46"/>
                    <a:pt x="564" y="48"/>
                    <a:pt x="567" y="48"/>
                  </a:cubicBezTo>
                  <a:cubicBezTo>
                    <a:pt x="569" y="48"/>
                    <a:pt x="571" y="47"/>
                    <a:pt x="573" y="46"/>
                  </a:cubicBezTo>
                  <a:cubicBezTo>
                    <a:pt x="575" y="45"/>
                    <a:pt x="576" y="43"/>
                    <a:pt x="577" y="39"/>
                  </a:cubicBezTo>
                  <a:cubicBezTo>
                    <a:pt x="578" y="40"/>
                    <a:pt x="578" y="40"/>
                    <a:pt x="578" y="40"/>
                  </a:cubicBezTo>
                  <a:cubicBezTo>
                    <a:pt x="578" y="43"/>
                    <a:pt x="576" y="47"/>
                    <a:pt x="574" y="49"/>
                  </a:cubicBezTo>
                  <a:cubicBezTo>
                    <a:pt x="571" y="52"/>
                    <a:pt x="568" y="53"/>
                    <a:pt x="565" y="53"/>
                  </a:cubicBezTo>
                  <a:cubicBezTo>
                    <a:pt x="561" y="53"/>
                    <a:pt x="557" y="52"/>
                    <a:pt x="555" y="49"/>
                  </a:cubicBezTo>
                  <a:cubicBezTo>
                    <a:pt x="552" y="45"/>
                    <a:pt x="551" y="41"/>
                    <a:pt x="551" y="36"/>
                  </a:cubicBezTo>
                  <a:cubicBezTo>
                    <a:pt x="551" y="30"/>
                    <a:pt x="552" y="25"/>
                    <a:pt x="555" y="22"/>
                  </a:cubicBezTo>
                  <a:cubicBezTo>
                    <a:pt x="558" y="19"/>
                    <a:pt x="561" y="17"/>
                    <a:pt x="566" y="17"/>
                  </a:cubicBezTo>
                  <a:cubicBezTo>
                    <a:pt x="569" y="17"/>
                    <a:pt x="573" y="19"/>
                    <a:pt x="575" y="21"/>
                  </a:cubicBezTo>
                  <a:cubicBezTo>
                    <a:pt x="577" y="23"/>
                    <a:pt x="579" y="27"/>
                    <a:pt x="579" y="31"/>
                  </a:cubicBezTo>
                  <a:cubicBezTo>
                    <a:pt x="555" y="31"/>
                    <a:pt x="555" y="31"/>
                    <a:pt x="555" y="31"/>
                  </a:cubicBezTo>
                  <a:close/>
                  <a:moveTo>
                    <a:pt x="555" y="29"/>
                  </a:moveTo>
                  <a:cubicBezTo>
                    <a:pt x="571" y="29"/>
                    <a:pt x="571" y="29"/>
                    <a:pt x="571" y="29"/>
                  </a:cubicBezTo>
                  <a:cubicBezTo>
                    <a:pt x="571" y="27"/>
                    <a:pt x="570" y="26"/>
                    <a:pt x="570" y="25"/>
                  </a:cubicBezTo>
                  <a:cubicBezTo>
                    <a:pt x="569" y="24"/>
                    <a:pt x="568" y="23"/>
                    <a:pt x="567" y="22"/>
                  </a:cubicBezTo>
                  <a:cubicBezTo>
                    <a:pt x="566" y="21"/>
                    <a:pt x="565" y="21"/>
                    <a:pt x="563" y="21"/>
                  </a:cubicBezTo>
                  <a:cubicBezTo>
                    <a:pt x="561" y="21"/>
                    <a:pt x="560" y="21"/>
                    <a:pt x="558" y="23"/>
                  </a:cubicBezTo>
                  <a:cubicBezTo>
                    <a:pt x="557" y="24"/>
                    <a:pt x="555" y="27"/>
                    <a:pt x="555" y="29"/>
                  </a:cubicBezTo>
                  <a:close/>
                  <a:moveTo>
                    <a:pt x="595" y="25"/>
                  </a:moveTo>
                  <a:cubicBezTo>
                    <a:pt x="599" y="20"/>
                    <a:pt x="603" y="18"/>
                    <a:pt x="606" y="18"/>
                  </a:cubicBezTo>
                  <a:cubicBezTo>
                    <a:pt x="608" y="18"/>
                    <a:pt x="609" y="18"/>
                    <a:pt x="611" y="19"/>
                  </a:cubicBezTo>
                  <a:cubicBezTo>
                    <a:pt x="612" y="20"/>
                    <a:pt x="613" y="21"/>
                    <a:pt x="614" y="23"/>
                  </a:cubicBezTo>
                  <a:cubicBezTo>
                    <a:pt x="615" y="25"/>
                    <a:pt x="615" y="27"/>
                    <a:pt x="615" y="30"/>
                  </a:cubicBezTo>
                  <a:cubicBezTo>
                    <a:pt x="615" y="45"/>
                    <a:pt x="615" y="45"/>
                    <a:pt x="615" y="45"/>
                  </a:cubicBezTo>
                  <a:cubicBezTo>
                    <a:pt x="615" y="47"/>
                    <a:pt x="615" y="48"/>
                    <a:pt x="615" y="49"/>
                  </a:cubicBezTo>
                  <a:cubicBezTo>
                    <a:pt x="616" y="50"/>
                    <a:pt x="616" y="50"/>
                    <a:pt x="617" y="51"/>
                  </a:cubicBezTo>
                  <a:cubicBezTo>
                    <a:pt x="617" y="51"/>
                    <a:pt x="618" y="51"/>
                    <a:pt x="620" y="51"/>
                  </a:cubicBezTo>
                  <a:cubicBezTo>
                    <a:pt x="620" y="52"/>
                    <a:pt x="620" y="52"/>
                    <a:pt x="620" y="52"/>
                  </a:cubicBezTo>
                  <a:cubicBezTo>
                    <a:pt x="604" y="52"/>
                    <a:pt x="604" y="52"/>
                    <a:pt x="604" y="52"/>
                  </a:cubicBezTo>
                  <a:cubicBezTo>
                    <a:pt x="604" y="51"/>
                    <a:pt x="604" y="51"/>
                    <a:pt x="604" y="51"/>
                  </a:cubicBezTo>
                  <a:cubicBezTo>
                    <a:pt x="605" y="51"/>
                    <a:pt x="605" y="51"/>
                    <a:pt x="605" y="51"/>
                  </a:cubicBezTo>
                  <a:cubicBezTo>
                    <a:pt x="606" y="51"/>
                    <a:pt x="607" y="51"/>
                    <a:pt x="608" y="50"/>
                  </a:cubicBezTo>
                  <a:cubicBezTo>
                    <a:pt x="609" y="50"/>
                    <a:pt x="609" y="49"/>
                    <a:pt x="609" y="48"/>
                  </a:cubicBezTo>
                  <a:cubicBezTo>
                    <a:pt x="609" y="48"/>
                    <a:pt x="609" y="47"/>
                    <a:pt x="609" y="45"/>
                  </a:cubicBezTo>
                  <a:cubicBezTo>
                    <a:pt x="609" y="31"/>
                    <a:pt x="609" y="31"/>
                    <a:pt x="609" y="31"/>
                  </a:cubicBezTo>
                  <a:cubicBezTo>
                    <a:pt x="609" y="27"/>
                    <a:pt x="609" y="25"/>
                    <a:pt x="608" y="24"/>
                  </a:cubicBezTo>
                  <a:cubicBezTo>
                    <a:pt x="607" y="23"/>
                    <a:pt x="606" y="22"/>
                    <a:pt x="604" y="22"/>
                  </a:cubicBezTo>
                  <a:cubicBezTo>
                    <a:pt x="601" y="22"/>
                    <a:pt x="598" y="23"/>
                    <a:pt x="595" y="27"/>
                  </a:cubicBezTo>
                  <a:cubicBezTo>
                    <a:pt x="595" y="45"/>
                    <a:pt x="595" y="45"/>
                    <a:pt x="595" y="45"/>
                  </a:cubicBezTo>
                  <a:cubicBezTo>
                    <a:pt x="595" y="47"/>
                    <a:pt x="595" y="48"/>
                    <a:pt x="596" y="49"/>
                  </a:cubicBezTo>
                  <a:cubicBezTo>
                    <a:pt x="596" y="50"/>
                    <a:pt x="597" y="50"/>
                    <a:pt x="597" y="51"/>
                  </a:cubicBezTo>
                  <a:cubicBezTo>
                    <a:pt x="597" y="51"/>
                    <a:pt x="599" y="51"/>
                    <a:pt x="601" y="51"/>
                  </a:cubicBezTo>
                  <a:cubicBezTo>
                    <a:pt x="601" y="52"/>
                    <a:pt x="601" y="52"/>
                    <a:pt x="601" y="52"/>
                  </a:cubicBezTo>
                  <a:cubicBezTo>
                    <a:pt x="585" y="52"/>
                    <a:pt x="585" y="52"/>
                    <a:pt x="585" y="52"/>
                  </a:cubicBezTo>
                  <a:cubicBezTo>
                    <a:pt x="585" y="51"/>
                    <a:pt x="585" y="51"/>
                    <a:pt x="585" y="51"/>
                  </a:cubicBezTo>
                  <a:cubicBezTo>
                    <a:pt x="585" y="51"/>
                    <a:pt x="585" y="51"/>
                    <a:pt x="585" y="51"/>
                  </a:cubicBezTo>
                  <a:cubicBezTo>
                    <a:pt x="587" y="51"/>
                    <a:pt x="588" y="51"/>
                    <a:pt x="589" y="50"/>
                  </a:cubicBezTo>
                  <a:cubicBezTo>
                    <a:pt x="589" y="49"/>
                    <a:pt x="589" y="47"/>
                    <a:pt x="589" y="45"/>
                  </a:cubicBezTo>
                  <a:cubicBezTo>
                    <a:pt x="589" y="32"/>
                    <a:pt x="589" y="32"/>
                    <a:pt x="589" y="32"/>
                  </a:cubicBezTo>
                  <a:cubicBezTo>
                    <a:pt x="589" y="28"/>
                    <a:pt x="589" y="25"/>
                    <a:pt x="589" y="24"/>
                  </a:cubicBezTo>
                  <a:cubicBezTo>
                    <a:pt x="589" y="23"/>
                    <a:pt x="589" y="23"/>
                    <a:pt x="588" y="22"/>
                  </a:cubicBezTo>
                  <a:cubicBezTo>
                    <a:pt x="588" y="22"/>
                    <a:pt x="587" y="22"/>
                    <a:pt x="587" y="22"/>
                  </a:cubicBezTo>
                  <a:cubicBezTo>
                    <a:pt x="586" y="22"/>
                    <a:pt x="585" y="22"/>
                    <a:pt x="584" y="22"/>
                  </a:cubicBezTo>
                  <a:cubicBezTo>
                    <a:pt x="584" y="21"/>
                    <a:pt x="584" y="21"/>
                    <a:pt x="584" y="21"/>
                  </a:cubicBezTo>
                  <a:cubicBezTo>
                    <a:pt x="594" y="17"/>
                    <a:pt x="594" y="17"/>
                    <a:pt x="594" y="17"/>
                  </a:cubicBezTo>
                  <a:cubicBezTo>
                    <a:pt x="595" y="17"/>
                    <a:pt x="595" y="17"/>
                    <a:pt x="595" y="17"/>
                  </a:cubicBezTo>
                  <a:cubicBezTo>
                    <a:pt x="595" y="25"/>
                    <a:pt x="595" y="25"/>
                    <a:pt x="595" y="25"/>
                  </a:cubicBezTo>
                  <a:close/>
                  <a:moveTo>
                    <a:pt x="654" y="40"/>
                  </a:moveTo>
                  <a:cubicBezTo>
                    <a:pt x="653" y="44"/>
                    <a:pt x="651" y="48"/>
                    <a:pt x="649" y="50"/>
                  </a:cubicBezTo>
                  <a:cubicBezTo>
                    <a:pt x="646" y="53"/>
                    <a:pt x="643" y="54"/>
                    <a:pt x="640" y="54"/>
                  </a:cubicBezTo>
                  <a:cubicBezTo>
                    <a:pt x="637" y="54"/>
                    <a:pt x="633" y="52"/>
                    <a:pt x="631" y="49"/>
                  </a:cubicBezTo>
                  <a:cubicBezTo>
                    <a:pt x="628" y="46"/>
                    <a:pt x="627" y="41"/>
                    <a:pt x="627" y="36"/>
                  </a:cubicBezTo>
                  <a:cubicBezTo>
                    <a:pt x="627" y="31"/>
                    <a:pt x="628" y="26"/>
                    <a:pt x="631" y="23"/>
                  </a:cubicBezTo>
                  <a:cubicBezTo>
                    <a:pt x="634" y="19"/>
                    <a:pt x="638" y="17"/>
                    <a:pt x="642" y="17"/>
                  </a:cubicBezTo>
                  <a:cubicBezTo>
                    <a:pt x="645" y="17"/>
                    <a:pt x="648" y="18"/>
                    <a:pt x="650" y="20"/>
                  </a:cubicBezTo>
                  <a:cubicBezTo>
                    <a:pt x="652" y="22"/>
                    <a:pt x="653" y="24"/>
                    <a:pt x="653" y="26"/>
                  </a:cubicBezTo>
                  <a:cubicBezTo>
                    <a:pt x="653" y="27"/>
                    <a:pt x="653" y="27"/>
                    <a:pt x="653" y="28"/>
                  </a:cubicBezTo>
                  <a:cubicBezTo>
                    <a:pt x="652" y="29"/>
                    <a:pt x="651" y="29"/>
                    <a:pt x="650" y="29"/>
                  </a:cubicBezTo>
                  <a:cubicBezTo>
                    <a:pt x="649" y="29"/>
                    <a:pt x="648" y="29"/>
                    <a:pt x="647" y="27"/>
                  </a:cubicBezTo>
                  <a:cubicBezTo>
                    <a:pt x="647" y="27"/>
                    <a:pt x="646" y="26"/>
                    <a:pt x="646" y="25"/>
                  </a:cubicBezTo>
                  <a:cubicBezTo>
                    <a:pt x="646" y="23"/>
                    <a:pt x="645" y="22"/>
                    <a:pt x="645" y="21"/>
                  </a:cubicBezTo>
                  <a:cubicBezTo>
                    <a:pt x="644" y="21"/>
                    <a:pt x="643" y="20"/>
                    <a:pt x="641" y="20"/>
                  </a:cubicBezTo>
                  <a:cubicBezTo>
                    <a:pt x="639" y="20"/>
                    <a:pt x="637" y="21"/>
                    <a:pt x="635" y="23"/>
                  </a:cubicBezTo>
                  <a:cubicBezTo>
                    <a:pt x="633" y="25"/>
                    <a:pt x="633" y="29"/>
                    <a:pt x="633" y="33"/>
                  </a:cubicBezTo>
                  <a:cubicBezTo>
                    <a:pt x="633" y="37"/>
                    <a:pt x="633" y="40"/>
                    <a:pt x="635" y="43"/>
                  </a:cubicBezTo>
                  <a:cubicBezTo>
                    <a:pt x="637" y="47"/>
                    <a:pt x="640" y="48"/>
                    <a:pt x="643" y="48"/>
                  </a:cubicBezTo>
                  <a:cubicBezTo>
                    <a:pt x="645" y="48"/>
                    <a:pt x="647" y="47"/>
                    <a:pt x="649" y="46"/>
                  </a:cubicBezTo>
                  <a:cubicBezTo>
                    <a:pt x="651" y="45"/>
                    <a:pt x="652" y="43"/>
                    <a:pt x="654" y="40"/>
                  </a:cubicBezTo>
                  <a:cubicBezTo>
                    <a:pt x="654" y="40"/>
                    <a:pt x="654" y="40"/>
                    <a:pt x="654" y="40"/>
                  </a:cubicBezTo>
                  <a:close/>
                  <a:moveTo>
                    <a:pt x="668" y="31"/>
                  </a:moveTo>
                  <a:cubicBezTo>
                    <a:pt x="668" y="37"/>
                    <a:pt x="669" y="40"/>
                    <a:pt x="671" y="43"/>
                  </a:cubicBezTo>
                  <a:cubicBezTo>
                    <a:pt x="674" y="46"/>
                    <a:pt x="677" y="48"/>
                    <a:pt x="680" y="48"/>
                  </a:cubicBezTo>
                  <a:cubicBezTo>
                    <a:pt x="682" y="48"/>
                    <a:pt x="684" y="47"/>
                    <a:pt x="685" y="46"/>
                  </a:cubicBezTo>
                  <a:cubicBezTo>
                    <a:pt x="687" y="45"/>
                    <a:pt x="688" y="43"/>
                    <a:pt x="689" y="39"/>
                  </a:cubicBezTo>
                  <a:cubicBezTo>
                    <a:pt x="691" y="40"/>
                    <a:pt x="691" y="40"/>
                    <a:pt x="691" y="40"/>
                  </a:cubicBezTo>
                  <a:cubicBezTo>
                    <a:pt x="690" y="43"/>
                    <a:pt x="689" y="47"/>
                    <a:pt x="686" y="49"/>
                  </a:cubicBezTo>
                  <a:cubicBezTo>
                    <a:pt x="684" y="52"/>
                    <a:pt x="681" y="53"/>
                    <a:pt x="677" y="53"/>
                  </a:cubicBezTo>
                  <a:cubicBezTo>
                    <a:pt x="673" y="53"/>
                    <a:pt x="670" y="52"/>
                    <a:pt x="667" y="49"/>
                  </a:cubicBezTo>
                  <a:cubicBezTo>
                    <a:pt x="664" y="45"/>
                    <a:pt x="663" y="41"/>
                    <a:pt x="663" y="36"/>
                  </a:cubicBezTo>
                  <a:cubicBezTo>
                    <a:pt x="663" y="30"/>
                    <a:pt x="665" y="25"/>
                    <a:pt x="667" y="22"/>
                  </a:cubicBezTo>
                  <a:cubicBezTo>
                    <a:pt x="670" y="19"/>
                    <a:pt x="674" y="17"/>
                    <a:pt x="678" y="17"/>
                  </a:cubicBezTo>
                  <a:cubicBezTo>
                    <a:pt x="682" y="17"/>
                    <a:pt x="685" y="19"/>
                    <a:pt x="687" y="21"/>
                  </a:cubicBezTo>
                  <a:cubicBezTo>
                    <a:pt x="690" y="23"/>
                    <a:pt x="691" y="27"/>
                    <a:pt x="691" y="31"/>
                  </a:cubicBezTo>
                  <a:cubicBezTo>
                    <a:pt x="668" y="31"/>
                    <a:pt x="668" y="31"/>
                    <a:pt x="668" y="31"/>
                  </a:cubicBezTo>
                  <a:close/>
                  <a:moveTo>
                    <a:pt x="668" y="29"/>
                  </a:moveTo>
                  <a:cubicBezTo>
                    <a:pt x="683" y="29"/>
                    <a:pt x="683" y="29"/>
                    <a:pt x="683" y="29"/>
                  </a:cubicBezTo>
                  <a:cubicBezTo>
                    <a:pt x="683" y="27"/>
                    <a:pt x="683" y="26"/>
                    <a:pt x="682" y="25"/>
                  </a:cubicBezTo>
                  <a:cubicBezTo>
                    <a:pt x="682" y="24"/>
                    <a:pt x="681" y="23"/>
                    <a:pt x="679" y="22"/>
                  </a:cubicBezTo>
                  <a:cubicBezTo>
                    <a:pt x="678" y="21"/>
                    <a:pt x="677" y="21"/>
                    <a:pt x="676" y="21"/>
                  </a:cubicBezTo>
                  <a:cubicBezTo>
                    <a:pt x="674" y="21"/>
                    <a:pt x="672" y="21"/>
                    <a:pt x="671" y="23"/>
                  </a:cubicBezTo>
                  <a:cubicBezTo>
                    <a:pt x="669" y="24"/>
                    <a:pt x="668" y="27"/>
                    <a:pt x="668" y="29"/>
                  </a:cubicBezTo>
                  <a:close/>
                  <a:moveTo>
                    <a:pt x="731" y="48"/>
                  </a:moveTo>
                  <a:cubicBezTo>
                    <a:pt x="728" y="51"/>
                    <a:pt x="726" y="52"/>
                    <a:pt x="725" y="53"/>
                  </a:cubicBezTo>
                  <a:cubicBezTo>
                    <a:pt x="724" y="53"/>
                    <a:pt x="722" y="53"/>
                    <a:pt x="721" y="53"/>
                  </a:cubicBezTo>
                  <a:cubicBezTo>
                    <a:pt x="719" y="53"/>
                    <a:pt x="717" y="53"/>
                    <a:pt x="715" y="51"/>
                  </a:cubicBezTo>
                  <a:cubicBezTo>
                    <a:pt x="714" y="49"/>
                    <a:pt x="713" y="47"/>
                    <a:pt x="713" y="45"/>
                  </a:cubicBezTo>
                  <a:cubicBezTo>
                    <a:pt x="713" y="43"/>
                    <a:pt x="714" y="41"/>
                    <a:pt x="715" y="40"/>
                  </a:cubicBezTo>
                  <a:cubicBezTo>
                    <a:pt x="715" y="39"/>
                    <a:pt x="717" y="37"/>
                    <a:pt x="720" y="35"/>
                  </a:cubicBezTo>
                  <a:cubicBezTo>
                    <a:pt x="722" y="34"/>
                    <a:pt x="726" y="32"/>
                    <a:pt x="732" y="30"/>
                  </a:cubicBezTo>
                  <a:cubicBezTo>
                    <a:pt x="732" y="29"/>
                    <a:pt x="732" y="29"/>
                    <a:pt x="732" y="29"/>
                  </a:cubicBezTo>
                  <a:cubicBezTo>
                    <a:pt x="732" y="25"/>
                    <a:pt x="731" y="23"/>
                    <a:pt x="730" y="22"/>
                  </a:cubicBezTo>
                  <a:cubicBezTo>
                    <a:pt x="729" y="21"/>
                    <a:pt x="728" y="20"/>
                    <a:pt x="726" y="20"/>
                  </a:cubicBezTo>
                  <a:cubicBezTo>
                    <a:pt x="724" y="20"/>
                    <a:pt x="723" y="20"/>
                    <a:pt x="722" y="21"/>
                  </a:cubicBezTo>
                  <a:cubicBezTo>
                    <a:pt x="721" y="22"/>
                    <a:pt x="721" y="23"/>
                    <a:pt x="721" y="24"/>
                  </a:cubicBezTo>
                  <a:cubicBezTo>
                    <a:pt x="721" y="26"/>
                    <a:pt x="721" y="26"/>
                    <a:pt x="721" y="26"/>
                  </a:cubicBezTo>
                  <a:cubicBezTo>
                    <a:pt x="721" y="27"/>
                    <a:pt x="721" y="28"/>
                    <a:pt x="720" y="29"/>
                  </a:cubicBezTo>
                  <a:cubicBezTo>
                    <a:pt x="720" y="29"/>
                    <a:pt x="719" y="29"/>
                    <a:pt x="718" y="29"/>
                  </a:cubicBezTo>
                  <a:cubicBezTo>
                    <a:pt x="717" y="29"/>
                    <a:pt x="717" y="29"/>
                    <a:pt x="716" y="29"/>
                  </a:cubicBezTo>
                  <a:cubicBezTo>
                    <a:pt x="716" y="28"/>
                    <a:pt x="715" y="27"/>
                    <a:pt x="715" y="26"/>
                  </a:cubicBezTo>
                  <a:cubicBezTo>
                    <a:pt x="715" y="24"/>
                    <a:pt x="717" y="22"/>
                    <a:pt x="719" y="20"/>
                  </a:cubicBezTo>
                  <a:cubicBezTo>
                    <a:pt x="721" y="18"/>
                    <a:pt x="724" y="17"/>
                    <a:pt x="727" y="17"/>
                  </a:cubicBezTo>
                  <a:cubicBezTo>
                    <a:pt x="730" y="17"/>
                    <a:pt x="733" y="17"/>
                    <a:pt x="735" y="19"/>
                  </a:cubicBezTo>
                  <a:cubicBezTo>
                    <a:pt x="736" y="19"/>
                    <a:pt x="737" y="21"/>
                    <a:pt x="738" y="22"/>
                  </a:cubicBezTo>
                  <a:cubicBezTo>
                    <a:pt x="738" y="23"/>
                    <a:pt x="739" y="25"/>
                    <a:pt x="739" y="29"/>
                  </a:cubicBezTo>
                  <a:cubicBezTo>
                    <a:pt x="739" y="40"/>
                    <a:pt x="739" y="40"/>
                    <a:pt x="739" y="40"/>
                  </a:cubicBezTo>
                  <a:cubicBezTo>
                    <a:pt x="739" y="43"/>
                    <a:pt x="739" y="45"/>
                    <a:pt x="739" y="46"/>
                  </a:cubicBezTo>
                  <a:cubicBezTo>
                    <a:pt x="739" y="47"/>
                    <a:pt x="739" y="47"/>
                    <a:pt x="739" y="48"/>
                  </a:cubicBezTo>
                  <a:cubicBezTo>
                    <a:pt x="739" y="48"/>
                    <a:pt x="739" y="48"/>
                    <a:pt x="740" y="48"/>
                  </a:cubicBezTo>
                  <a:cubicBezTo>
                    <a:pt x="740" y="48"/>
                    <a:pt x="741" y="48"/>
                    <a:pt x="741" y="48"/>
                  </a:cubicBezTo>
                  <a:cubicBezTo>
                    <a:pt x="741" y="47"/>
                    <a:pt x="743" y="47"/>
                    <a:pt x="744" y="45"/>
                  </a:cubicBezTo>
                  <a:cubicBezTo>
                    <a:pt x="744" y="47"/>
                    <a:pt x="744" y="47"/>
                    <a:pt x="744" y="47"/>
                  </a:cubicBezTo>
                  <a:cubicBezTo>
                    <a:pt x="741" y="51"/>
                    <a:pt x="739" y="53"/>
                    <a:pt x="736" y="53"/>
                  </a:cubicBezTo>
                  <a:cubicBezTo>
                    <a:pt x="735" y="53"/>
                    <a:pt x="734" y="52"/>
                    <a:pt x="733" y="51"/>
                  </a:cubicBezTo>
                  <a:cubicBezTo>
                    <a:pt x="732" y="51"/>
                    <a:pt x="731" y="50"/>
                    <a:pt x="731" y="48"/>
                  </a:cubicBezTo>
                  <a:close/>
                  <a:moveTo>
                    <a:pt x="731" y="45"/>
                  </a:moveTo>
                  <a:cubicBezTo>
                    <a:pt x="731" y="33"/>
                    <a:pt x="731" y="33"/>
                    <a:pt x="731" y="33"/>
                  </a:cubicBezTo>
                  <a:cubicBezTo>
                    <a:pt x="728" y="34"/>
                    <a:pt x="725" y="35"/>
                    <a:pt x="725" y="36"/>
                  </a:cubicBezTo>
                  <a:cubicBezTo>
                    <a:pt x="723" y="37"/>
                    <a:pt x="721" y="38"/>
                    <a:pt x="721" y="39"/>
                  </a:cubicBezTo>
                  <a:cubicBezTo>
                    <a:pt x="720" y="41"/>
                    <a:pt x="719" y="42"/>
                    <a:pt x="719" y="43"/>
                  </a:cubicBezTo>
                  <a:cubicBezTo>
                    <a:pt x="719" y="45"/>
                    <a:pt x="720" y="47"/>
                    <a:pt x="721" y="48"/>
                  </a:cubicBezTo>
                  <a:cubicBezTo>
                    <a:pt x="722" y="49"/>
                    <a:pt x="723" y="49"/>
                    <a:pt x="725" y="49"/>
                  </a:cubicBezTo>
                  <a:cubicBezTo>
                    <a:pt x="726" y="49"/>
                    <a:pt x="729" y="48"/>
                    <a:pt x="731" y="45"/>
                  </a:cubicBezTo>
                  <a:close/>
                  <a:moveTo>
                    <a:pt x="759" y="25"/>
                  </a:moveTo>
                  <a:cubicBezTo>
                    <a:pt x="763" y="20"/>
                    <a:pt x="766" y="18"/>
                    <a:pt x="769" y="18"/>
                  </a:cubicBezTo>
                  <a:cubicBezTo>
                    <a:pt x="771" y="18"/>
                    <a:pt x="773" y="18"/>
                    <a:pt x="774" y="19"/>
                  </a:cubicBezTo>
                  <a:cubicBezTo>
                    <a:pt x="775" y="20"/>
                    <a:pt x="777" y="21"/>
                    <a:pt x="777" y="23"/>
                  </a:cubicBezTo>
                  <a:cubicBezTo>
                    <a:pt x="778" y="25"/>
                    <a:pt x="778" y="27"/>
                    <a:pt x="778" y="30"/>
                  </a:cubicBezTo>
                  <a:cubicBezTo>
                    <a:pt x="778" y="45"/>
                    <a:pt x="778" y="45"/>
                    <a:pt x="778" y="45"/>
                  </a:cubicBezTo>
                  <a:cubicBezTo>
                    <a:pt x="778" y="47"/>
                    <a:pt x="778" y="48"/>
                    <a:pt x="779" y="49"/>
                  </a:cubicBezTo>
                  <a:cubicBezTo>
                    <a:pt x="779" y="50"/>
                    <a:pt x="779" y="50"/>
                    <a:pt x="780" y="51"/>
                  </a:cubicBezTo>
                  <a:cubicBezTo>
                    <a:pt x="780" y="51"/>
                    <a:pt x="781" y="51"/>
                    <a:pt x="783" y="51"/>
                  </a:cubicBezTo>
                  <a:cubicBezTo>
                    <a:pt x="783" y="52"/>
                    <a:pt x="783" y="52"/>
                    <a:pt x="783" y="52"/>
                  </a:cubicBezTo>
                  <a:cubicBezTo>
                    <a:pt x="767" y="52"/>
                    <a:pt x="767" y="52"/>
                    <a:pt x="767" y="52"/>
                  </a:cubicBezTo>
                  <a:cubicBezTo>
                    <a:pt x="767" y="51"/>
                    <a:pt x="767" y="51"/>
                    <a:pt x="767" y="51"/>
                  </a:cubicBezTo>
                  <a:cubicBezTo>
                    <a:pt x="768" y="51"/>
                    <a:pt x="768" y="51"/>
                    <a:pt x="768" y="51"/>
                  </a:cubicBezTo>
                  <a:cubicBezTo>
                    <a:pt x="769" y="51"/>
                    <a:pt x="770" y="51"/>
                    <a:pt x="771" y="50"/>
                  </a:cubicBezTo>
                  <a:cubicBezTo>
                    <a:pt x="772" y="50"/>
                    <a:pt x="772" y="49"/>
                    <a:pt x="772" y="48"/>
                  </a:cubicBezTo>
                  <a:cubicBezTo>
                    <a:pt x="772" y="48"/>
                    <a:pt x="772" y="47"/>
                    <a:pt x="772" y="45"/>
                  </a:cubicBezTo>
                  <a:cubicBezTo>
                    <a:pt x="772" y="31"/>
                    <a:pt x="772" y="31"/>
                    <a:pt x="772" y="31"/>
                  </a:cubicBezTo>
                  <a:cubicBezTo>
                    <a:pt x="772" y="27"/>
                    <a:pt x="772" y="25"/>
                    <a:pt x="771" y="24"/>
                  </a:cubicBezTo>
                  <a:cubicBezTo>
                    <a:pt x="770" y="23"/>
                    <a:pt x="769" y="22"/>
                    <a:pt x="767" y="22"/>
                  </a:cubicBezTo>
                  <a:cubicBezTo>
                    <a:pt x="764" y="22"/>
                    <a:pt x="761" y="23"/>
                    <a:pt x="759" y="27"/>
                  </a:cubicBezTo>
                  <a:cubicBezTo>
                    <a:pt x="759" y="45"/>
                    <a:pt x="759" y="45"/>
                    <a:pt x="759" y="45"/>
                  </a:cubicBezTo>
                  <a:cubicBezTo>
                    <a:pt x="759" y="47"/>
                    <a:pt x="759" y="48"/>
                    <a:pt x="759" y="49"/>
                  </a:cubicBezTo>
                  <a:cubicBezTo>
                    <a:pt x="759" y="50"/>
                    <a:pt x="760" y="50"/>
                    <a:pt x="760" y="51"/>
                  </a:cubicBezTo>
                  <a:cubicBezTo>
                    <a:pt x="761" y="51"/>
                    <a:pt x="762" y="51"/>
                    <a:pt x="764" y="51"/>
                  </a:cubicBezTo>
                  <a:cubicBezTo>
                    <a:pt x="764" y="52"/>
                    <a:pt x="764" y="52"/>
                    <a:pt x="764" y="52"/>
                  </a:cubicBezTo>
                  <a:cubicBezTo>
                    <a:pt x="748" y="52"/>
                    <a:pt x="748" y="52"/>
                    <a:pt x="748" y="52"/>
                  </a:cubicBezTo>
                  <a:cubicBezTo>
                    <a:pt x="748" y="51"/>
                    <a:pt x="748" y="51"/>
                    <a:pt x="748" y="51"/>
                  </a:cubicBezTo>
                  <a:cubicBezTo>
                    <a:pt x="749" y="51"/>
                    <a:pt x="749" y="51"/>
                    <a:pt x="749" y="51"/>
                  </a:cubicBezTo>
                  <a:cubicBezTo>
                    <a:pt x="750" y="51"/>
                    <a:pt x="751" y="51"/>
                    <a:pt x="752" y="50"/>
                  </a:cubicBezTo>
                  <a:cubicBezTo>
                    <a:pt x="752" y="49"/>
                    <a:pt x="753" y="47"/>
                    <a:pt x="753" y="45"/>
                  </a:cubicBezTo>
                  <a:cubicBezTo>
                    <a:pt x="753" y="32"/>
                    <a:pt x="753" y="32"/>
                    <a:pt x="753" y="32"/>
                  </a:cubicBezTo>
                  <a:cubicBezTo>
                    <a:pt x="753" y="28"/>
                    <a:pt x="753" y="25"/>
                    <a:pt x="752" y="24"/>
                  </a:cubicBezTo>
                  <a:cubicBezTo>
                    <a:pt x="752" y="23"/>
                    <a:pt x="752" y="23"/>
                    <a:pt x="751" y="22"/>
                  </a:cubicBezTo>
                  <a:cubicBezTo>
                    <a:pt x="751" y="22"/>
                    <a:pt x="751" y="22"/>
                    <a:pt x="750" y="22"/>
                  </a:cubicBezTo>
                  <a:cubicBezTo>
                    <a:pt x="749" y="22"/>
                    <a:pt x="748" y="22"/>
                    <a:pt x="747" y="22"/>
                  </a:cubicBezTo>
                  <a:cubicBezTo>
                    <a:pt x="747" y="21"/>
                    <a:pt x="747" y="21"/>
                    <a:pt x="747" y="21"/>
                  </a:cubicBezTo>
                  <a:cubicBezTo>
                    <a:pt x="757" y="17"/>
                    <a:pt x="757" y="17"/>
                    <a:pt x="757" y="17"/>
                  </a:cubicBezTo>
                  <a:cubicBezTo>
                    <a:pt x="759" y="17"/>
                    <a:pt x="759" y="17"/>
                    <a:pt x="759" y="17"/>
                  </a:cubicBezTo>
                  <a:cubicBezTo>
                    <a:pt x="759" y="25"/>
                    <a:pt x="759" y="25"/>
                    <a:pt x="759" y="25"/>
                  </a:cubicBezTo>
                  <a:close/>
                  <a:moveTo>
                    <a:pt x="812" y="49"/>
                  </a:moveTo>
                  <a:cubicBezTo>
                    <a:pt x="811" y="51"/>
                    <a:pt x="809" y="52"/>
                    <a:pt x="807" y="53"/>
                  </a:cubicBezTo>
                  <a:cubicBezTo>
                    <a:pt x="806" y="53"/>
                    <a:pt x="804" y="54"/>
                    <a:pt x="803" y="54"/>
                  </a:cubicBezTo>
                  <a:cubicBezTo>
                    <a:pt x="799" y="54"/>
                    <a:pt x="796" y="52"/>
                    <a:pt x="793" y="49"/>
                  </a:cubicBezTo>
                  <a:cubicBezTo>
                    <a:pt x="791" y="46"/>
                    <a:pt x="789" y="42"/>
                    <a:pt x="789" y="37"/>
                  </a:cubicBezTo>
                  <a:cubicBezTo>
                    <a:pt x="789" y="32"/>
                    <a:pt x="791" y="28"/>
                    <a:pt x="794" y="24"/>
                  </a:cubicBezTo>
                  <a:cubicBezTo>
                    <a:pt x="797" y="20"/>
                    <a:pt x="801" y="18"/>
                    <a:pt x="805" y="18"/>
                  </a:cubicBezTo>
                  <a:cubicBezTo>
                    <a:pt x="808" y="18"/>
                    <a:pt x="810" y="19"/>
                    <a:pt x="812" y="21"/>
                  </a:cubicBezTo>
                  <a:cubicBezTo>
                    <a:pt x="812" y="14"/>
                    <a:pt x="812" y="14"/>
                    <a:pt x="812" y="14"/>
                  </a:cubicBezTo>
                  <a:cubicBezTo>
                    <a:pt x="812" y="10"/>
                    <a:pt x="812" y="8"/>
                    <a:pt x="812" y="7"/>
                  </a:cubicBezTo>
                  <a:cubicBezTo>
                    <a:pt x="812" y="6"/>
                    <a:pt x="811" y="5"/>
                    <a:pt x="811" y="5"/>
                  </a:cubicBezTo>
                  <a:cubicBezTo>
                    <a:pt x="811" y="5"/>
                    <a:pt x="810" y="5"/>
                    <a:pt x="809" y="5"/>
                  </a:cubicBezTo>
                  <a:cubicBezTo>
                    <a:pt x="809" y="5"/>
                    <a:pt x="808" y="5"/>
                    <a:pt x="807" y="5"/>
                  </a:cubicBezTo>
                  <a:cubicBezTo>
                    <a:pt x="807" y="4"/>
                    <a:pt x="807" y="4"/>
                    <a:pt x="807" y="4"/>
                  </a:cubicBezTo>
                  <a:cubicBezTo>
                    <a:pt x="816" y="0"/>
                    <a:pt x="816" y="0"/>
                    <a:pt x="816" y="0"/>
                  </a:cubicBezTo>
                  <a:cubicBezTo>
                    <a:pt x="818" y="0"/>
                    <a:pt x="818" y="0"/>
                    <a:pt x="818" y="0"/>
                  </a:cubicBezTo>
                  <a:cubicBezTo>
                    <a:pt x="818" y="39"/>
                    <a:pt x="818" y="39"/>
                    <a:pt x="818" y="39"/>
                  </a:cubicBezTo>
                  <a:cubicBezTo>
                    <a:pt x="818" y="43"/>
                    <a:pt x="818" y="45"/>
                    <a:pt x="818" y="46"/>
                  </a:cubicBezTo>
                  <a:cubicBezTo>
                    <a:pt x="818" y="47"/>
                    <a:pt x="819" y="48"/>
                    <a:pt x="819" y="48"/>
                  </a:cubicBezTo>
                  <a:cubicBezTo>
                    <a:pt x="819" y="49"/>
                    <a:pt x="820" y="49"/>
                    <a:pt x="820" y="49"/>
                  </a:cubicBezTo>
                  <a:cubicBezTo>
                    <a:pt x="821" y="49"/>
                    <a:pt x="822" y="48"/>
                    <a:pt x="823" y="48"/>
                  </a:cubicBezTo>
                  <a:cubicBezTo>
                    <a:pt x="823" y="49"/>
                    <a:pt x="823" y="49"/>
                    <a:pt x="823" y="49"/>
                  </a:cubicBezTo>
                  <a:cubicBezTo>
                    <a:pt x="813" y="53"/>
                    <a:pt x="813" y="53"/>
                    <a:pt x="813" y="53"/>
                  </a:cubicBezTo>
                  <a:cubicBezTo>
                    <a:pt x="812" y="53"/>
                    <a:pt x="812" y="53"/>
                    <a:pt x="812" y="53"/>
                  </a:cubicBezTo>
                  <a:cubicBezTo>
                    <a:pt x="812" y="49"/>
                    <a:pt x="812" y="49"/>
                    <a:pt x="812" y="49"/>
                  </a:cubicBezTo>
                  <a:close/>
                  <a:moveTo>
                    <a:pt x="812" y="46"/>
                  </a:moveTo>
                  <a:cubicBezTo>
                    <a:pt x="812" y="29"/>
                    <a:pt x="812" y="29"/>
                    <a:pt x="812" y="29"/>
                  </a:cubicBezTo>
                  <a:cubicBezTo>
                    <a:pt x="812" y="27"/>
                    <a:pt x="812" y="25"/>
                    <a:pt x="811" y="24"/>
                  </a:cubicBezTo>
                  <a:cubicBezTo>
                    <a:pt x="810" y="23"/>
                    <a:pt x="809" y="22"/>
                    <a:pt x="808" y="21"/>
                  </a:cubicBezTo>
                  <a:cubicBezTo>
                    <a:pt x="807" y="20"/>
                    <a:pt x="806" y="20"/>
                    <a:pt x="805" y="20"/>
                  </a:cubicBezTo>
                  <a:cubicBezTo>
                    <a:pt x="803" y="20"/>
                    <a:pt x="801" y="21"/>
                    <a:pt x="799" y="23"/>
                  </a:cubicBezTo>
                  <a:cubicBezTo>
                    <a:pt x="797" y="25"/>
                    <a:pt x="796" y="29"/>
                    <a:pt x="796" y="34"/>
                  </a:cubicBezTo>
                  <a:cubicBezTo>
                    <a:pt x="796" y="39"/>
                    <a:pt x="797" y="43"/>
                    <a:pt x="799" y="45"/>
                  </a:cubicBezTo>
                  <a:cubicBezTo>
                    <a:pt x="801" y="48"/>
                    <a:pt x="803" y="49"/>
                    <a:pt x="806" y="49"/>
                  </a:cubicBezTo>
                  <a:cubicBezTo>
                    <a:pt x="808" y="50"/>
                    <a:pt x="810" y="49"/>
                    <a:pt x="812" y="46"/>
                  </a:cubicBezTo>
                  <a:close/>
                  <a:moveTo>
                    <a:pt x="883" y="3"/>
                  </a:moveTo>
                  <a:cubicBezTo>
                    <a:pt x="883" y="14"/>
                    <a:pt x="883" y="14"/>
                    <a:pt x="883" y="14"/>
                  </a:cubicBezTo>
                  <a:cubicBezTo>
                    <a:pt x="882" y="14"/>
                    <a:pt x="882" y="14"/>
                    <a:pt x="882" y="14"/>
                  </a:cubicBezTo>
                  <a:cubicBezTo>
                    <a:pt x="882" y="12"/>
                    <a:pt x="881" y="11"/>
                    <a:pt x="881" y="10"/>
                  </a:cubicBezTo>
                  <a:cubicBezTo>
                    <a:pt x="880" y="8"/>
                    <a:pt x="879" y="7"/>
                    <a:pt x="878" y="7"/>
                  </a:cubicBezTo>
                  <a:cubicBezTo>
                    <a:pt x="877" y="6"/>
                    <a:pt x="875" y="5"/>
                    <a:pt x="873" y="5"/>
                  </a:cubicBezTo>
                  <a:cubicBezTo>
                    <a:pt x="867" y="5"/>
                    <a:pt x="867" y="5"/>
                    <a:pt x="867" y="5"/>
                  </a:cubicBezTo>
                  <a:cubicBezTo>
                    <a:pt x="867" y="44"/>
                    <a:pt x="867" y="44"/>
                    <a:pt x="867" y="44"/>
                  </a:cubicBezTo>
                  <a:cubicBezTo>
                    <a:pt x="867" y="47"/>
                    <a:pt x="867" y="49"/>
                    <a:pt x="867" y="49"/>
                  </a:cubicBezTo>
                  <a:cubicBezTo>
                    <a:pt x="868" y="51"/>
                    <a:pt x="870" y="51"/>
                    <a:pt x="871" y="51"/>
                  </a:cubicBezTo>
                  <a:cubicBezTo>
                    <a:pt x="873" y="51"/>
                    <a:pt x="873" y="51"/>
                    <a:pt x="873" y="51"/>
                  </a:cubicBezTo>
                  <a:cubicBezTo>
                    <a:pt x="873" y="52"/>
                    <a:pt x="873" y="52"/>
                    <a:pt x="873" y="52"/>
                  </a:cubicBezTo>
                  <a:cubicBezTo>
                    <a:pt x="853" y="52"/>
                    <a:pt x="853" y="52"/>
                    <a:pt x="853" y="52"/>
                  </a:cubicBezTo>
                  <a:cubicBezTo>
                    <a:pt x="853" y="51"/>
                    <a:pt x="853" y="51"/>
                    <a:pt x="853" y="51"/>
                  </a:cubicBezTo>
                  <a:cubicBezTo>
                    <a:pt x="854" y="51"/>
                    <a:pt x="854" y="51"/>
                    <a:pt x="854" y="51"/>
                  </a:cubicBezTo>
                  <a:cubicBezTo>
                    <a:pt x="856" y="51"/>
                    <a:pt x="858" y="50"/>
                    <a:pt x="859" y="49"/>
                  </a:cubicBezTo>
                  <a:cubicBezTo>
                    <a:pt x="859" y="48"/>
                    <a:pt x="859" y="47"/>
                    <a:pt x="859" y="43"/>
                  </a:cubicBezTo>
                  <a:cubicBezTo>
                    <a:pt x="859" y="5"/>
                    <a:pt x="859" y="5"/>
                    <a:pt x="859" y="5"/>
                  </a:cubicBezTo>
                  <a:cubicBezTo>
                    <a:pt x="853" y="5"/>
                    <a:pt x="853" y="5"/>
                    <a:pt x="853" y="5"/>
                  </a:cubicBezTo>
                  <a:cubicBezTo>
                    <a:pt x="851" y="5"/>
                    <a:pt x="849" y="5"/>
                    <a:pt x="849" y="6"/>
                  </a:cubicBezTo>
                  <a:cubicBezTo>
                    <a:pt x="847" y="6"/>
                    <a:pt x="846" y="7"/>
                    <a:pt x="845" y="9"/>
                  </a:cubicBezTo>
                  <a:cubicBezTo>
                    <a:pt x="845" y="10"/>
                    <a:pt x="844" y="12"/>
                    <a:pt x="844" y="14"/>
                  </a:cubicBezTo>
                  <a:cubicBezTo>
                    <a:pt x="843" y="14"/>
                    <a:pt x="843" y="14"/>
                    <a:pt x="843" y="14"/>
                  </a:cubicBezTo>
                  <a:cubicBezTo>
                    <a:pt x="843" y="3"/>
                    <a:pt x="843" y="3"/>
                    <a:pt x="843" y="3"/>
                  </a:cubicBezTo>
                  <a:cubicBezTo>
                    <a:pt x="883" y="3"/>
                    <a:pt x="883" y="3"/>
                    <a:pt x="883" y="3"/>
                  </a:cubicBezTo>
                  <a:close/>
                  <a:moveTo>
                    <a:pt x="891" y="31"/>
                  </a:moveTo>
                  <a:cubicBezTo>
                    <a:pt x="891" y="37"/>
                    <a:pt x="893" y="40"/>
                    <a:pt x="895" y="43"/>
                  </a:cubicBezTo>
                  <a:cubicBezTo>
                    <a:pt x="897" y="46"/>
                    <a:pt x="900" y="48"/>
                    <a:pt x="903" y="48"/>
                  </a:cubicBezTo>
                  <a:cubicBezTo>
                    <a:pt x="905" y="48"/>
                    <a:pt x="907" y="47"/>
                    <a:pt x="909" y="46"/>
                  </a:cubicBezTo>
                  <a:cubicBezTo>
                    <a:pt x="911" y="45"/>
                    <a:pt x="912" y="43"/>
                    <a:pt x="913" y="39"/>
                  </a:cubicBezTo>
                  <a:cubicBezTo>
                    <a:pt x="914" y="40"/>
                    <a:pt x="914" y="40"/>
                    <a:pt x="914" y="40"/>
                  </a:cubicBezTo>
                  <a:cubicBezTo>
                    <a:pt x="914" y="43"/>
                    <a:pt x="912" y="47"/>
                    <a:pt x="910" y="49"/>
                  </a:cubicBezTo>
                  <a:cubicBezTo>
                    <a:pt x="907" y="52"/>
                    <a:pt x="904" y="53"/>
                    <a:pt x="901" y="53"/>
                  </a:cubicBezTo>
                  <a:cubicBezTo>
                    <a:pt x="897" y="53"/>
                    <a:pt x="893" y="52"/>
                    <a:pt x="891" y="49"/>
                  </a:cubicBezTo>
                  <a:cubicBezTo>
                    <a:pt x="888" y="45"/>
                    <a:pt x="887" y="41"/>
                    <a:pt x="887" y="36"/>
                  </a:cubicBezTo>
                  <a:cubicBezTo>
                    <a:pt x="887" y="30"/>
                    <a:pt x="888" y="25"/>
                    <a:pt x="891" y="22"/>
                  </a:cubicBezTo>
                  <a:cubicBezTo>
                    <a:pt x="894" y="19"/>
                    <a:pt x="897" y="17"/>
                    <a:pt x="902" y="17"/>
                  </a:cubicBezTo>
                  <a:cubicBezTo>
                    <a:pt x="905" y="17"/>
                    <a:pt x="909" y="19"/>
                    <a:pt x="911" y="21"/>
                  </a:cubicBezTo>
                  <a:cubicBezTo>
                    <a:pt x="913" y="23"/>
                    <a:pt x="915" y="27"/>
                    <a:pt x="915" y="31"/>
                  </a:cubicBezTo>
                  <a:cubicBezTo>
                    <a:pt x="891" y="31"/>
                    <a:pt x="891" y="31"/>
                    <a:pt x="891" y="31"/>
                  </a:cubicBezTo>
                  <a:close/>
                  <a:moveTo>
                    <a:pt x="891" y="29"/>
                  </a:moveTo>
                  <a:cubicBezTo>
                    <a:pt x="907" y="29"/>
                    <a:pt x="907" y="29"/>
                    <a:pt x="907" y="29"/>
                  </a:cubicBezTo>
                  <a:cubicBezTo>
                    <a:pt x="907" y="27"/>
                    <a:pt x="906" y="26"/>
                    <a:pt x="906" y="25"/>
                  </a:cubicBezTo>
                  <a:cubicBezTo>
                    <a:pt x="905" y="24"/>
                    <a:pt x="904" y="23"/>
                    <a:pt x="903" y="22"/>
                  </a:cubicBezTo>
                  <a:cubicBezTo>
                    <a:pt x="902" y="21"/>
                    <a:pt x="901" y="21"/>
                    <a:pt x="899" y="21"/>
                  </a:cubicBezTo>
                  <a:cubicBezTo>
                    <a:pt x="897" y="21"/>
                    <a:pt x="896" y="21"/>
                    <a:pt x="894" y="23"/>
                  </a:cubicBezTo>
                  <a:cubicBezTo>
                    <a:pt x="893" y="24"/>
                    <a:pt x="892" y="27"/>
                    <a:pt x="891" y="29"/>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5" name="Freeform 35"/>
            <p:cNvSpPr>
              <a:spLocks noEditPoints="1"/>
            </p:cNvSpPr>
            <p:nvPr userDrawn="1"/>
          </p:nvSpPr>
          <p:spPr bwMode="auto">
            <a:xfrm>
              <a:off x="10679175" y="4943779"/>
              <a:ext cx="873125" cy="103188"/>
            </a:xfrm>
            <a:custGeom>
              <a:avLst/>
              <a:gdLst>
                <a:gd name="T0" fmla="*/ 23 w 586"/>
                <a:gd name="T1" fmla="*/ 21 h 69"/>
                <a:gd name="T2" fmla="*/ 8 w 586"/>
                <a:gd name="T3" fmla="*/ 24 h 69"/>
                <a:gd name="T4" fmla="*/ 45 w 586"/>
                <a:gd name="T5" fmla="*/ 26 h 69"/>
                <a:gd name="T6" fmla="*/ 66 w 586"/>
                <a:gd name="T7" fmla="*/ 52 h 69"/>
                <a:gd name="T8" fmla="*/ 58 w 586"/>
                <a:gd name="T9" fmla="*/ 46 h 69"/>
                <a:gd name="T10" fmla="*/ 46 w 586"/>
                <a:gd name="T11" fmla="*/ 50 h 69"/>
                <a:gd name="T12" fmla="*/ 40 w 586"/>
                <a:gd name="T13" fmla="*/ 46 h 69"/>
                <a:gd name="T14" fmla="*/ 45 w 586"/>
                <a:gd name="T15" fmla="*/ 1 h 69"/>
                <a:gd name="T16" fmla="*/ 106 w 586"/>
                <a:gd name="T17" fmla="*/ 52 h 69"/>
                <a:gd name="T18" fmla="*/ 98 w 586"/>
                <a:gd name="T19" fmla="*/ 46 h 69"/>
                <a:gd name="T20" fmla="*/ 90 w 586"/>
                <a:gd name="T21" fmla="*/ 52 h 69"/>
                <a:gd name="T22" fmla="*/ 78 w 586"/>
                <a:gd name="T23" fmla="*/ 25 h 69"/>
                <a:gd name="T24" fmla="*/ 132 w 586"/>
                <a:gd name="T25" fmla="*/ 19 h 69"/>
                <a:gd name="T26" fmla="*/ 118 w 586"/>
                <a:gd name="T27" fmla="*/ 28 h 69"/>
                <a:gd name="T28" fmla="*/ 133 w 586"/>
                <a:gd name="T29" fmla="*/ 52 h 69"/>
                <a:gd name="T30" fmla="*/ 169 w 586"/>
                <a:gd name="T31" fmla="*/ 52 h 69"/>
                <a:gd name="T32" fmla="*/ 161 w 586"/>
                <a:gd name="T33" fmla="*/ 15 h 69"/>
                <a:gd name="T34" fmla="*/ 167 w 586"/>
                <a:gd name="T35" fmla="*/ 1 h 69"/>
                <a:gd name="T36" fmla="*/ 181 w 586"/>
                <a:gd name="T37" fmla="*/ 38 h 69"/>
                <a:gd name="T38" fmla="*/ 189 w 586"/>
                <a:gd name="T39" fmla="*/ 47 h 69"/>
                <a:gd name="T40" fmla="*/ 222 w 586"/>
                <a:gd name="T41" fmla="*/ 31 h 69"/>
                <a:gd name="T42" fmla="*/ 252 w 586"/>
                <a:gd name="T43" fmla="*/ 24 h 69"/>
                <a:gd name="T44" fmla="*/ 228 w 586"/>
                <a:gd name="T45" fmla="*/ 44 h 69"/>
                <a:gd name="T46" fmla="*/ 249 w 586"/>
                <a:gd name="T47" fmla="*/ 64 h 69"/>
                <a:gd name="T48" fmla="*/ 223 w 586"/>
                <a:gd name="T49" fmla="*/ 48 h 69"/>
                <a:gd name="T50" fmla="*/ 240 w 586"/>
                <a:gd name="T51" fmla="*/ 39 h 69"/>
                <a:gd name="T52" fmla="*/ 238 w 586"/>
                <a:gd name="T53" fmla="*/ 66 h 69"/>
                <a:gd name="T54" fmla="*/ 274 w 586"/>
                <a:gd name="T55" fmla="*/ 21 h 69"/>
                <a:gd name="T56" fmla="*/ 286 w 586"/>
                <a:gd name="T57" fmla="*/ 21 h 69"/>
                <a:gd name="T58" fmla="*/ 290 w 586"/>
                <a:gd name="T59" fmla="*/ 25 h 69"/>
                <a:gd name="T60" fmla="*/ 267 w 586"/>
                <a:gd name="T61" fmla="*/ 62 h 69"/>
                <a:gd name="T62" fmla="*/ 258 w 586"/>
                <a:gd name="T63" fmla="*/ 20 h 69"/>
                <a:gd name="T64" fmla="*/ 319 w 586"/>
                <a:gd name="T65" fmla="*/ 49 h 69"/>
                <a:gd name="T66" fmla="*/ 322 w 586"/>
                <a:gd name="T67" fmla="*/ 34 h 69"/>
                <a:gd name="T68" fmla="*/ 368 w 586"/>
                <a:gd name="T69" fmla="*/ 45 h 69"/>
                <a:gd name="T70" fmla="*/ 360 w 586"/>
                <a:gd name="T71" fmla="*/ 52 h 69"/>
                <a:gd name="T72" fmla="*/ 364 w 586"/>
                <a:gd name="T73" fmla="*/ 8 h 69"/>
                <a:gd name="T74" fmla="*/ 378 w 586"/>
                <a:gd name="T75" fmla="*/ 6 h 69"/>
                <a:gd name="T76" fmla="*/ 377 w 586"/>
                <a:gd name="T77" fmla="*/ 22 h 69"/>
                <a:gd name="T78" fmla="*/ 408 w 586"/>
                <a:gd name="T79" fmla="*/ 16 h 69"/>
                <a:gd name="T80" fmla="*/ 433 w 586"/>
                <a:gd name="T81" fmla="*/ 52 h 69"/>
                <a:gd name="T82" fmla="*/ 435 w 586"/>
                <a:gd name="T83" fmla="*/ 6 h 69"/>
                <a:gd name="T84" fmla="*/ 476 w 586"/>
                <a:gd name="T85" fmla="*/ 20 h 69"/>
                <a:gd name="T86" fmla="*/ 468 w 586"/>
                <a:gd name="T87" fmla="*/ 54 h 69"/>
                <a:gd name="T88" fmla="*/ 472 w 586"/>
                <a:gd name="T89" fmla="*/ 24 h 69"/>
                <a:gd name="T90" fmla="*/ 466 w 586"/>
                <a:gd name="T91" fmla="*/ 54 h 69"/>
                <a:gd name="T92" fmla="*/ 454 w 586"/>
                <a:gd name="T93" fmla="*/ 6 h 69"/>
                <a:gd name="T94" fmla="*/ 502 w 586"/>
                <a:gd name="T95" fmla="*/ 5 h 69"/>
                <a:gd name="T96" fmla="*/ 502 w 586"/>
                <a:gd name="T97" fmla="*/ 46 h 69"/>
                <a:gd name="T98" fmla="*/ 495 w 586"/>
                <a:gd name="T99" fmla="*/ 50 h 69"/>
                <a:gd name="T100" fmla="*/ 500 w 586"/>
                <a:gd name="T101" fmla="*/ 19 h 69"/>
                <a:gd name="T102" fmla="*/ 544 w 586"/>
                <a:gd name="T103" fmla="*/ 50 h 69"/>
                <a:gd name="T104" fmla="*/ 538 w 586"/>
                <a:gd name="T105" fmla="*/ 49 h 69"/>
                <a:gd name="T106" fmla="*/ 526 w 586"/>
                <a:gd name="T107" fmla="*/ 52 h 69"/>
                <a:gd name="T108" fmla="*/ 518 w 586"/>
                <a:gd name="T109" fmla="*/ 33 h 69"/>
                <a:gd name="T110" fmla="*/ 524 w 586"/>
                <a:gd name="T111" fmla="*/ 26 h 69"/>
                <a:gd name="T112" fmla="*/ 574 w 586"/>
                <a:gd name="T113" fmla="*/ 31 h 69"/>
                <a:gd name="T114" fmla="*/ 560 w 586"/>
                <a:gd name="T115" fmla="*/ 30 h 69"/>
                <a:gd name="T116" fmla="*/ 580 w 586"/>
                <a:gd name="T117" fmla="*/ 41 h 69"/>
                <a:gd name="T118" fmla="*/ 575 w 586"/>
                <a:gd name="T119" fmla="*/ 52 h 69"/>
                <a:gd name="T120" fmla="*/ 566 w 586"/>
                <a:gd name="T121" fmla="*/ 5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86" h="69">
                  <a:moveTo>
                    <a:pt x="27" y="41"/>
                  </a:moveTo>
                  <a:cubicBezTo>
                    <a:pt x="26" y="45"/>
                    <a:pt x="24" y="49"/>
                    <a:pt x="22" y="51"/>
                  </a:cubicBezTo>
                  <a:cubicBezTo>
                    <a:pt x="19" y="54"/>
                    <a:pt x="16" y="55"/>
                    <a:pt x="13" y="55"/>
                  </a:cubicBezTo>
                  <a:cubicBezTo>
                    <a:pt x="10" y="55"/>
                    <a:pt x="6" y="53"/>
                    <a:pt x="4" y="50"/>
                  </a:cubicBezTo>
                  <a:cubicBezTo>
                    <a:pt x="1" y="47"/>
                    <a:pt x="0" y="42"/>
                    <a:pt x="0" y="37"/>
                  </a:cubicBezTo>
                  <a:cubicBezTo>
                    <a:pt x="0" y="32"/>
                    <a:pt x="1" y="27"/>
                    <a:pt x="4" y="24"/>
                  </a:cubicBezTo>
                  <a:cubicBezTo>
                    <a:pt x="7" y="20"/>
                    <a:pt x="11" y="18"/>
                    <a:pt x="15" y="18"/>
                  </a:cubicBezTo>
                  <a:cubicBezTo>
                    <a:pt x="18" y="18"/>
                    <a:pt x="21" y="19"/>
                    <a:pt x="23" y="21"/>
                  </a:cubicBezTo>
                  <a:cubicBezTo>
                    <a:pt x="25" y="23"/>
                    <a:pt x="26" y="25"/>
                    <a:pt x="26" y="27"/>
                  </a:cubicBezTo>
                  <a:cubicBezTo>
                    <a:pt x="26" y="28"/>
                    <a:pt x="26" y="28"/>
                    <a:pt x="26" y="29"/>
                  </a:cubicBezTo>
                  <a:cubicBezTo>
                    <a:pt x="25" y="30"/>
                    <a:pt x="24" y="30"/>
                    <a:pt x="23" y="30"/>
                  </a:cubicBezTo>
                  <a:cubicBezTo>
                    <a:pt x="22" y="30"/>
                    <a:pt x="21" y="30"/>
                    <a:pt x="20" y="28"/>
                  </a:cubicBezTo>
                  <a:cubicBezTo>
                    <a:pt x="20" y="28"/>
                    <a:pt x="19" y="27"/>
                    <a:pt x="19" y="26"/>
                  </a:cubicBezTo>
                  <a:cubicBezTo>
                    <a:pt x="19" y="24"/>
                    <a:pt x="18" y="23"/>
                    <a:pt x="18" y="22"/>
                  </a:cubicBezTo>
                  <a:cubicBezTo>
                    <a:pt x="17" y="22"/>
                    <a:pt x="16" y="21"/>
                    <a:pt x="14" y="21"/>
                  </a:cubicBezTo>
                  <a:cubicBezTo>
                    <a:pt x="12" y="21"/>
                    <a:pt x="10" y="22"/>
                    <a:pt x="8" y="24"/>
                  </a:cubicBezTo>
                  <a:cubicBezTo>
                    <a:pt x="6" y="26"/>
                    <a:pt x="6" y="30"/>
                    <a:pt x="6" y="34"/>
                  </a:cubicBezTo>
                  <a:cubicBezTo>
                    <a:pt x="6" y="38"/>
                    <a:pt x="6" y="41"/>
                    <a:pt x="8" y="44"/>
                  </a:cubicBezTo>
                  <a:cubicBezTo>
                    <a:pt x="10" y="48"/>
                    <a:pt x="13" y="49"/>
                    <a:pt x="16" y="49"/>
                  </a:cubicBezTo>
                  <a:cubicBezTo>
                    <a:pt x="18" y="49"/>
                    <a:pt x="20" y="48"/>
                    <a:pt x="22" y="47"/>
                  </a:cubicBezTo>
                  <a:cubicBezTo>
                    <a:pt x="24" y="46"/>
                    <a:pt x="25" y="44"/>
                    <a:pt x="27" y="41"/>
                  </a:cubicBezTo>
                  <a:cubicBezTo>
                    <a:pt x="27" y="41"/>
                    <a:pt x="27" y="41"/>
                    <a:pt x="27" y="41"/>
                  </a:cubicBezTo>
                  <a:close/>
                  <a:moveTo>
                    <a:pt x="45" y="1"/>
                  </a:moveTo>
                  <a:cubicBezTo>
                    <a:pt x="45" y="26"/>
                    <a:pt x="45" y="26"/>
                    <a:pt x="45" y="26"/>
                  </a:cubicBezTo>
                  <a:cubicBezTo>
                    <a:pt x="48" y="22"/>
                    <a:pt x="50" y="21"/>
                    <a:pt x="51" y="20"/>
                  </a:cubicBezTo>
                  <a:cubicBezTo>
                    <a:pt x="53" y="19"/>
                    <a:pt x="54" y="18"/>
                    <a:pt x="56" y="18"/>
                  </a:cubicBezTo>
                  <a:cubicBezTo>
                    <a:pt x="58" y="18"/>
                    <a:pt x="60" y="19"/>
                    <a:pt x="61" y="20"/>
                  </a:cubicBezTo>
                  <a:cubicBezTo>
                    <a:pt x="62" y="21"/>
                    <a:pt x="63" y="23"/>
                    <a:pt x="64" y="25"/>
                  </a:cubicBezTo>
                  <a:cubicBezTo>
                    <a:pt x="64" y="27"/>
                    <a:pt x="64" y="30"/>
                    <a:pt x="64" y="34"/>
                  </a:cubicBezTo>
                  <a:cubicBezTo>
                    <a:pt x="64" y="46"/>
                    <a:pt x="64" y="46"/>
                    <a:pt x="64" y="46"/>
                  </a:cubicBezTo>
                  <a:cubicBezTo>
                    <a:pt x="64" y="48"/>
                    <a:pt x="64" y="50"/>
                    <a:pt x="65" y="50"/>
                  </a:cubicBezTo>
                  <a:cubicBezTo>
                    <a:pt x="65" y="51"/>
                    <a:pt x="66" y="52"/>
                    <a:pt x="66" y="52"/>
                  </a:cubicBezTo>
                  <a:cubicBezTo>
                    <a:pt x="66" y="52"/>
                    <a:pt x="68" y="52"/>
                    <a:pt x="69" y="52"/>
                  </a:cubicBezTo>
                  <a:cubicBezTo>
                    <a:pt x="69" y="54"/>
                    <a:pt x="69" y="54"/>
                    <a:pt x="69" y="54"/>
                  </a:cubicBezTo>
                  <a:cubicBezTo>
                    <a:pt x="53" y="54"/>
                    <a:pt x="53" y="54"/>
                    <a:pt x="53" y="54"/>
                  </a:cubicBezTo>
                  <a:cubicBezTo>
                    <a:pt x="53" y="52"/>
                    <a:pt x="53" y="52"/>
                    <a:pt x="53" y="52"/>
                  </a:cubicBezTo>
                  <a:cubicBezTo>
                    <a:pt x="54" y="52"/>
                    <a:pt x="54" y="52"/>
                    <a:pt x="54" y="52"/>
                  </a:cubicBezTo>
                  <a:cubicBezTo>
                    <a:pt x="56" y="52"/>
                    <a:pt x="56" y="52"/>
                    <a:pt x="57" y="52"/>
                  </a:cubicBezTo>
                  <a:cubicBezTo>
                    <a:pt x="58" y="51"/>
                    <a:pt x="58" y="50"/>
                    <a:pt x="58" y="50"/>
                  </a:cubicBezTo>
                  <a:cubicBezTo>
                    <a:pt x="58" y="49"/>
                    <a:pt x="58" y="48"/>
                    <a:pt x="58" y="46"/>
                  </a:cubicBezTo>
                  <a:cubicBezTo>
                    <a:pt x="58" y="34"/>
                    <a:pt x="58" y="34"/>
                    <a:pt x="58" y="34"/>
                  </a:cubicBezTo>
                  <a:cubicBezTo>
                    <a:pt x="58" y="30"/>
                    <a:pt x="58" y="28"/>
                    <a:pt x="58" y="27"/>
                  </a:cubicBezTo>
                  <a:cubicBezTo>
                    <a:pt x="58" y="26"/>
                    <a:pt x="57" y="25"/>
                    <a:pt x="56" y="24"/>
                  </a:cubicBezTo>
                  <a:cubicBezTo>
                    <a:pt x="56" y="24"/>
                    <a:pt x="55" y="23"/>
                    <a:pt x="54" y="23"/>
                  </a:cubicBezTo>
                  <a:cubicBezTo>
                    <a:pt x="52" y="23"/>
                    <a:pt x="51" y="24"/>
                    <a:pt x="50" y="24"/>
                  </a:cubicBezTo>
                  <a:cubicBezTo>
                    <a:pt x="49" y="25"/>
                    <a:pt x="47" y="26"/>
                    <a:pt x="46" y="28"/>
                  </a:cubicBezTo>
                  <a:cubicBezTo>
                    <a:pt x="46" y="46"/>
                    <a:pt x="46" y="46"/>
                    <a:pt x="46" y="46"/>
                  </a:cubicBezTo>
                  <a:cubicBezTo>
                    <a:pt x="46" y="48"/>
                    <a:pt x="46" y="50"/>
                    <a:pt x="46" y="50"/>
                  </a:cubicBezTo>
                  <a:cubicBezTo>
                    <a:pt x="46" y="51"/>
                    <a:pt x="47" y="52"/>
                    <a:pt x="47" y="52"/>
                  </a:cubicBezTo>
                  <a:cubicBezTo>
                    <a:pt x="48" y="52"/>
                    <a:pt x="49" y="52"/>
                    <a:pt x="51" y="52"/>
                  </a:cubicBezTo>
                  <a:cubicBezTo>
                    <a:pt x="51" y="54"/>
                    <a:pt x="51" y="54"/>
                    <a:pt x="51" y="54"/>
                  </a:cubicBezTo>
                  <a:cubicBezTo>
                    <a:pt x="34" y="54"/>
                    <a:pt x="34" y="54"/>
                    <a:pt x="34" y="54"/>
                  </a:cubicBezTo>
                  <a:cubicBezTo>
                    <a:pt x="34" y="52"/>
                    <a:pt x="34" y="52"/>
                    <a:pt x="34" y="52"/>
                  </a:cubicBezTo>
                  <a:cubicBezTo>
                    <a:pt x="36" y="52"/>
                    <a:pt x="37" y="52"/>
                    <a:pt x="38" y="52"/>
                  </a:cubicBezTo>
                  <a:cubicBezTo>
                    <a:pt x="38" y="51"/>
                    <a:pt x="39" y="51"/>
                    <a:pt x="39" y="50"/>
                  </a:cubicBezTo>
                  <a:cubicBezTo>
                    <a:pt x="40" y="49"/>
                    <a:pt x="40" y="48"/>
                    <a:pt x="40" y="46"/>
                  </a:cubicBezTo>
                  <a:cubicBezTo>
                    <a:pt x="40" y="15"/>
                    <a:pt x="40" y="15"/>
                    <a:pt x="40" y="15"/>
                  </a:cubicBezTo>
                  <a:cubicBezTo>
                    <a:pt x="40" y="11"/>
                    <a:pt x="40" y="8"/>
                    <a:pt x="39" y="8"/>
                  </a:cubicBezTo>
                  <a:cubicBezTo>
                    <a:pt x="39" y="7"/>
                    <a:pt x="39" y="6"/>
                    <a:pt x="38" y="6"/>
                  </a:cubicBezTo>
                  <a:cubicBezTo>
                    <a:pt x="38" y="5"/>
                    <a:pt x="38" y="5"/>
                    <a:pt x="37" y="5"/>
                  </a:cubicBezTo>
                  <a:cubicBezTo>
                    <a:pt x="36" y="5"/>
                    <a:pt x="36" y="5"/>
                    <a:pt x="34" y="6"/>
                  </a:cubicBezTo>
                  <a:cubicBezTo>
                    <a:pt x="34" y="4"/>
                    <a:pt x="34" y="4"/>
                    <a:pt x="34" y="4"/>
                  </a:cubicBezTo>
                  <a:cubicBezTo>
                    <a:pt x="44" y="0"/>
                    <a:pt x="44" y="0"/>
                    <a:pt x="44" y="0"/>
                  </a:cubicBezTo>
                  <a:cubicBezTo>
                    <a:pt x="45" y="1"/>
                    <a:pt x="45" y="1"/>
                    <a:pt x="45" y="1"/>
                  </a:cubicBezTo>
                  <a:close/>
                  <a:moveTo>
                    <a:pt x="85" y="26"/>
                  </a:moveTo>
                  <a:cubicBezTo>
                    <a:pt x="89" y="21"/>
                    <a:pt x="92" y="19"/>
                    <a:pt x="96" y="19"/>
                  </a:cubicBezTo>
                  <a:cubicBezTo>
                    <a:pt x="97" y="19"/>
                    <a:pt x="99" y="19"/>
                    <a:pt x="100" y="20"/>
                  </a:cubicBezTo>
                  <a:cubicBezTo>
                    <a:pt x="102" y="21"/>
                    <a:pt x="103" y="22"/>
                    <a:pt x="104" y="24"/>
                  </a:cubicBezTo>
                  <a:cubicBezTo>
                    <a:pt x="104" y="26"/>
                    <a:pt x="104" y="28"/>
                    <a:pt x="104" y="31"/>
                  </a:cubicBezTo>
                  <a:cubicBezTo>
                    <a:pt x="104" y="46"/>
                    <a:pt x="104" y="46"/>
                    <a:pt x="104" y="46"/>
                  </a:cubicBezTo>
                  <a:cubicBezTo>
                    <a:pt x="104" y="48"/>
                    <a:pt x="104" y="49"/>
                    <a:pt x="105" y="50"/>
                  </a:cubicBezTo>
                  <a:cubicBezTo>
                    <a:pt x="105" y="51"/>
                    <a:pt x="106" y="51"/>
                    <a:pt x="106" y="52"/>
                  </a:cubicBezTo>
                  <a:cubicBezTo>
                    <a:pt x="106" y="52"/>
                    <a:pt x="108" y="52"/>
                    <a:pt x="109" y="52"/>
                  </a:cubicBezTo>
                  <a:cubicBezTo>
                    <a:pt x="109" y="53"/>
                    <a:pt x="109" y="53"/>
                    <a:pt x="109" y="53"/>
                  </a:cubicBezTo>
                  <a:cubicBezTo>
                    <a:pt x="93" y="53"/>
                    <a:pt x="93" y="53"/>
                    <a:pt x="93" y="53"/>
                  </a:cubicBezTo>
                  <a:cubicBezTo>
                    <a:pt x="93" y="52"/>
                    <a:pt x="93" y="52"/>
                    <a:pt x="93" y="52"/>
                  </a:cubicBezTo>
                  <a:cubicBezTo>
                    <a:pt x="94" y="52"/>
                    <a:pt x="94" y="52"/>
                    <a:pt x="94" y="52"/>
                  </a:cubicBezTo>
                  <a:cubicBezTo>
                    <a:pt x="96" y="52"/>
                    <a:pt x="96" y="52"/>
                    <a:pt x="97" y="51"/>
                  </a:cubicBezTo>
                  <a:cubicBezTo>
                    <a:pt x="98" y="51"/>
                    <a:pt x="98" y="50"/>
                    <a:pt x="98" y="49"/>
                  </a:cubicBezTo>
                  <a:cubicBezTo>
                    <a:pt x="98" y="49"/>
                    <a:pt x="98" y="48"/>
                    <a:pt x="98" y="46"/>
                  </a:cubicBezTo>
                  <a:cubicBezTo>
                    <a:pt x="98" y="32"/>
                    <a:pt x="98" y="32"/>
                    <a:pt x="98" y="32"/>
                  </a:cubicBezTo>
                  <a:cubicBezTo>
                    <a:pt x="98" y="28"/>
                    <a:pt x="98" y="26"/>
                    <a:pt x="97" y="25"/>
                  </a:cubicBezTo>
                  <a:cubicBezTo>
                    <a:pt x="96" y="24"/>
                    <a:pt x="95" y="23"/>
                    <a:pt x="93" y="23"/>
                  </a:cubicBezTo>
                  <a:cubicBezTo>
                    <a:pt x="90" y="23"/>
                    <a:pt x="88" y="24"/>
                    <a:pt x="85" y="28"/>
                  </a:cubicBezTo>
                  <a:cubicBezTo>
                    <a:pt x="85" y="46"/>
                    <a:pt x="85" y="46"/>
                    <a:pt x="85" y="46"/>
                  </a:cubicBezTo>
                  <a:cubicBezTo>
                    <a:pt x="85" y="48"/>
                    <a:pt x="85" y="49"/>
                    <a:pt x="85" y="50"/>
                  </a:cubicBezTo>
                  <a:cubicBezTo>
                    <a:pt x="86" y="51"/>
                    <a:pt x="86" y="51"/>
                    <a:pt x="86" y="52"/>
                  </a:cubicBezTo>
                  <a:cubicBezTo>
                    <a:pt x="87" y="52"/>
                    <a:pt x="88" y="52"/>
                    <a:pt x="90" y="52"/>
                  </a:cubicBezTo>
                  <a:cubicBezTo>
                    <a:pt x="90" y="53"/>
                    <a:pt x="90" y="53"/>
                    <a:pt x="90" y="53"/>
                  </a:cubicBezTo>
                  <a:cubicBezTo>
                    <a:pt x="74" y="53"/>
                    <a:pt x="74" y="53"/>
                    <a:pt x="74" y="53"/>
                  </a:cubicBezTo>
                  <a:cubicBezTo>
                    <a:pt x="74" y="52"/>
                    <a:pt x="74" y="52"/>
                    <a:pt x="74" y="52"/>
                  </a:cubicBezTo>
                  <a:cubicBezTo>
                    <a:pt x="75" y="52"/>
                    <a:pt x="75" y="52"/>
                    <a:pt x="75" y="52"/>
                  </a:cubicBezTo>
                  <a:cubicBezTo>
                    <a:pt x="76" y="52"/>
                    <a:pt x="78" y="52"/>
                    <a:pt x="78" y="51"/>
                  </a:cubicBezTo>
                  <a:cubicBezTo>
                    <a:pt x="78" y="50"/>
                    <a:pt x="79" y="48"/>
                    <a:pt x="79" y="46"/>
                  </a:cubicBezTo>
                  <a:cubicBezTo>
                    <a:pt x="79" y="33"/>
                    <a:pt x="79" y="33"/>
                    <a:pt x="79" y="33"/>
                  </a:cubicBezTo>
                  <a:cubicBezTo>
                    <a:pt x="79" y="29"/>
                    <a:pt x="79" y="26"/>
                    <a:pt x="78" y="25"/>
                  </a:cubicBezTo>
                  <a:cubicBezTo>
                    <a:pt x="78" y="24"/>
                    <a:pt x="78" y="24"/>
                    <a:pt x="78" y="23"/>
                  </a:cubicBezTo>
                  <a:cubicBezTo>
                    <a:pt x="77" y="23"/>
                    <a:pt x="77" y="23"/>
                    <a:pt x="76" y="23"/>
                  </a:cubicBezTo>
                  <a:cubicBezTo>
                    <a:pt x="75" y="23"/>
                    <a:pt x="74" y="23"/>
                    <a:pt x="74" y="23"/>
                  </a:cubicBezTo>
                  <a:cubicBezTo>
                    <a:pt x="73" y="22"/>
                    <a:pt x="73" y="22"/>
                    <a:pt x="73" y="22"/>
                  </a:cubicBezTo>
                  <a:cubicBezTo>
                    <a:pt x="83" y="18"/>
                    <a:pt x="83" y="18"/>
                    <a:pt x="83" y="18"/>
                  </a:cubicBezTo>
                  <a:cubicBezTo>
                    <a:pt x="85" y="18"/>
                    <a:pt x="85" y="18"/>
                    <a:pt x="85" y="18"/>
                  </a:cubicBezTo>
                  <a:cubicBezTo>
                    <a:pt x="85" y="26"/>
                    <a:pt x="85" y="26"/>
                    <a:pt x="85" y="26"/>
                  </a:cubicBezTo>
                  <a:close/>
                  <a:moveTo>
                    <a:pt x="132" y="19"/>
                  </a:moveTo>
                  <a:cubicBezTo>
                    <a:pt x="136" y="19"/>
                    <a:pt x="140" y="21"/>
                    <a:pt x="144" y="25"/>
                  </a:cubicBezTo>
                  <a:cubicBezTo>
                    <a:pt x="146" y="28"/>
                    <a:pt x="148" y="32"/>
                    <a:pt x="148" y="36"/>
                  </a:cubicBezTo>
                  <a:cubicBezTo>
                    <a:pt x="148" y="40"/>
                    <a:pt x="147" y="42"/>
                    <a:pt x="146" y="46"/>
                  </a:cubicBezTo>
                  <a:cubicBezTo>
                    <a:pt x="144" y="49"/>
                    <a:pt x="142" y="51"/>
                    <a:pt x="140" y="53"/>
                  </a:cubicBezTo>
                  <a:cubicBezTo>
                    <a:pt x="137" y="54"/>
                    <a:pt x="134" y="55"/>
                    <a:pt x="131" y="55"/>
                  </a:cubicBezTo>
                  <a:cubicBezTo>
                    <a:pt x="126" y="55"/>
                    <a:pt x="122" y="53"/>
                    <a:pt x="120" y="49"/>
                  </a:cubicBezTo>
                  <a:cubicBezTo>
                    <a:pt x="117" y="46"/>
                    <a:pt x="116" y="42"/>
                    <a:pt x="116" y="38"/>
                  </a:cubicBezTo>
                  <a:cubicBezTo>
                    <a:pt x="116" y="34"/>
                    <a:pt x="117" y="31"/>
                    <a:pt x="118" y="28"/>
                  </a:cubicBezTo>
                  <a:cubicBezTo>
                    <a:pt x="120" y="26"/>
                    <a:pt x="122" y="23"/>
                    <a:pt x="124" y="22"/>
                  </a:cubicBezTo>
                  <a:cubicBezTo>
                    <a:pt x="126" y="20"/>
                    <a:pt x="129" y="19"/>
                    <a:pt x="132" y="19"/>
                  </a:cubicBezTo>
                  <a:close/>
                  <a:moveTo>
                    <a:pt x="130" y="21"/>
                  </a:moveTo>
                  <a:cubicBezTo>
                    <a:pt x="129" y="21"/>
                    <a:pt x="128" y="22"/>
                    <a:pt x="127" y="22"/>
                  </a:cubicBezTo>
                  <a:cubicBezTo>
                    <a:pt x="126" y="23"/>
                    <a:pt x="124" y="24"/>
                    <a:pt x="124" y="26"/>
                  </a:cubicBezTo>
                  <a:cubicBezTo>
                    <a:pt x="123" y="28"/>
                    <a:pt x="122" y="31"/>
                    <a:pt x="122" y="34"/>
                  </a:cubicBezTo>
                  <a:cubicBezTo>
                    <a:pt x="122" y="39"/>
                    <a:pt x="123" y="43"/>
                    <a:pt x="125" y="47"/>
                  </a:cubicBezTo>
                  <a:cubicBezTo>
                    <a:pt x="127" y="50"/>
                    <a:pt x="130" y="52"/>
                    <a:pt x="133" y="52"/>
                  </a:cubicBezTo>
                  <a:cubicBezTo>
                    <a:pt x="135" y="52"/>
                    <a:pt x="137" y="51"/>
                    <a:pt x="138" y="49"/>
                  </a:cubicBezTo>
                  <a:cubicBezTo>
                    <a:pt x="140" y="47"/>
                    <a:pt x="141" y="44"/>
                    <a:pt x="141" y="39"/>
                  </a:cubicBezTo>
                  <a:cubicBezTo>
                    <a:pt x="141" y="33"/>
                    <a:pt x="140" y="28"/>
                    <a:pt x="137" y="25"/>
                  </a:cubicBezTo>
                  <a:cubicBezTo>
                    <a:pt x="135" y="22"/>
                    <a:pt x="133" y="21"/>
                    <a:pt x="130" y="21"/>
                  </a:cubicBezTo>
                  <a:close/>
                  <a:moveTo>
                    <a:pt x="167" y="1"/>
                  </a:moveTo>
                  <a:cubicBezTo>
                    <a:pt x="167" y="46"/>
                    <a:pt x="167" y="46"/>
                    <a:pt x="167" y="46"/>
                  </a:cubicBezTo>
                  <a:cubicBezTo>
                    <a:pt x="167" y="48"/>
                    <a:pt x="167" y="50"/>
                    <a:pt x="168" y="50"/>
                  </a:cubicBezTo>
                  <a:cubicBezTo>
                    <a:pt x="168" y="51"/>
                    <a:pt x="168" y="52"/>
                    <a:pt x="169" y="52"/>
                  </a:cubicBezTo>
                  <a:cubicBezTo>
                    <a:pt x="170" y="52"/>
                    <a:pt x="170" y="52"/>
                    <a:pt x="172" y="52"/>
                  </a:cubicBezTo>
                  <a:cubicBezTo>
                    <a:pt x="172" y="54"/>
                    <a:pt x="172" y="54"/>
                    <a:pt x="172" y="54"/>
                  </a:cubicBezTo>
                  <a:cubicBezTo>
                    <a:pt x="156" y="54"/>
                    <a:pt x="156" y="54"/>
                    <a:pt x="156" y="54"/>
                  </a:cubicBezTo>
                  <a:cubicBezTo>
                    <a:pt x="156" y="52"/>
                    <a:pt x="156" y="52"/>
                    <a:pt x="156" y="52"/>
                  </a:cubicBezTo>
                  <a:cubicBezTo>
                    <a:pt x="158" y="52"/>
                    <a:pt x="159" y="52"/>
                    <a:pt x="160" y="52"/>
                  </a:cubicBezTo>
                  <a:cubicBezTo>
                    <a:pt x="160" y="52"/>
                    <a:pt x="160" y="51"/>
                    <a:pt x="161" y="50"/>
                  </a:cubicBezTo>
                  <a:cubicBezTo>
                    <a:pt x="161" y="50"/>
                    <a:pt x="161" y="48"/>
                    <a:pt x="161" y="46"/>
                  </a:cubicBezTo>
                  <a:cubicBezTo>
                    <a:pt x="161" y="15"/>
                    <a:pt x="161" y="15"/>
                    <a:pt x="161" y="15"/>
                  </a:cubicBezTo>
                  <a:cubicBezTo>
                    <a:pt x="161" y="11"/>
                    <a:pt x="161" y="9"/>
                    <a:pt x="161" y="8"/>
                  </a:cubicBezTo>
                  <a:cubicBezTo>
                    <a:pt x="161" y="7"/>
                    <a:pt x="160" y="6"/>
                    <a:pt x="160" y="6"/>
                  </a:cubicBezTo>
                  <a:cubicBezTo>
                    <a:pt x="160" y="6"/>
                    <a:pt x="159" y="6"/>
                    <a:pt x="158" y="6"/>
                  </a:cubicBezTo>
                  <a:cubicBezTo>
                    <a:pt x="158" y="6"/>
                    <a:pt x="157" y="6"/>
                    <a:pt x="156" y="6"/>
                  </a:cubicBezTo>
                  <a:cubicBezTo>
                    <a:pt x="155" y="5"/>
                    <a:pt x="155" y="5"/>
                    <a:pt x="155" y="5"/>
                  </a:cubicBezTo>
                  <a:cubicBezTo>
                    <a:pt x="165" y="1"/>
                    <a:pt x="165" y="1"/>
                    <a:pt x="165" y="1"/>
                  </a:cubicBezTo>
                  <a:cubicBezTo>
                    <a:pt x="167" y="1"/>
                    <a:pt x="167" y="1"/>
                    <a:pt x="167" y="1"/>
                  </a:cubicBezTo>
                  <a:cubicBezTo>
                    <a:pt x="167" y="1"/>
                    <a:pt x="167" y="1"/>
                    <a:pt x="167" y="1"/>
                  </a:cubicBezTo>
                  <a:close/>
                  <a:moveTo>
                    <a:pt x="196" y="19"/>
                  </a:moveTo>
                  <a:cubicBezTo>
                    <a:pt x="201" y="19"/>
                    <a:pt x="205" y="21"/>
                    <a:pt x="208" y="25"/>
                  </a:cubicBezTo>
                  <a:cubicBezTo>
                    <a:pt x="210" y="28"/>
                    <a:pt x="212" y="32"/>
                    <a:pt x="212" y="36"/>
                  </a:cubicBezTo>
                  <a:cubicBezTo>
                    <a:pt x="212" y="40"/>
                    <a:pt x="211" y="42"/>
                    <a:pt x="210" y="46"/>
                  </a:cubicBezTo>
                  <a:cubicBezTo>
                    <a:pt x="209" y="49"/>
                    <a:pt x="207" y="51"/>
                    <a:pt x="204" y="53"/>
                  </a:cubicBezTo>
                  <a:cubicBezTo>
                    <a:pt x="202" y="54"/>
                    <a:pt x="199" y="55"/>
                    <a:pt x="196" y="55"/>
                  </a:cubicBezTo>
                  <a:cubicBezTo>
                    <a:pt x="191" y="55"/>
                    <a:pt x="187" y="53"/>
                    <a:pt x="184" y="49"/>
                  </a:cubicBezTo>
                  <a:cubicBezTo>
                    <a:pt x="182" y="46"/>
                    <a:pt x="181" y="42"/>
                    <a:pt x="181" y="38"/>
                  </a:cubicBezTo>
                  <a:cubicBezTo>
                    <a:pt x="181" y="34"/>
                    <a:pt x="182" y="31"/>
                    <a:pt x="183" y="28"/>
                  </a:cubicBezTo>
                  <a:cubicBezTo>
                    <a:pt x="185" y="26"/>
                    <a:pt x="187" y="23"/>
                    <a:pt x="189" y="22"/>
                  </a:cubicBezTo>
                  <a:cubicBezTo>
                    <a:pt x="190" y="20"/>
                    <a:pt x="193" y="19"/>
                    <a:pt x="196" y="19"/>
                  </a:cubicBezTo>
                  <a:close/>
                  <a:moveTo>
                    <a:pt x="195" y="21"/>
                  </a:moveTo>
                  <a:cubicBezTo>
                    <a:pt x="194" y="21"/>
                    <a:pt x="192" y="22"/>
                    <a:pt x="191" y="22"/>
                  </a:cubicBezTo>
                  <a:cubicBezTo>
                    <a:pt x="190" y="23"/>
                    <a:pt x="188" y="24"/>
                    <a:pt x="188" y="26"/>
                  </a:cubicBezTo>
                  <a:cubicBezTo>
                    <a:pt x="187" y="28"/>
                    <a:pt x="186" y="31"/>
                    <a:pt x="186" y="34"/>
                  </a:cubicBezTo>
                  <a:cubicBezTo>
                    <a:pt x="186" y="39"/>
                    <a:pt x="187" y="43"/>
                    <a:pt x="189" y="47"/>
                  </a:cubicBezTo>
                  <a:cubicBezTo>
                    <a:pt x="191" y="50"/>
                    <a:pt x="194" y="52"/>
                    <a:pt x="197" y="52"/>
                  </a:cubicBezTo>
                  <a:cubicBezTo>
                    <a:pt x="199" y="52"/>
                    <a:pt x="201" y="51"/>
                    <a:pt x="202" y="49"/>
                  </a:cubicBezTo>
                  <a:cubicBezTo>
                    <a:pt x="204" y="47"/>
                    <a:pt x="205" y="44"/>
                    <a:pt x="205" y="39"/>
                  </a:cubicBezTo>
                  <a:cubicBezTo>
                    <a:pt x="205" y="33"/>
                    <a:pt x="204" y="28"/>
                    <a:pt x="201" y="25"/>
                  </a:cubicBezTo>
                  <a:cubicBezTo>
                    <a:pt x="200" y="22"/>
                    <a:pt x="197" y="21"/>
                    <a:pt x="195" y="21"/>
                  </a:cubicBezTo>
                  <a:close/>
                  <a:moveTo>
                    <a:pt x="229" y="41"/>
                  </a:moveTo>
                  <a:cubicBezTo>
                    <a:pt x="227" y="40"/>
                    <a:pt x="225" y="39"/>
                    <a:pt x="224" y="37"/>
                  </a:cubicBezTo>
                  <a:cubicBezTo>
                    <a:pt x="223" y="35"/>
                    <a:pt x="222" y="33"/>
                    <a:pt x="222" y="31"/>
                  </a:cubicBezTo>
                  <a:cubicBezTo>
                    <a:pt x="222" y="28"/>
                    <a:pt x="224" y="24"/>
                    <a:pt x="226" y="22"/>
                  </a:cubicBezTo>
                  <a:cubicBezTo>
                    <a:pt x="228" y="20"/>
                    <a:pt x="232" y="18"/>
                    <a:pt x="235" y="18"/>
                  </a:cubicBezTo>
                  <a:cubicBezTo>
                    <a:pt x="238" y="18"/>
                    <a:pt x="241" y="19"/>
                    <a:pt x="243" y="21"/>
                  </a:cubicBezTo>
                  <a:cubicBezTo>
                    <a:pt x="250" y="21"/>
                    <a:pt x="250" y="21"/>
                    <a:pt x="250" y="21"/>
                  </a:cubicBezTo>
                  <a:cubicBezTo>
                    <a:pt x="251" y="21"/>
                    <a:pt x="252" y="21"/>
                    <a:pt x="252" y="21"/>
                  </a:cubicBezTo>
                  <a:cubicBezTo>
                    <a:pt x="252" y="21"/>
                    <a:pt x="252" y="21"/>
                    <a:pt x="252" y="21"/>
                  </a:cubicBezTo>
                  <a:cubicBezTo>
                    <a:pt x="252" y="22"/>
                    <a:pt x="252" y="22"/>
                    <a:pt x="252" y="22"/>
                  </a:cubicBezTo>
                  <a:cubicBezTo>
                    <a:pt x="252" y="23"/>
                    <a:pt x="252" y="24"/>
                    <a:pt x="252" y="24"/>
                  </a:cubicBezTo>
                  <a:cubicBezTo>
                    <a:pt x="252" y="24"/>
                    <a:pt x="252" y="24"/>
                    <a:pt x="252" y="24"/>
                  </a:cubicBezTo>
                  <a:cubicBezTo>
                    <a:pt x="252" y="24"/>
                    <a:pt x="251" y="24"/>
                    <a:pt x="250" y="24"/>
                  </a:cubicBezTo>
                  <a:cubicBezTo>
                    <a:pt x="246" y="24"/>
                    <a:pt x="246" y="24"/>
                    <a:pt x="246" y="24"/>
                  </a:cubicBezTo>
                  <a:cubicBezTo>
                    <a:pt x="247" y="26"/>
                    <a:pt x="248" y="28"/>
                    <a:pt x="248" y="31"/>
                  </a:cubicBezTo>
                  <a:cubicBezTo>
                    <a:pt x="248" y="34"/>
                    <a:pt x="246" y="37"/>
                    <a:pt x="244" y="39"/>
                  </a:cubicBezTo>
                  <a:cubicBezTo>
                    <a:pt x="242" y="41"/>
                    <a:pt x="238" y="42"/>
                    <a:pt x="235" y="42"/>
                  </a:cubicBezTo>
                  <a:cubicBezTo>
                    <a:pt x="233" y="42"/>
                    <a:pt x="232" y="42"/>
                    <a:pt x="230" y="41"/>
                  </a:cubicBezTo>
                  <a:cubicBezTo>
                    <a:pt x="229" y="42"/>
                    <a:pt x="228" y="43"/>
                    <a:pt x="228" y="44"/>
                  </a:cubicBezTo>
                  <a:cubicBezTo>
                    <a:pt x="228" y="44"/>
                    <a:pt x="228" y="45"/>
                    <a:pt x="228" y="45"/>
                  </a:cubicBezTo>
                  <a:cubicBezTo>
                    <a:pt x="228" y="46"/>
                    <a:pt x="228" y="46"/>
                    <a:pt x="228" y="46"/>
                  </a:cubicBezTo>
                  <a:cubicBezTo>
                    <a:pt x="228" y="47"/>
                    <a:pt x="229" y="47"/>
                    <a:pt x="230" y="47"/>
                  </a:cubicBezTo>
                  <a:cubicBezTo>
                    <a:pt x="231" y="47"/>
                    <a:pt x="233" y="47"/>
                    <a:pt x="236" y="48"/>
                  </a:cubicBezTo>
                  <a:cubicBezTo>
                    <a:pt x="240" y="48"/>
                    <a:pt x="244" y="48"/>
                    <a:pt x="245" y="48"/>
                  </a:cubicBezTo>
                  <a:cubicBezTo>
                    <a:pt x="248" y="48"/>
                    <a:pt x="249" y="49"/>
                    <a:pt x="250" y="50"/>
                  </a:cubicBezTo>
                  <a:cubicBezTo>
                    <a:pt x="252" y="52"/>
                    <a:pt x="252" y="54"/>
                    <a:pt x="252" y="56"/>
                  </a:cubicBezTo>
                  <a:cubicBezTo>
                    <a:pt x="252" y="58"/>
                    <a:pt x="251" y="61"/>
                    <a:pt x="249" y="64"/>
                  </a:cubicBezTo>
                  <a:cubicBezTo>
                    <a:pt x="245" y="67"/>
                    <a:pt x="240" y="69"/>
                    <a:pt x="234" y="69"/>
                  </a:cubicBezTo>
                  <a:cubicBezTo>
                    <a:pt x="230" y="69"/>
                    <a:pt x="226" y="68"/>
                    <a:pt x="223" y="66"/>
                  </a:cubicBezTo>
                  <a:cubicBezTo>
                    <a:pt x="221" y="65"/>
                    <a:pt x="220" y="64"/>
                    <a:pt x="220" y="62"/>
                  </a:cubicBezTo>
                  <a:cubicBezTo>
                    <a:pt x="220" y="62"/>
                    <a:pt x="220" y="61"/>
                    <a:pt x="220" y="60"/>
                  </a:cubicBezTo>
                  <a:cubicBezTo>
                    <a:pt x="221" y="60"/>
                    <a:pt x="222" y="58"/>
                    <a:pt x="223" y="56"/>
                  </a:cubicBezTo>
                  <a:cubicBezTo>
                    <a:pt x="223" y="56"/>
                    <a:pt x="224" y="55"/>
                    <a:pt x="226" y="52"/>
                  </a:cubicBezTo>
                  <a:cubicBezTo>
                    <a:pt x="225" y="52"/>
                    <a:pt x="224" y="51"/>
                    <a:pt x="224" y="50"/>
                  </a:cubicBezTo>
                  <a:cubicBezTo>
                    <a:pt x="223" y="50"/>
                    <a:pt x="223" y="49"/>
                    <a:pt x="223" y="48"/>
                  </a:cubicBezTo>
                  <a:cubicBezTo>
                    <a:pt x="223" y="48"/>
                    <a:pt x="223" y="46"/>
                    <a:pt x="224" y="45"/>
                  </a:cubicBezTo>
                  <a:cubicBezTo>
                    <a:pt x="225" y="45"/>
                    <a:pt x="226" y="44"/>
                    <a:pt x="229" y="41"/>
                  </a:cubicBezTo>
                  <a:close/>
                  <a:moveTo>
                    <a:pt x="235" y="20"/>
                  </a:moveTo>
                  <a:cubicBezTo>
                    <a:pt x="233" y="20"/>
                    <a:pt x="232" y="21"/>
                    <a:pt x="230" y="22"/>
                  </a:cubicBezTo>
                  <a:cubicBezTo>
                    <a:pt x="229" y="24"/>
                    <a:pt x="229" y="26"/>
                    <a:pt x="229" y="29"/>
                  </a:cubicBezTo>
                  <a:cubicBezTo>
                    <a:pt x="229" y="33"/>
                    <a:pt x="230" y="36"/>
                    <a:pt x="231" y="38"/>
                  </a:cubicBezTo>
                  <a:cubicBezTo>
                    <a:pt x="232" y="40"/>
                    <a:pt x="234" y="41"/>
                    <a:pt x="236" y="41"/>
                  </a:cubicBezTo>
                  <a:cubicBezTo>
                    <a:pt x="238" y="41"/>
                    <a:pt x="239" y="40"/>
                    <a:pt x="240" y="39"/>
                  </a:cubicBezTo>
                  <a:cubicBezTo>
                    <a:pt x="242" y="37"/>
                    <a:pt x="242" y="35"/>
                    <a:pt x="242" y="32"/>
                  </a:cubicBezTo>
                  <a:cubicBezTo>
                    <a:pt x="242" y="28"/>
                    <a:pt x="241" y="25"/>
                    <a:pt x="240" y="23"/>
                  </a:cubicBezTo>
                  <a:cubicBezTo>
                    <a:pt x="238" y="21"/>
                    <a:pt x="237" y="20"/>
                    <a:pt x="235" y="20"/>
                  </a:cubicBezTo>
                  <a:close/>
                  <a:moveTo>
                    <a:pt x="228" y="54"/>
                  </a:moveTo>
                  <a:cubicBezTo>
                    <a:pt x="227" y="55"/>
                    <a:pt x="226" y="56"/>
                    <a:pt x="226" y="57"/>
                  </a:cubicBezTo>
                  <a:cubicBezTo>
                    <a:pt x="226" y="58"/>
                    <a:pt x="225" y="59"/>
                    <a:pt x="225" y="60"/>
                  </a:cubicBezTo>
                  <a:cubicBezTo>
                    <a:pt x="225" y="62"/>
                    <a:pt x="226" y="63"/>
                    <a:pt x="227" y="64"/>
                  </a:cubicBezTo>
                  <a:cubicBezTo>
                    <a:pt x="230" y="65"/>
                    <a:pt x="233" y="66"/>
                    <a:pt x="238" y="66"/>
                  </a:cubicBezTo>
                  <a:cubicBezTo>
                    <a:pt x="242" y="66"/>
                    <a:pt x="245" y="65"/>
                    <a:pt x="247" y="64"/>
                  </a:cubicBezTo>
                  <a:cubicBezTo>
                    <a:pt x="249" y="62"/>
                    <a:pt x="250" y="60"/>
                    <a:pt x="250" y="58"/>
                  </a:cubicBezTo>
                  <a:cubicBezTo>
                    <a:pt x="250" y="57"/>
                    <a:pt x="250" y="56"/>
                    <a:pt x="248" y="56"/>
                  </a:cubicBezTo>
                  <a:cubicBezTo>
                    <a:pt x="247" y="55"/>
                    <a:pt x="245" y="55"/>
                    <a:pt x="241" y="55"/>
                  </a:cubicBezTo>
                  <a:cubicBezTo>
                    <a:pt x="236" y="54"/>
                    <a:pt x="231" y="54"/>
                    <a:pt x="228" y="54"/>
                  </a:cubicBezTo>
                  <a:close/>
                  <a:moveTo>
                    <a:pt x="258" y="20"/>
                  </a:moveTo>
                  <a:cubicBezTo>
                    <a:pt x="274" y="20"/>
                    <a:pt x="274" y="20"/>
                    <a:pt x="274" y="20"/>
                  </a:cubicBezTo>
                  <a:cubicBezTo>
                    <a:pt x="274" y="21"/>
                    <a:pt x="274" y="21"/>
                    <a:pt x="274" y="21"/>
                  </a:cubicBezTo>
                  <a:cubicBezTo>
                    <a:pt x="273" y="21"/>
                    <a:pt x="273" y="21"/>
                    <a:pt x="273" y="21"/>
                  </a:cubicBezTo>
                  <a:cubicBezTo>
                    <a:pt x="272" y="21"/>
                    <a:pt x="271" y="21"/>
                    <a:pt x="270" y="22"/>
                  </a:cubicBezTo>
                  <a:cubicBezTo>
                    <a:pt x="270" y="22"/>
                    <a:pt x="270" y="23"/>
                    <a:pt x="270" y="23"/>
                  </a:cubicBezTo>
                  <a:cubicBezTo>
                    <a:pt x="270" y="24"/>
                    <a:pt x="270" y="26"/>
                    <a:pt x="271" y="27"/>
                  </a:cubicBezTo>
                  <a:cubicBezTo>
                    <a:pt x="279" y="44"/>
                    <a:pt x="279" y="44"/>
                    <a:pt x="279" y="44"/>
                  </a:cubicBezTo>
                  <a:cubicBezTo>
                    <a:pt x="286" y="26"/>
                    <a:pt x="286" y="26"/>
                    <a:pt x="286" y="26"/>
                  </a:cubicBezTo>
                  <a:cubicBezTo>
                    <a:pt x="286" y="24"/>
                    <a:pt x="287" y="24"/>
                    <a:pt x="287" y="22"/>
                  </a:cubicBezTo>
                  <a:cubicBezTo>
                    <a:pt x="287" y="22"/>
                    <a:pt x="287" y="22"/>
                    <a:pt x="286" y="21"/>
                  </a:cubicBezTo>
                  <a:cubicBezTo>
                    <a:pt x="286" y="21"/>
                    <a:pt x="286" y="21"/>
                    <a:pt x="286" y="20"/>
                  </a:cubicBezTo>
                  <a:cubicBezTo>
                    <a:pt x="285" y="20"/>
                    <a:pt x="284" y="20"/>
                    <a:pt x="284" y="20"/>
                  </a:cubicBezTo>
                  <a:cubicBezTo>
                    <a:pt x="284" y="19"/>
                    <a:pt x="284" y="19"/>
                    <a:pt x="284" y="19"/>
                  </a:cubicBezTo>
                  <a:cubicBezTo>
                    <a:pt x="294" y="19"/>
                    <a:pt x="294" y="19"/>
                    <a:pt x="294" y="19"/>
                  </a:cubicBezTo>
                  <a:cubicBezTo>
                    <a:pt x="294" y="20"/>
                    <a:pt x="294" y="20"/>
                    <a:pt x="294" y="20"/>
                  </a:cubicBezTo>
                  <a:cubicBezTo>
                    <a:pt x="294" y="20"/>
                    <a:pt x="293" y="20"/>
                    <a:pt x="292" y="20"/>
                  </a:cubicBezTo>
                  <a:cubicBezTo>
                    <a:pt x="292" y="21"/>
                    <a:pt x="292" y="21"/>
                    <a:pt x="291" y="22"/>
                  </a:cubicBezTo>
                  <a:cubicBezTo>
                    <a:pt x="290" y="22"/>
                    <a:pt x="290" y="23"/>
                    <a:pt x="290" y="25"/>
                  </a:cubicBezTo>
                  <a:cubicBezTo>
                    <a:pt x="276" y="59"/>
                    <a:pt x="276" y="59"/>
                    <a:pt x="276" y="59"/>
                  </a:cubicBezTo>
                  <a:cubicBezTo>
                    <a:pt x="275" y="62"/>
                    <a:pt x="274" y="64"/>
                    <a:pt x="271" y="66"/>
                  </a:cubicBezTo>
                  <a:cubicBezTo>
                    <a:pt x="269" y="68"/>
                    <a:pt x="267" y="69"/>
                    <a:pt x="265" y="69"/>
                  </a:cubicBezTo>
                  <a:cubicBezTo>
                    <a:pt x="264" y="69"/>
                    <a:pt x="263" y="68"/>
                    <a:pt x="262" y="68"/>
                  </a:cubicBezTo>
                  <a:cubicBezTo>
                    <a:pt x="261" y="67"/>
                    <a:pt x="260" y="66"/>
                    <a:pt x="260" y="65"/>
                  </a:cubicBezTo>
                  <a:cubicBezTo>
                    <a:pt x="260" y="64"/>
                    <a:pt x="261" y="63"/>
                    <a:pt x="261" y="62"/>
                  </a:cubicBezTo>
                  <a:cubicBezTo>
                    <a:pt x="262" y="62"/>
                    <a:pt x="263" y="62"/>
                    <a:pt x="264" y="62"/>
                  </a:cubicBezTo>
                  <a:cubicBezTo>
                    <a:pt x="265" y="62"/>
                    <a:pt x="266" y="62"/>
                    <a:pt x="267" y="62"/>
                  </a:cubicBezTo>
                  <a:cubicBezTo>
                    <a:pt x="268" y="63"/>
                    <a:pt x="269" y="63"/>
                    <a:pt x="269" y="63"/>
                  </a:cubicBezTo>
                  <a:cubicBezTo>
                    <a:pt x="270" y="63"/>
                    <a:pt x="270" y="62"/>
                    <a:pt x="271" y="62"/>
                  </a:cubicBezTo>
                  <a:cubicBezTo>
                    <a:pt x="272" y="61"/>
                    <a:pt x="273" y="59"/>
                    <a:pt x="274" y="57"/>
                  </a:cubicBezTo>
                  <a:cubicBezTo>
                    <a:pt x="276" y="51"/>
                    <a:pt x="276" y="51"/>
                    <a:pt x="276" y="51"/>
                  </a:cubicBezTo>
                  <a:cubicBezTo>
                    <a:pt x="264" y="26"/>
                    <a:pt x="264" y="26"/>
                    <a:pt x="264" y="26"/>
                  </a:cubicBezTo>
                  <a:cubicBezTo>
                    <a:pt x="264" y="25"/>
                    <a:pt x="264" y="24"/>
                    <a:pt x="263" y="23"/>
                  </a:cubicBezTo>
                  <a:cubicBezTo>
                    <a:pt x="262" y="22"/>
                    <a:pt x="262" y="21"/>
                    <a:pt x="261" y="21"/>
                  </a:cubicBezTo>
                  <a:cubicBezTo>
                    <a:pt x="261" y="21"/>
                    <a:pt x="260" y="20"/>
                    <a:pt x="258" y="20"/>
                  </a:cubicBezTo>
                  <a:cubicBezTo>
                    <a:pt x="258" y="20"/>
                    <a:pt x="258" y="20"/>
                    <a:pt x="258" y="20"/>
                  </a:cubicBezTo>
                  <a:close/>
                  <a:moveTo>
                    <a:pt x="331" y="19"/>
                  </a:moveTo>
                  <a:cubicBezTo>
                    <a:pt x="336" y="19"/>
                    <a:pt x="340" y="21"/>
                    <a:pt x="343" y="25"/>
                  </a:cubicBezTo>
                  <a:cubicBezTo>
                    <a:pt x="346" y="28"/>
                    <a:pt x="347" y="32"/>
                    <a:pt x="347" y="36"/>
                  </a:cubicBezTo>
                  <a:cubicBezTo>
                    <a:pt x="347" y="40"/>
                    <a:pt x="346" y="42"/>
                    <a:pt x="345" y="46"/>
                  </a:cubicBezTo>
                  <a:cubicBezTo>
                    <a:pt x="344" y="49"/>
                    <a:pt x="342" y="51"/>
                    <a:pt x="339" y="53"/>
                  </a:cubicBezTo>
                  <a:cubicBezTo>
                    <a:pt x="336" y="54"/>
                    <a:pt x="334" y="55"/>
                    <a:pt x="331" y="55"/>
                  </a:cubicBezTo>
                  <a:cubicBezTo>
                    <a:pt x="326" y="55"/>
                    <a:pt x="322" y="53"/>
                    <a:pt x="319" y="49"/>
                  </a:cubicBezTo>
                  <a:cubicBezTo>
                    <a:pt x="317" y="46"/>
                    <a:pt x="316" y="42"/>
                    <a:pt x="316" y="38"/>
                  </a:cubicBezTo>
                  <a:cubicBezTo>
                    <a:pt x="316" y="34"/>
                    <a:pt x="316" y="31"/>
                    <a:pt x="318" y="28"/>
                  </a:cubicBezTo>
                  <a:cubicBezTo>
                    <a:pt x="320" y="26"/>
                    <a:pt x="322" y="23"/>
                    <a:pt x="324" y="22"/>
                  </a:cubicBezTo>
                  <a:cubicBezTo>
                    <a:pt x="326" y="20"/>
                    <a:pt x="328" y="19"/>
                    <a:pt x="331" y="19"/>
                  </a:cubicBezTo>
                  <a:close/>
                  <a:moveTo>
                    <a:pt x="330" y="21"/>
                  </a:moveTo>
                  <a:cubicBezTo>
                    <a:pt x="329" y="21"/>
                    <a:pt x="328" y="22"/>
                    <a:pt x="326" y="22"/>
                  </a:cubicBezTo>
                  <a:cubicBezTo>
                    <a:pt x="325" y="23"/>
                    <a:pt x="324" y="24"/>
                    <a:pt x="323" y="26"/>
                  </a:cubicBezTo>
                  <a:cubicBezTo>
                    <a:pt x="322" y="28"/>
                    <a:pt x="322" y="31"/>
                    <a:pt x="322" y="34"/>
                  </a:cubicBezTo>
                  <a:cubicBezTo>
                    <a:pt x="322" y="39"/>
                    <a:pt x="323" y="43"/>
                    <a:pt x="325" y="47"/>
                  </a:cubicBezTo>
                  <a:cubicBezTo>
                    <a:pt x="327" y="50"/>
                    <a:pt x="329" y="52"/>
                    <a:pt x="332" y="52"/>
                  </a:cubicBezTo>
                  <a:cubicBezTo>
                    <a:pt x="335" y="52"/>
                    <a:pt x="337" y="51"/>
                    <a:pt x="338" y="49"/>
                  </a:cubicBezTo>
                  <a:cubicBezTo>
                    <a:pt x="340" y="47"/>
                    <a:pt x="340" y="44"/>
                    <a:pt x="340" y="39"/>
                  </a:cubicBezTo>
                  <a:cubicBezTo>
                    <a:pt x="340" y="33"/>
                    <a:pt x="339" y="28"/>
                    <a:pt x="337" y="25"/>
                  </a:cubicBezTo>
                  <a:cubicBezTo>
                    <a:pt x="335" y="22"/>
                    <a:pt x="332" y="21"/>
                    <a:pt x="330" y="21"/>
                  </a:cubicBezTo>
                  <a:close/>
                  <a:moveTo>
                    <a:pt x="368" y="22"/>
                  </a:moveTo>
                  <a:cubicBezTo>
                    <a:pt x="368" y="45"/>
                    <a:pt x="368" y="45"/>
                    <a:pt x="368" y="45"/>
                  </a:cubicBezTo>
                  <a:cubicBezTo>
                    <a:pt x="368" y="48"/>
                    <a:pt x="368" y="50"/>
                    <a:pt x="369" y="51"/>
                  </a:cubicBezTo>
                  <a:cubicBezTo>
                    <a:pt x="370" y="52"/>
                    <a:pt x="371" y="52"/>
                    <a:pt x="373" y="52"/>
                  </a:cubicBezTo>
                  <a:cubicBezTo>
                    <a:pt x="376" y="52"/>
                    <a:pt x="376" y="52"/>
                    <a:pt x="376" y="52"/>
                  </a:cubicBezTo>
                  <a:cubicBezTo>
                    <a:pt x="376" y="54"/>
                    <a:pt x="376" y="54"/>
                    <a:pt x="376" y="54"/>
                  </a:cubicBezTo>
                  <a:cubicBezTo>
                    <a:pt x="356" y="54"/>
                    <a:pt x="356" y="54"/>
                    <a:pt x="356" y="54"/>
                  </a:cubicBezTo>
                  <a:cubicBezTo>
                    <a:pt x="356" y="52"/>
                    <a:pt x="356" y="52"/>
                    <a:pt x="356" y="52"/>
                  </a:cubicBezTo>
                  <a:cubicBezTo>
                    <a:pt x="358" y="52"/>
                    <a:pt x="358" y="52"/>
                    <a:pt x="358" y="52"/>
                  </a:cubicBezTo>
                  <a:cubicBezTo>
                    <a:pt x="358" y="52"/>
                    <a:pt x="360" y="52"/>
                    <a:pt x="360" y="52"/>
                  </a:cubicBezTo>
                  <a:cubicBezTo>
                    <a:pt x="361" y="51"/>
                    <a:pt x="362" y="50"/>
                    <a:pt x="362" y="50"/>
                  </a:cubicBezTo>
                  <a:cubicBezTo>
                    <a:pt x="362" y="49"/>
                    <a:pt x="362" y="47"/>
                    <a:pt x="362" y="45"/>
                  </a:cubicBezTo>
                  <a:cubicBezTo>
                    <a:pt x="362" y="22"/>
                    <a:pt x="362" y="22"/>
                    <a:pt x="362" y="22"/>
                  </a:cubicBezTo>
                  <a:cubicBezTo>
                    <a:pt x="356" y="22"/>
                    <a:pt x="356" y="22"/>
                    <a:pt x="356" y="22"/>
                  </a:cubicBezTo>
                  <a:cubicBezTo>
                    <a:pt x="356" y="20"/>
                    <a:pt x="356" y="20"/>
                    <a:pt x="356" y="20"/>
                  </a:cubicBezTo>
                  <a:cubicBezTo>
                    <a:pt x="362" y="20"/>
                    <a:pt x="362" y="20"/>
                    <a:pt x="362" y="20"/>
                  </a:cubicBezTo>
                  <a:cubicBezTo>
                    <a:pt x="362" y="17"/>
                    <a:pt x="362" y="17"/>
                    <a:pt x="362" y="17"/>
                  </a:cubicBezTo>
                  <a:cubicBezTo>
                    <a:pt x="362" y="14"/>
                    <a:pt x="363" y="11"/>
                    <a:pt x="364" y="8"/>
                  </a:cubicBezTo>
                  <a:cubicBezTo>
                    <a:pt x="365" y="6"/>
                    <a:pt x="367" y="4"/>
                    <a:pt x="369" y="3"/>
                  </a:cubicBezTo>
                  <a:cubicBezTo>
                    <a:pt x="371" y="2"/>
                    <a:pt x="373" y="1"/>
                    <a:pt x="376" y="1"/>
                  </a:cubicBezTo>
                  <a:cubicBezTo>
                    <a:pt x="378" y="1"/>
                    <a:pt x="381" y="2"/>
                    <a:pt x="383" y="3"/>
                  </a:cubicBezTo>
                  <a:cubicBezTo>
                    <a:pt x="384" y="4"/>
                    <a:pt x="385" y="6"/>
                    <a:pt x="385" y="7"/>
                  </a:cubicBezTo>
                  <a:cubicBezTo>
                    <a:pt x="385" y="8"/>
                    <a:pt x="384" y="8"/>
                    <a:pt x="384" y="9"/>
                  </a:cubicBezTo>
                  <a:cubicBezTo>
                    <a:pt x="383" y="10"/>
                    <a:pt x="383" y="10"/>
                    <a:pt x="382" y="10"/>
                  </a:cubicBezTo>
                  <a:cubicBezTo>
                    <a:pt x="382" y="10"/>
                    <a:pt x="381" y="9"/>
                    <a:pt x="380" y="9"/>
                  </a:cubicBezTo>
                  <a:cubicBezTo>
                    <a:pt x="380" y="8"/>
                    <a:pt x="379" y="8"/>
                    <a:pt x="378" y="6"/>
                  </a:cubicBezTo>
                  <a:cubicBezTo>
                    <a:pt x="377" y="5"/>
                    <a:pt x="376" y="4"/>
                    <a:pt x="376" y="3"/>
                  </a:cubicBezTo>
                  <a:cubicBezTo>
                    <a:pt x="375" y="3"/>
                    <a:pt x="374" y="2"/>
                    <a:pt x="373" y="2"/>
                  </a:cubicBezTo>
                  <a:cubicBezTo>
                    <a:pt x="372" y="2"/>
                    <a:pt x="371" y="3"/>
                    <a:pt x="370" y="3"/>
                  </a:cubicBezTo>
                  <a:cubicBezTo>
                    <a:pt x="370" y="4"/>
                    <a:pt x="369" y="5"/>
                    <a:pt x="369" y="6"/>
                  </a:cubicBezTo>
                  <a:cubicBezTo>
                    <a:pt x="368" y="7"/>
                    <a:pt x="368" y="10"/>
                    <a:pt x="368" y="16"/>
                  </a:cubicBezTo>
                  <a:cubicBezTo>
                    <a:pt x="368" y="18"/>
                    <a:pt x="368" y="18"/>
                    <a:pt x="368" y="18"/>
                  </a:cubicBezTo>
                  <a:cubicBezTo>
                    <a:pt x="377" y="18"/>
                    <a:pt x="377" y="18"/>
                    <a:pt x="377" y="18"/>
                  </a:cubicBezTo>
                  <a:cubicBezTo>
                    <a:pt x="377" y="22"/>
                    <a:pt x="377" y="22"/>
                    <a:pt x="377" y="22"/>
                  </a:cubicBezTo>
                  <a:cubicBezTo>
                    <a:pt x="368" y="22"/>
                    <a:pt x="368" y="22"/>
                    <a:pt x="368" y="22"/>
                  </a:cubicBezTo>
                  <a:close/>
                  <a:moveTo>
                    <a:pt x="440" y="2"/>
                  </a:moveTo>
                  <a:cubicBezTo>
                    <a:pt x="441" y="20"/>
                    <a:pt x="441" y="20"/>
                    <a:pt x="441" y="20"/>
                  </a:cubicBezTo>
                  <a:cubicBezTo>
                    <a:pt x="440" y="20"/>
                    <a:pt x="440" y="20"/>
                    <a:pt x="440" y="20"/>
                  </a:cubicBezTo>
                  <a:cubicBezTo>
                    <a:pt x="438" y="14"/>
                    <a:pt x="436" y="11"/>
                    <a:pt x="433" y="8"/>
                  </a:cubicBezTo>
                  <a:cubicBezTo>
                    <a:pt x="430" y="6"/>
                    <a:pt x="427" y="5"/>
                    <a:pt x="423" y="5"/>
                  </a:cubicBezTo>
                  <a:cubicBezTo>
                    <a:pt x="420" y="5"/>
                    <a:pt x="417" y="6"/>
                    <a:pt x="414" y="8"/>
                  </a:cubicBezTo>
                  <a:cubicBezTo>
                    <a:pt x="412" y="9"/>
                    <a:pt x="410" y="12"/>
                    <a:pt x="408" y="16"/>
                  </a:cubicBezTo>
                  <a:cubicBezTo>
                    <a:pt x="407" y="19"/>
                    <a:pt x="406" y="24"/>
                    <a:pt x="406" y="30"/>
                  </a:cubicBezTo>
                  <a:cubicBezTo>
                    <a:pt x="406" y="34"/>
                    <a:pt x="407" y="38"/>
                    <a:pt x="408" y="42"/>
                  </a:cubicBezTo>
                  <a:cubicBezTo>
                    <a:pt x="409" y="45"/>
                    <a:pt x="412" y="48"/>
                    <a:pt x="414" y="49"/>
                  </a:cubicBezTo>
                  <a:cubicBezTo>
                    <a:pt x="417" y="51"/>
                    <a:pt x="420" y="52"/>
                    <a:pt x="424" y="52"/>
                  </a:cubicBezTo>
                  <a:cubicBezTo>
                    <a:pt x="427" y="52"/>
                    <a:pt x="430" y="51"/>
                    <a:pt x="432" y="50"/>
                  </a:cubicBezTo>
                  <a:cubicBezTo>
                    <a:pt x="435" y="49"/>
                    <a:pt x="438" y="46"/>
                    <a:pt x="440" y="42"/>
                  </a:cubicBezTo>
                  <a:cubicBezTo>
                    <a:pt x="442" y="42"/>
                    <a:pt x="442" y="42"/>
                    <a:pt x="442" y="42"/>
                  </a:cubicBezTo>
                  <a:cubicBezTo>
                    <a:pt x="439" y="47"/>
                    <a:pt x="436" y="50"/>
                    <a:pt x="433" y="52"/>
                  </a:cubicBezTo>
                  <a:cubicBezTo>
                    <a:pt x="430" y="54"/>
                    <a:pt x="426" y="56"/>
                    <a:pt x="422" y="56"/>
                  </a:cubicBezTo>
                  <a:cubicBezTo>
                    <a:pt x="414" y="56"/>
                    <a:pt x="407" y="52"/>
                    <a:pt x="403" y="46"/>
                  </a:cubicBezTo>
                  <a:cubicBezTo>
                    <a:pt x="400" y="42"/>
                    <a:pt x="398" y="36"/>
                    <a:pt x="398" y="30"/>
                  </a:cubicBezTo>
                  <a:cubicBezTo>
                    <a:pt x="398" y="25"/>
                    <a:pt x="399" y="20"/>
                    <a:pt x="401" y="16"/>
                  </a:cubicBezTo>
                  <a:cubicBezTo>
                    <a:pt x="403" y="12"/>
                    <a:pt x="406" y="8"/>
                    <a:pt x="410" y="6"/>
                  </a:cubicBezTo>
                  <a:cubicBezTo>
                    <a:pt x="414" y="4"/>
                    <a:pt x="418" y="3"/>
                    <a:pt x="422" y="3"/>
                  </a:cubicBezTo>
                  <a:cubicBezTo>
                    <a:pt x="426" y="3"/>
                    <a:pt x="429" y="4"/>
                    <a:pt x="433" y="6"/>
                  </a:cubicBezTo>
                  <a:cubicBezTo>
                    <a:pt x="434" y="6"/>
                    <a:pt x="434" y="6"/>
                    <a:pt x="435" y="6"/>
                  </a:cubicBezTo>
                  <a:cubicBezTo>
                    <a:pt x="436" y="6"/>
                    <a:pt x="436" y="6"/>
                    <a:pt x="436" y="6"/>
                  </a:cubicBezTo>
                  <a:cubicBezTo>
                    <a:pt x="437" y="5"/>
                    <a:pt x="438" y="4"/>
                    <a:pt x="438" y="3"/>
                  </a:cubicBezTo>
                  <a:cubicBezTo>
                    <a:pt x="440" y="2"/>
                    <a:pt x="440" y="2"/>
                    <a:pt x="440" y="2"/>
                  </a:cubicBezTo>
                  <a:close/>
                  <a:moveTo>
                    <a:pt x="460" y="1"/>
                  </a:moveTo>
                  <a:cubicBezTo>
                    <a:pt x="460" y="26"/>
                    <a:pt x="460" y="26"/>
                    <a:pt x="460" y="26"/>
                  </a:cubicBezTo>
                  <a:cubicBezTo>
                    <a:pt x="463" y="22"/>
                    <a:pt x="465" y="21"/>
                    <a:pt x="466" y="20"/>
                  </a:cubicBezTo>
                  <a:cubicBezTo>
                    <a:pt x="468" y="19"/>
                    <a:pt x="470" y="18"/>
                    <a:pt x="471" y="18"/>
                  </a:cubicBezTo>
                  <a:cubicBezTo>
                    <a:pt x="473" y="18"/>
                    <a:pt x="475" y="19"/>
                    <a:pt x="476" y="20"/>
                  </a:cubicBezTo>
                  <a:cubicBezTo>
                    <a:pt x="477" y="21"/>
                    <a:pt x="478" y="23"/>
                    <a:pt x="479" y="25"/>
                  </a:cubicBezTo>
                  <a:cubicBezTo>
                    <a:pt x="479" y="27"/>
                    <a:pt x="480" y="30"/>
                    <a:pt x="480" y="34"/>
                  </a:cubicBezTo>
                  <a:cubicBezTo>
                    <a:pt x="480" y="46"/>
                    <a:pt x="480" y="46"/>
                    <a:pt x="480" y="46"/>
                  </a:cubicBezTo>
                  <a:cubicBezTo>
                    <a:pt x="480" y="48"/>
                    <a:pt x="480" y="50"/>
                    <a:pt x="480" y="50"/>
                  </a:cubicBezTo>
                  <a:cubicBezTo>
                    <a:pt x="480" y="51"/>
                    <a:pt x="481" y="52"/>
                    <a:pt x="481" y="52"/>
                  </a:cubicBezTo>
                  <a:cubicBezTo>
                    <a:pt x="482" y="52"/>
                    <a:pt x="483" y="52"/>
                    <a:pt x="484" y="52"/>
                  </a:cubicBezTo>
                  <a:cubicBezTo>
                    <a:pt x="484" y="54"/>
                    <a:pt x="484" y="54"/>
                    <a:pt x="484" y="54"/>
                  </a:cubicBezTo>
                  <a:cubicBezTo>
                    <a:pt x="468" y="54"/>
                    <a:pt x="468" y="54"/>
                    <a:pt x="468" y="54"/>
                  </a:cubicBezTo>
                  <a:cubicBezTo>
                    <a:pt x="468" y="52"/>
                    <a:pt x="468" y="52"/>
                    <a:pt x="468" y="52"/>
                  </a:cubicBezTo>
                  <a:cubicBezTo>
                    <a:pt x="469" y="52"/>
                    <a:pt x="469" y="52"/>
                    <a:pt x="469" y="52"/>
                  </a:cubicBezTo>
                  <a:cubicBezTo>
                    <a:pt x="471" y="52"/>
                    <a:pt x="472" y="52"/>
                    <a:pt x="472" y="52"/>
                  </a:cubicBezTo>
                  <a:cubicBezTo>
                    <a:pt x="473" y="51"/>
                    <a:pt x="474" y="50"/>
                    <a:pt x="474" y="50"/>
                  </a:cubicBezTo>
                  <a:cubicBezTo>
                    <a:pt x="474" y="49"/>
                    <a:pt x="474" y="48"/>
                    <a:pt x="474" y="46"/>
                  </a:cubicBezTo>
                  <a:cubicBezTo>
                    <a:pt x="474" y="34"/>
                    <a:pt x="474" y="34"/>
                    <a:pt x="474" y="34"/>
                  </a:cubicBezTo>
                  <a:cubicBezTo>
                    <a:pt x="474" y="30"/>
                    <a:pt x="474" y="28"/>
                    <a:pt x="473" y="27"/>
                  </a:cubicBezTo>
                  <a:cubicBezTo>
                    <a:pt x="473" y="26"/>
                    <a:pt x="472" y="25"/>
                    <a:pt x="472" y="24"/>
                  </a:cubicBezTo>
                  <a:cubicBezTo>
                    <a:pt x="471" y="24"/>
                    <a:pt x="470" y="23"/>
                    <a:pt x="469" y="23"/>
                  </a:cubicBezTo>
                  <a:cubicBezTo>
                    <a:pt x="468" y="23"/>
                    <a:pt x="466" y="24"/>
                    <a:pt x="465" y="24"/>
                  </a:cubicBezTo>
                  <a:cubicBezTo>
                    <a:pt x="464" y="25"/>
                    <a:pt x="462" y="26"/>
                    <a:pt x="461" y="28"/>
                  </a:cubicBezTo>
                  <a:cubicBezTo>
                    <a:pt x="461" y="46"/>
                    <a:pt x="461" y="46"/>
                    <a:pt x="461" y="46"/>
                  </a:cubicBezTo>
                  <a:cubicBezTo>
                    <a:pt x="461" y="48"/>
                    <a:pt x="461" y="50"/>
                    <a:pt x="461" y="50"/>
                  </a:cubicBezTo>
                  <a:cubicBezTo>
                    <a:pt x="462" y="51"/>
                    <a:pt x="462" y="52"/>
                    <a:pt x="462" y="52"/>
                  </a:cubicBezTo>
                  <a:cubicBezTo>
                    <a:pt x="463" y="52"/>
                    <a:pt x="464" y="52"/>
                    <a:pt x="466" y="52"/>
                  </a:cubicBezTo>
                  <a:cubicBezTo>
                    <a:pt x="466" y="54"/>
                    <a:pt x="466" y="54"/>
                    <a:pt x="466" y="54"/>
                  </a:cubicBezTo>
                  <a:cubicBezTo>
                    <a:pt x="450" y="54"/>
                    <a:pt x="450" y="54"/>
                    <a:pt x="450" y="54"/>
                  </a:cubicBezTo>
                  <a:cubicBezTo>
                    <a:pt x="450" y="52"/>
                    <a:pt x="450" y="52"/>
                    <a:pt x="450" y="52"/>
                  </a:cubicBezTo>
                  <a:cubicBezTo>
                    <a:pt x="451" y="52"/>
                    <a:pt x="452" y="52"/>
                    <a:pt x="453" y="52"/>
                  </a:cubicBezTo>
                  <a:cubicBezTo>
                    <a:pt x="454" y="51"/>
                    <a:pt x="454" y="51"/>
                    <a:pt x="454" y="50"/>
                  </a:cubicBezTo>
                  <a:cubicBezTo>
                    <a:pt x="455" y="49"/>
                    <a:pt x="455" y="48"/>
                    <a:pt x="455" y="46"/>
                  </a:cubicBezTo>
                  <a:cubicBezTo>
                    <a:pt x="455" y="15"/>
                    <a:pt x="455" y="15"/>
                    <a:pt x="455" y="15"/>
                  </a:cubicBezTo>
                  <a:cubicBezTo>
                    <a:pt x="455" y="11"/>
                    <a:pt x="455" y="8"/>
                    <a:pt x="454" y="8"/>
                  </a:cubicBezTo>
                  <a:cubicBezTo>
                    <a:pt x="454" y="7"/>
                    <a:pt x="454" y="6"/>
                    <a:pt x="454" y="6"/>
                  </a:cubicBezTo>
                  <a:cubicBezTo>
                    <a:pt x="453" y="5"/>
                    <a:pt x="453" y="5"/>
                    <a:pt x="452" y="5"/>
                  </a:cubicBezTo>
                  <a:cubicBezTo>
                    <a:pt x="452" y="5"/>
                    <a:pt x="451" y="5"/>
                    <a:pt x="450" y="6"/>
                  </a:cubicBezTo>
                  <a:cubicBezTo>
                    <a:pt x="449" y="4"/>
                    <a:pt x="449" y="4"/>
                    <a:pt x="449" y="4"/>
                  </a:cubicBezTo>
                  <a:cubicBezTo>
                    <a:pt x="459" y="0"/>
                    <a:pt x="459" y="0"/>
                    <a:pt x="459" y="0"/>
                  </a:cubicBezTo>
                  <a:cubicBezTo>
                    <a:pt x="460" y="1"/>
                    <a:pt x="460" y="1"/>
                    <a:pt x="460" y="1"/>
                  </a:cubicBezTo>
                  <a:close/>
                  <a:moveTo>
                    <a:pt x="499" y="1"/>
                  </a:moveTo>
                  <a:cubicBezTo>
                    <a:pt x="500" y="1"/>
                    <a:pt x="501" y="1"/>
                    <a:pt x="501" y="2"/>
                  </a:cubicBezTo>
                  <a:cubicBezTo>
                    <a:pt x="502" y="3"/>
                    <a:pt x="502" y="4"/>
                    <a:pt x="502" y="5"/>
                  </a:cubicBezTo>
                  <a:cubicBezTo>
                    <a:pt x="502" y="6"/>
                    <a:pt x="502" y="7"/>
                    <a:pt x="501" y="8"/>
                  </a:cubicBezTo>
                  <a:cubicBezTo>
                    <a:pt x="500" y="8"/>
                    <a:pt x="500" y="9"/>
                    <a:pt x="499" y="9"/>
                  </a:cubicBezTo>
                  <a:cubicBezTo>
                    <a:pt x="498" y="9"/>
                    <a:pt x="497" y="8"/>
                    <a:pt x="496" y="8"/>
                  </a:cubicBezTo>
                  <a:cubicBezTo>
                    <a:pt x="496" y="7"/>
                    <a:pt x="495" y="6"/>
                    <a:pt x="495" y="5"/>
                  </a:cubicBezTo>
                  <a:cubicBezTo>
                    <a:pt x="495" y="4"/>
                    <a:pt x="496" y="3"/>
                    <a:pt x="496" y="2"/>
                  </a:cubicBezTo>
                  <a:cubicBezTo>
                    <a:pt x="497" y="1"/>
                    <a:pt x="498" y="1"/>
                    <a:pt x="499" y="1"/>
                  </a:cubicBezTo>
                  <a:close/>
                  <a:moveTo>
                    <a:pt x="502" y="19"/>
                  </a:moveTo>
                  <a:cubicBezTo>
                    <a:pt x="502" y="46"/>
                    <a:pt x="502" y="46"/>
                    <a:pt x="502" y="46"/>
                  </a:cubicBezTo>
                  <a:cubicBezTo>
                    <a:pt x="502" y="48"/>
                    <a:pt x="502" y="50"/>
                    <a:pt x="502" y="50"/>
                  </a:cubicBezTo>
                  <a:cubicBezTo>
                    <a:pt x="503" y="51"/>
                    <a:pt x="503" y="52"/>
                    <a:pt x="504" y="52"/>
                  </a:cubicBezTo>
                  <a:cubicBezTo>
                    <a:pt x="504" y="52"/>
                    <a:pt x="505" y="52"/>
                    <a:pt x="507" y="52"/>
                  </a:cubicBezTo>
                  <a:cubicBezTo>
                    <a:pt x="507" y="54"/>
                    <a:pt x="507" y="54"/>
                    <a:pt x="507" y="54"/>
                  </a:cubicBezTo>
                  <a:cubicBezTo>
                    <a:pt x="491" y="54"/>
                    <a:pt x="491" y="54"/>
                    <a:pt x="491" y="54"/>
                  </a:cubicBezTo>
                  <a:cubicBezTo>
                    <a:pt x="491" y="52"/>
                    <a:pt x="491" y="52"/>
                    <a:pt x="491" y="52"/>
                  </a:cubicBezTo>
                  <a:cubicBezTo>
                    <a:pt x="492" y="52"/>
                    <a:pt x="494" y="52"/>
                    <a:pt x="494" y="52"/>
                  </a:cubicBezTo>
                  <a:cubicBezTo>
                    <a:pt x="494" y="52"/>
                    <a:pt x="495" y="51"/>
                    <a:pt x="495" y="50"/>
                  </a:cubicBezTo>
                  <a:cubicBezTo>
                    <a:pt x="496" y="50"/>
                    <a:pt x="496" y="48"/>
                    <a:pt x="496" y="46"/>
                  </a:cubicBezTo>
                  <a:cubicBezTo>
                    <a:pt x="496" y="33"/>
                    <a:pt x="496" y="33"/>
                    <a:pt x="496" y="33"/>
                  </a:cubicBezTo>
                  <a:cubicBezTo>
                    <a:pt x="496" y="29"/>
                    <a:pt x="496" y="27"/>
                    <a:pt x="495" y="26"/>
                  </a:cubicBezTo>
                  <a:cubicBezTo>
                    <a:pt x="495" y="25"/>
                    <a:pt x="495" y="24"/>
                    <a:pt x="494" y="24"/>
                  </a:cubicBezTo>
                  <a:cubicBezTo>
                    <a:pt x="494" y="24"/>
                    <a:pt x="494" y="24"/>
                    <a:pt x="493" y="24"/>
                  </a:cubicBezTo>
                  <a:cubicBezTo>
                    <a:pt x="492" y="24"/>
                    <a:pt x="491" y="24"/>
                    <a:pt x="490" y="24"/>
                  </a:cubicBezTo>
                  <a:cubicBezTo>
                    <a:pt x="490" y="23"/>
                    <a:pt x="490" y="23"/>
                    <a:pt x="490" y="23"/>
                  </a:cubicBezTo>
                  <a:cubicBezTo>
                    <a:pt x="500" y="19"/>
                    <a:pt x="500" y="19"/>
                    <a:pt x="500" y="19"/>
                  </a:cubicBezTo>
                  <a:cubicBezTo>
                    <a:pt x="502" y="19"/>
                    <a:pt x="502" y="19"/>
                    <a:pt x="502" y="19"/>
                  </a:cubicBezTo>
                  <a:close/>
                  <a:moveTo>
                    <a:pt x="524" y="26"/>
                  </a:moveTo>
                  <a:cubicBezTo>
                    <a:pt x="528" y="21"/>
                    <a:pt x="532" y="19"/>
                    <a:pt x="535" y="19"/>
                  </a:cubicBezTo>
                  <a:cubicBezTo>
                    <a:pt x="536" y="19"/>
                    <a:pt x="538" y="19"/>
                    <a:pt x="540" y="20"/>
                  </a:cubicBezTo>
                  <a:cubicBezTo>
                    <a:pt x="541" y="21"/>
                    <a:pt x="542" y="22"/>
                    <a:pt x="543" y="24"/>
                  </a:cubicBezTo>
                  <a:cubicBezTo>
                    <a:pt x="543" y="26"/>
                    <a:pt x="544" y="28"/>
                    <a:pt x="544" y="31"/>
                  </a:cubicBezTo>
                  <a:cubicBezTo>
                    <a:pt x="544" y="46"/>
                    <a:pt x="544" y="46"/>
                    <a:pt x="544" y="46"/>
                  </a:cubicBezTo>
                  <a:cubicBezTo>
                    <a:pt x="544" y="48"/>
                    <a:pt x="544" y="49"/>
                    <a:pt x="544" y="50"/>
                  </a:cubicBezTo>
                  <a:cubicBezTo>
                    <a:pt x="544" y="51"/>
                    <a:pt x="545" y="51"/>
                    <a:pt x="545" y="52"/>
                  </a:cubicBezTo>
                  <a:cubicBezTo>
                    <a:pt x="546" y="52"/>
                    <a:pt x="547" y="52"/>
                    <a:pt x="548" y="52"/>
                  </a:cubicBezTo>
                  <a:cubicBezTo>
                    <a:pt x="548" y="53"/>
                    <a:pt x="548" y="53"/>
                    <a:pt x="548" y="53"/>
                  </a:cubicBezTo>
                  <a:cubicBezTo>
                    <a:pt x="532" y="53"/>
                    <a:pt x="532" y="53"/>
                    <a:pt x="532" y="53"/>
                  </a:cubicBezTo>
                  <a:cubicBezTo>
                    <a:pt x="532" y="52"/>
                    <a:pt x="532" y="52"/>
                    <a:pt x="532" y="52"/>
                  </a:cubicBezTo>
                  <a:cubicBezTo>
                    <a:pt x="533" y="52"/>
                    <a:pt x="533" y="52"/>
                    <a:pt x="533" y="52"/>
                  </a:cubicBezTo>
                  <a:cubicBezTo>
                    <a:pt x="535" y="52"/>
                    <a:pt x="536" y="52"/>
                    <a:pt x="536" y="51"/>
                  </a:cubicBezTo>
                  <a:cubicBezTo>
                    <a:pt x="537" y="51"/>
                    <a:pt x="538" y="50"/>
                    <a:pt x="538" y="49"/>
                  </a:cubicBezTo>
                  <a:cubicBezTo>
                    <a:pt x="538" y="49"/>
                    <a:pt x="538" y="48"/>
                    <a:pt x="538" y="46"/>
                  </a:cubicBezTo>
                  <a:cubicBezTo>
                    <a:pt x="538" y="32"/>
                    <a:pt x="538" y="32"/>
                    <a:pt x="538" y="32"/>
                  </a:cubicBezTo>
                  <a:cubicBezTo>
                    <a:pt x="538" y="28"/>
                    <a:pt x="537" y="26"/>
                    <a:pt x="536" y="25"/>
                  </a:cubicBezTo>
                  <a:cubicBezTo>
                    <a:pt x="536" y="24"/>
                    <a:pt x="534" y="23"/>
                    <a:pt x="532" y="23"/>
                  </a:cubicBezTo>
                  <a:cubicBezTo>
                    <a:pt x="530" y="23"/>
                    <a:pt x="527" y="24"/>
                    <a:pt x="524" y="28"/>
                  </a:cubicBezTo>
                  <a:cubicBezTo>
                    <a:pt x="524" y="46"/>
                    <a:pt x="524" y="46"/>
                    <a:pt x="524" y="46"/>
                  </a:cubicBezTo>
                  <a:cubicBezTo>
                    <a:pt x="524" y="48"/>
                    <a:pt x="524" y="49"/>
                    <a:pt x="524" y="50"/>
                  </a:cubicBezTo>
                  <a:cubicBezTo>
                    <a:pt x="525" y="51"/>
                    <a:pt x="525" y="51"/>
                    <a:pt x="526" y="52"/>
                  </a:cubicBezTo>
                  <a:cubicBezTo>
                    <a:pt x="526" y="52"/>
                    <a:pt x="527" y="52"/>
                    <a:pt x="529" y="52"/>
                  </a:cubicBezTo>
                  <a:cubicBezTo>
                    <a:pt x="529" y="53"/>
                    <a:pt x="529" y="53"/>
                    <a:pt x="529" y="53"/>
                  </a:cubicBezTo>
                  <a:cubicBezTo>
                    <a:pt x="513" y="53"/>
                    <a:pt x="513" y="53"/>
                    <a:pt x="513" y="53"/>
                  </a:cubicBezTo>
                  <a:cubicBezTo>
                    <a:pt x="513" y="52"/>
                    <a:pt x="513" y="52"/>
                    <a:pt x="513" y="52"/>
                  </a:cubicBezTo>
                  <a:cubicBezTo>
                    <a:pt x="514" y="52"/>
                    <a:pt x="514" y="52"/>
                    <a:pt x="514" y="52"/>
                  </a:cubicBezTo>
                  <a:cubicBezTo>
                    <a:pt x="516" y="52"/>
                    <a:pt x="517" y="52"/>
                    <a:pt x="517" y="51"/>
                  </a:cubicBezTo>
                  <a:cubicBezTo>
                    <a:pt x="518" y="50"/>
                    <a:pt x="518" y="48"/>
                    <a:pt x="518" y="46"/>
                  </a:cubicBezTo>
                  <a:cubicBezTo>
                    <a:pt x="518" y="33"/>
                    <a:pt x="518" y="33"/>
                    <a:pt x="518" y="33"/>
                  </a:cubicBezTo>
                  <a:cubicBezTo>
                    <a:pt x="518" y="29"/>
                    <a:pt x="518" y="26"/>
                    <a:pt x="518" y="25"/>
                  </a:cubicBezTo>
                  <a:cubicBezTo>
                    <a:pt x="518" y="24"/>
                    <a:pt x="517" y="24"/>
                    <a:pt x="517" y="23"/>
                  </a:cubicBezTo>
                  <a:cubicBezTo>
                    <a:pt x="516" y="23"/>
                    <a:pt x="516" y="23"/>
                    <a:pt x="515" y="23"/>
                  </a:cubicBezTo>
                  <a:cubicBezTo>
                    <a:pt x="514" y="23"/>
                    <a:pt x="514" y="23"/>
                    <a:pt x="513" y="23"/>
                  </a:cubicBezTo>
                  <a:cubicBezTo>
                    <a:pt x="512" y="22"/>
                    <a:pt x="512" y="22"/>
                    <a:pt x="512" y="22"/>
                  </a:cubicBezTo>
                  <a:cubicBezTo>
                    <a:pt x="522" y="18"/>
                    <a:pt x="522" y="18"/>
                    <a:pt x="522" y="18"/>
                  </a:cubicBezTo>
                  <a:cubicBezTo>
                    <a:pt x="524" y="18"/>
                    <a:pt x="524" y="18"/>
                    <a:pt x="524" y="18"/>
                  </a:cubicBezTo>
                  <a:cubicBezTo>
                    <a:pt x="524" y="26"/>
                    <a:pt x="524" y="26"/>
                    <a:pt x="524" y="26"/>
                  </a:cubicBezTo>
                  <a:close/>
                  <a:moveTo>
                    <a:pt x="573" y="49"/>
                  </a:moveTo>
                  <a:cubicBezTo>
                    <a:pt x="570" y="52"/>
                    <a:pt x="568" y="53"/>
                    <a:pt x="567" y="54"/>
                  </a:cubicBezTo>
                  <a:cubicBezTo>
                    <a:pt x="566" y="54"/>
                    <a:pt x="564" y="54"/>
                    <a:pt x="563" y="54"/>
                  </a:cubicBezTo>
                  <a:cubicBezTo>
                    <a:pt x="560" y="54"/>
                    <a:pt x="559" y="54"/>
                    <a:pt x="557" y="52"/>
                  </a:cubicBezTo>
                  <a:cubicBezTo>
                    <a:pt x="556" y="50"/>
                    <a:pt x="555" y="48"/>
                    <a:pt x="555" y="46"/>
                  </a:cubicBezTo>
                  <a:cubicBezTo>
                    <a:pt x="555" y="44"/>
                    <a:pt x="556" y="42"/>
                    <a:pt x="556" y="41"/>
                  </a:cubicBezTo>
                  <a:cubicBezTo>
                    <a:pt x="557" y="40"/>
                    <a:pt x="559" y="38"/>
                    <a:pt x="562" y="36"/>
                  </a:cubicBezTo>
                  <a:cubicBezTo>
                    <a:pt x="564" y="35"/>
                    <a:pt x="568" y="33"/>
                    <a:pt x="574" y="31"/>
                  </a:cubicBezTo>
                  <a:cubicBezTo>
                    <a:pt x="574" y="30"/>
                    <a:pt x="574" y="30"/>
                    <a:pt x="574" y="30"/>
                  </a:cubicBezTo>
                  <a:cubicBezTo>
                    <a:pt x="574" y="26"/>
                    <a:pt x="573" y="24"/>
                    <a:pt x="572" y="23"/>
                  </a:cubicBezTo>
                  <a:cubicBezTo>
                    <a:pt x="571" y="22"/>
                    <a:pt x="570" y="21"/>
                    <a:pt x="568" y="21"/>
                  </a:cubicBezTo>
                  <a:cubicBezTo>
                    <a:pt x="566" y="21"/>
                    <a:pt x="565" y="21"/>
                    <a:pt x="564" y="22"/>
                  </a:cubicBezTo>
                  <a:cubicBezTo>
                    <a:pt x="563" y="23"/>
                    <a:pt x="563" y="24"/>
                    <a:pt x="563" y="25"/>
                  </a:cubicBezTo>
                  <a:cubicBezTo>
                    <a:pt x="563" y="27"/>
                    <a:pt x="563" y="27"/>
                    <a:pt x="563" y="27"/>
                  </a:cubicBezTo>
                  <a:cubicBezTo>
                    <a:pt x="563" y="28"/>
                    <a:pt x="562" y="29"/>
                    <a:pt x="562" y="30"/>
                  </a:cubicBezTo>
                  <a:cubicBezTo>
                    <a:pt x="562" y="30"/>
                    <a:pt x="561" y="30"/>
                    <a:pt x="560" y="30"/>
                  </a:cubicBezTo>
                  <a:cubicBezTo>
                    <a:pt x="559" y="30"/>
                    <a:pt x="558" y="30"/>
                    <a:pt x="558" y="30"/>
                  </a:cubicBezTo>
                  <a:cubicBezTo>
                    <a:pt x="558" y="29"/>
                    <a:pt x="557" y="28"/>
                    <a:pt x="557" y="27"/>
                  </a:cubicBezTo>
                  <a:cubicBezTo>
                    <a:pt x="557" y="25"/>
                    <a:pt x="558" y="23"/>
                    <a:pt x="560" y="21"/>
                  </a:cubicBezTo>
                  <a:cubicBezTo>
                    <a:pt x="562" y="19"/>
                    <a:pt x="566" y="18"/>
                    <a:pt x="569" y="18"/>
                  </a:cubicBezTo>
                  <a:cubicBezTo>
                    <a:pt x="572" y="18"/>
                    <a:pt x="574" y="18"/>
                    <a:pt x="576" y="20"/>
                  </a:cubicBezTo>
                  <a:cubicBezTo>
                    <a:pt x="578" y="20"/>
                    <a:pt x="579" y="22"/>
                    <a:pt x="580" y="23"/>
                  </a:cubicBezTo>
                  <a:cubicBezTo>
                    <a:pt x="580" y="24"/>
                    <a:pt x="580" y="26"/>
                    <a:pt x="580" y="30"/>
                  </a:cubicBezTo>
                  <a:cubicBezTo>
                    <a:pt x="580" y="41"/>
                    <a:pt x="580" y="41"/>
                    <a:pt x="580" y="41"/>
                  </a:cubicBezTo>
                  <a:cubicBezTo>
                    <a:pt x="580" y="44"/>
                    <a:pt x="580" y="46"/>
                    <a:pt x="580" y="47"/>
                  </a:cubicBezTo>
                  <a:cubicBezTo>
                    <a:pt x="580" y="48"/>
                    <a:pt x="581" y="48"/>
                    <a:pt x="581" y="49"/>
                  </a:cubicBezTo>
                  <a:cubicBezTo>
                    <a:pt x="581" y="49"/>
                    <a:pt x="581" y="49"/>
                    <a:pt x="582" y="49"/>
                  </a:cubicBezTo>
                  <a:cubicBezTo>
                    <a:pt x="582" y="49"/>
                    <a:pt x="582" y="49"/>
                    <a:pt x="583" y="49"/>
                  </a:cubicBezTo>
                  <a:cubicBezTo>
                    <a:pt x="583" y="48"/>
                    <a:pt x="584" y="48"/>
                    <a:pt x="586" y="46"/>
                  </a:cubicBezTo>
                  <a:cubicBezTo>
                    <a:pt x="586" y="48"/>
                    <a:pt x="586" y="48"/>
                    <a:pt x="586" y="48"/>
                  </a:cubicBezTo>
                  <a:cubicBezTo>
                    <a:pt x="583" y="52"/>
                    <a:pt x="580" y="54"/>
                    <a:pt x="578" y="54"/>
                  </a:cubicBezTo>
                  <a:cubicBezTo>
                    <a:pt x="577" y="54"/>
                    <a:pt x="576" y="53"/>
                    <a:pt x="575" y="52"/>
                  </a:cubicBezTo>
                  <a:cubicBezTo>
                    <a:pt x="574" y="52"/>
                    <a:pt x="573" y="51"/>
                    <a:pt x="573" y="49"/>
                  </a:cubicBezTo>
                  <a:close/>
                  <a:moveTo>
                    <a:pt x="573" y="46"/>
                  </a:moveTo>
                  <a:cubicBezTo>
                    <a:pt x="573" y="34"/>
                    <a:pt x="573" y="34"/>
                    <a:pt x="573" y="34"/>
                  </a:cubicBezTo>
                  <a:cubicBezTo>
                    <a:pt x="570" y="35"/>
                    <a:pt x="567" y="36"/>
                    <a:pt x="566" y="37"/>
                  </a:cubicBezTo>
                  <a:cubicBezTo>
                    <a:pt x="564" y="38"/>
                    <a:pt x="563" y="39"/>
                    <a:pt x="562" y="40"/>
                  </a:cubicBezTo>
                  <a:cubicBezTo>
                    <a:pt x="562" y="42"/>
                    <a:pt x="561" y="43"/>
                    <a:pt x="561" y="44"/>
                  </a:cubicBezTo>
                  <a:cubicBezTo>
                    <a:pt x="561" y="46"/>
                    <a:pt x="562" y="48"/>
                    <a:pt x="563" y="49"/>
                  </a:cubicBezTo>
                  <a:cubicBezTo>
                    <a:pt x="564" y="50"/>
                    <a:pt x="565" y="50"/>
                    <a:pt x="566" y="50"/>
                  </a:cubicBezTo>
                  <a:cubicBezTo>
                    <a:pt x="568" y="50"/>
                    <a:pt x="570" y="49"/>
                    <a:pt x="573" y="4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6" name="Freeform 36"/>
            <p:cNvSpPr>
              <a:spLocks noEditPoints="1"/>
            </p:cNvSpPr>
            <p:nvPr userDrawn="1"/>
          </p:nvSpPr>
          <p:spPr bwMode="auto">
            <a:xfrm>
              <a:off x="9304400" y="4596116"/>
              <a:ext cx="2255838" cy="300038"/>
            </a:xfrm>
            <a:custGeom>
              <a:avLst/>
              <a:gdLst>
                <a:gd name="T0" fmla="*/ 1465 w 1513"/>
                <a:gd name="T1" fmla="*/ 107 h 200"/>
                <a:gd name="T2" fmla="*/ 1416 w 1513"/>
                <a:gd name="T3" fmla="*/ 130 h 200"/>
                <a:gd name="T4" fmla="*/ 1450 w 1513"/>
                <a:gd name="T5" fmla="*/ 47 h 200"/>
                <a:gd name="T6" fmla="*/ 1458 w 1513"/>
                <a:gd name="T7" fmla="*/ 70 h 200"/>
                <a:gd name="T8" fmla="*/ 1467 w 1513"/>
                <a:gd name="T9" fmla="*/ 146 h 200"/>
                <a:gd name="T10" fmla="*/ 1410 w 1513"/>
                <a:gd name="T11" fmla="*/ 171 h 200"/>
                <a:gd name="T12" fmla="*/ 1408 w 1513"/>
                <a:gd name="T13" fmla="*/ 153 h 200"/>
                <a:gd name="T14" fmla="*/ 1272 w 1513"/>
                <a:gd name="T15" fmla="*/ 125 h 200"/>
                <a:gd name="T16" fmla="*/ 1257 w 1513"/>
                <a:gd name="T17" fmla="*/ 79 h 200"/>
                <a:gd name="T18" fmla="*/ 1298 w 1513"/>
                <a:gd name="T19" fmla="*/ 59 h 200"/>
                <a:gd name="T20" fmla="*/ 1220 w 1513"/>
                <a:gd name="T21" fmla="*/ 139 h 200"/>
                <a:gd name="T22" fmla="*/ 1112 w 1513"/>
                <a:gd name="T23" fmla="*/ 16 h 200"/>
                <a:gd name="T24" fmla="*/ 1064 w 1513"/>
                <a:gd name="T25" fmla="*/ 107 h 200"/>
                <a:gd name="T26" fmla="*/ 1074 w 1513"/>
                <a:gd name="T27" fmla="*/ 95 h 200"/>
                <a:gd name="T28" fmla="*/ 1096 w 1513"/>
                <a:gd name="T29" fmla="*/ 49 h 200"/>
                <a:gd name="T30" fmla="*/ 1098 w 1513"/>
                <a:gd name="T31" fmla="*/ 84 h 200"/>
                <a:gd name="T32" fmla="*/ 1101 w 1513"/>
                <a:gd name="T33" fmla="*/ 154 h 200"/>
                <a:gd name="T34" fmla="*/ 1038 w 1513"/>
                <a:gd name="T35" fmla="*/ 172 h 200"/>
                <a:gd name="T36" fmla="*/ 862 w 1513"/>
                <a:gd name="T37" fmla="*/ 136 h 200"/>
                <a:gd name="T38" fmla="*/ 895 w 1513"/>
                <a:gd name="T39" fmla="*/ 103 h 200"/>
                <a:gd name="T40" fmla="*/ 856 w 1513"/>
                <a:gd name="T41" fmla="*/ 83 h 200"/>
                <a:gd name="T42" fmla="*/ 873 w 1513"/>
                <a:gd name="T43" fmla="*/ 80 h 200"/>
                <a:gd name="T44" fmla="*/ 905 w 1513"/>
                <a:gd name="T45" fmla="*/ 38 h 200"/>
                <a:gd name="T46" fmla="*/ 908 w 1513"/>
                <a:gd name="T47" fmla="*/ 83 h 200"/>
                <a:gd name="T48" fmla="*/ 874 w 1513"/>
                <a:gd name="T49" fmla="*/ 168 h 200"/>
                <a:gd name="T50" fmla="*/ 809 w 1513"/>
                <a:gd name="T51" fmla="*/ 149 h 200"/>
                <a:gd name="T52" fmla="*/ 704 w 1513"/>
                <a:gd name="T53" fmla="*/ 45 h 200"/>
                <a:gd name="T54" fmla="*/ 658 w 1513"/>
                <a:gd name="T55" fmla="*/ 45 h 200"/>
                <a:gd name="T56" fmla="*/ 694 w 1513"/>
                <a:gd name="T57" fmla="*/ 50 h 200"/>
                <a:gd name="T58" fmla="*/ 705 w 1513"/>
                <a:gd name="T59" fmla="*/ 55 h 200"/>
                <a:gd name="T60" fmla="*/ 697 w 1513"/>
                <a:gd name="T61" fmla="*/ 139 h 200"/>
                <a:gd name="T62" fmla="*/ 662 w 1513"/>
                <a:gd name="T63" fmla="*/ 179 h 200"/>
                <a:gd name="T64" fmla="*/ 686 w 1513"/>
                <a:gd name="T65" fmla="*/ 141 h 200"/>
                <a:gd name="T66" fmla="*/ 720 w 1513"/>
                <a:gd name="T67" fmla="*/ 90 h 200"/>
                <a:gd name="T68" fmla="*/ 540 w 1513"/>
                <a:gd name="T69" fmla="*/ 92 h 200"/>
                <a:gd name="T70" fmla="*/ 491 w 1513"/>
                <a:gd name="T71" fmla="*/ 115 h 200"/>
                <a:gd name="T72" fmla="*/ 466 w 1513"/>
                <a:gd name="T73" fmla="*/ 70 h 200"/>
                <a:gd name="T74" fmla="*/ 444 w 1513"/>
                <a:gd name="T75" fmla="*/ 90 h 200"/>
                <a:gd name="T76" fmla="*/ 426 w 1513"/>
                <a:gd name="T77" fmla="*/ 96 h 200"/>
                <a:gd name="T78" fmla="*/ 414 w 1513"/>
                <a:gd name="T79" fmla="*/ 90 h 200"/>
                <a:gd name="T80" fmla="*/ 502 w 1513"/>
                <a:gd name="T81" fmla="*/ 43 h 200"/>
                <a:gd name="T82" fmla="*/ 560 w 1513"/>
                <a:gd name="T83" fmla="*/ 85 h 200"/>
                <a:gd name="T84" fmla="*/ 520 w 1513"/>
                <a:gd name="T85" fmla="*/ 187 h 200"/>
                <a:gd name="T86" fmla="*/ 465 w 1513"/>
                <a:gd name="T87" fmla="*/ 119 h 200"/>
                <a:gd name="T88" fmla="*/ 442 w 1513"/>
                <a:gd name="T89" fmla="*/ 153 h 200"/>
                <a:gd name="T90" fmla="*/ 282 w 1513"/>
                <a:gd name="T91" fmla="*/ 98 h 200"/>
                <a:gd name="T92" fmla="*/ 259 w 1513"/>
                <a:gd name="T93" fmla="*/ 93 h 200"/>
                <a:gd name="T94" fmla="*/ 226 w 1513"/>
                <a:gd name="T95" fmla="*/ 158 h 200"/>
                <a:gd name="T96" fmla="*/ 307 w 1513"/>
                <a:gd name="T97" fmla="*/ 43 h 200"/>
                <a:gd name="T98" fmla="*/ 290 w 1513"/>
                <a:gd name="T99" fmla="*/ 120 h 200"/>
                <a:gd name="T100" fmla="*/ 234 w 1513"/>
                <a:gd name="T101" fmla="*/ 93 h 200"/>
                <a:gd name="T102" fmla="*/ 205 w 1513"/>
                <a:gd name="T103" fmla="*/ 107 h 200"/>
                <a:gd name="T104" fmla="*/ 226 w 1513"/>
                <a:gd name="T105" fmla="*/ 171 h 200"/>
                <a:gd name="T106" fmla="*/ 101 w 1513"/>
                <a:gd name="T107" fmla="*/ 63 h 200"/>
                <a:gd name="T108" fmla="*/ 32 w 1513"/>
                <a:gd name="T109" fmla="*/ 94 h 200"/>
                <a:gd name="T110" fmla="*/ 58 w 1513"/>
                <a:gd name="T111" fmla="*/ 7 h 200"/>
                <a:gd name="T112" fmla="*/ 104 w 1513"/>
                <a:gd name="T113" fmla="*/ 90 h 200"/>
                <a:gd name="T114" fmla="*/ 48 w 1513"/>
                <a:gd name="T115" fmla="*/ 152 h 200"/>
                <a:gd name="T116" fmla="*/ 3 w 1513"/>
                <a:gd name="T117" fmla="*/ 66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513" h="200">
                  <a:moveTo>
                    <a:pt x="1410" y="31"/>
                  </a:moveTo>
                  <a:cubicBezTo>
                    <a:pt x="1410" y="28"/>
                    <a:pt x="1410" y="26"/>
                    <a:pt x="1410" y="23"/>
                  </a:cubicBezTo>
                  <a:cubicBezTo>
                    <a:pt x="1418" y="21"/>
                    <a:pt x="1413" y="3"/>
                    <a:pt x="1421" y="0"/>
                  </a:cubicBezTo>
                  <a:cubicBezTo>
                    <a:pt x="1424" y="0"/>
                    <a:pt x="1424" y="0"/>
                    <a:pt x="1424" y="0"/>
                  </a:cubicBezTo>
                  <a:cubicBezTo>
                    <a:pt x="1425" y="3"/>
                    <a:pt x="1427" y="7"/>
                    <a:pt x="1428" y="11"/>
                  </a:cubicBezTo>
                  <a:cubicBezTo>
                    <a:pt x="1428" y="13"/>
                    <a:pt x="1428" y="15"/>
                    <a:pt x="1428" y="17"/>
                  </a:cubicBezTo>
                  <a:cubicBezTo>
                    <a:pt x="1431" y="30"/>
                    <a:pt x="1429" y="36"/>
                    <a:pt x="1427" y="47"/>
                  </a:cubicBezTo>
                  <a:cubicBezTo>
                    <a:pt x="1414" y="49"/>
                    <a:pt x="1415" y="38"/>
                    <a:pt x="1410" y="31"/>
                  </a:cubicBezTo>
                  <a:close/>
                  <a:moveTo>
                    <a:pt x="1442" y="122"/>
                  </a:moveTo>
                  <a:cubicBezTo>
                    <a:pt x="1442" y="107"/>
                    <a:pt x="1454" y="110"/>
                    <a:pt x="1465" y="107"/>
                  </a:cubicBezTo>
                  <a:cubicBezTo>
                    <a:pt x="1470" y="105"/>
                    <a:pt x="1478" y="101"/>
                    <a:pt x="1482" y="97"/>
                  </a:cubicBezTo>
                  <a:cubicBezTo>
                    <a:pt x="1484" y="95"/>
                    <a:pt x="1484" y="93"/>
                    <a:pt x="1486" y="91"/>
                  </a:cubicBezTo>
                  <a:cubicBezTo>
                    <a:pt x="1485" y="90"/>
                    <a:pt x="1485" y="88"/>
                    <a:pt x="1484" y="87"/>
                  </a:cubicBezTo>
                  <a:cubicBezTo>
                    <a:pt x="1482" y="86"/>
                    <a:pt x="1479" y="83"/>
                    <a:pt x="1477" y="83"/>
                  </a:cubicBezTo>
                  <a:cubicBezTo>
                    <a:pt x="1474" y="81"/>
                    <a:pt x="1470" y="82"/>
                    <a:pt x="1468" y="81"/>
                  </a:cubicBezTo>
                  <a:cubicBezTo>
                    <a:pt x="1452" y="83"/>
                    <a:pt x="1429" y="95"/>
                    <a:pt x="1424" y="105"/>
                  </a:cubicBezTo>
                  <a:cubicBezTo>
                    <a:pt x="1424" y="108"/>
                    <a:pt x="1424" y="111"/>
                    <a:pt x="1424" y="113"/>
                  </a:cubicBezTo>
                  <a:cubicBezTo>
                    <a:pt x="1426" y="115"/>
                    <a:pt x="1428" y="117"/>
                    <a:pt x="1430" y="119"/>
                  </a:cubicBezTo>
                  <a:cubicBezTo>
                    <a:pt x="1430" y="126"/>
                    <a:pt x="1430" y="134"/>
                    <a:pt x="1422" y="135"/>
                  </a:cubicBezTo>
                  <a:cubicBezTo>
                    <a:pt x="1420" y="133"/>
                    <a:pt x="1418" y="132"/>
                    <a:pt x="1416" y="130"/>
                  </a:cubicBezTo>
                  <a:cubicBezTo>
                    <a:pt x="1414" y="132"/>
                    <a:pt x="1413" y="133"/>
                    <a:pt x="1409" y="132"/>
                  </a:cubicBezTo>
                  <a:cubicBezTo>
                    <a:pt x="1407" y="128"/>
                    <a:pt x="1397" y="105"/>
                    <a:pt x="1398" y="102"/>
                  </a:cubicBezTo>
                  <a:cubicBezTo>
                    <a:pt x="1399" y="99"/>
                    <a:pt x="1405" y="97"/>
                    <a:pt x="1408" y="96"/>
                  </a:cubicBezTo>
                  <a:cubicBezTo>
                    <a:pt x="1414" y="93"/>
                    <a:pt x="1418" y="86"/>
                    <a:pt x="1423" y="82"/>
                  </a:cubicBezTo>
                  <a:cubicBezTo>
                    <a:pt x="1426" y="80"/>
                    <a:pt x="1430" y="80"/>
                    <a:pt x="1433" y="79"/>
                  </a:cubicBezTo>
                  <a:cubicBezTo>
                    <a:pt x="1441" y="75"/>
                    <a:pt x="1447" y="65"/>
                    <a:pt x="1454" y="59"/>
                  </a:cubicBezTo>
                  <a:cubicBezTo>
                    <a:pt x="1462" y="51"/>
                    <a:pt x="1472" y="50"/>
                    <a:pt x="1478" y="41"/>
                  </a:cubicBezTo>
                  <a:cubicBezTo>
                    <a:pt x="1478" y="41"/>
                    <a:pt x="1478" y="41"/>
                    <a:pt x="1478" y="40"/>
                  </a:cubicBezTo>
                  <a:cubicBezTo>
                    <a:pt x="1477" y="40"/>
                    <a:pt x="1477" y="40"/>
                    <a:pt x="1477" y="40"/>
                  </a:cubicBezTo>
                  <a:cubicBezTo>
                    <a:pt x="1472" y="45"/>
                    <a:pt x="1459" y="54"/>
                    <a:pt x="1450" y="47"/>
                  </a:cubicBezTo>
                  <a:cubicBezTo>
                    <a:pt x="1446" y="45"/>
                    <a:pt x="1447" y="40"/>
                    <a:pt x="1444" y="37"/>
                  </a:cubicBezTo>
                  <a:cubicBezTo>
                    <a:pt x="1443" y="35"/>
                    <a:pt x="1440" y="34"/>
                    <a:pt x="1440" y="31"/>
                  </a:cubicBezTo>
                  <a:cubicBezTo>
                    <a:pt x="1440" y="29"/>
                    <a:pt x="1441" y="28"/>
                    <a:pt x="1441" y="27"/>
                  </a:cubicBezTo>
                  <a:cubicBezTo>
                    <a:pt x="1447" y="27"/>
                    <a:pt x="1459" y="35"/>
                    <a:pt x="1462" y="38"/>
                  </a:cubicBezTo>
                  <a:cubicBezTo>
                    <a:pt x="1471" y="35"/>
                    <a:pt x="1480" y="33"/>
                    <a:pt x="1488" y="28"/>
                  </a:cubicBezTo>
                  <a:cubicBezTo>
                    <a:pt x="1491" y="26"/>
                    <a:pt x="1496" y="30"/>
                    <a:pt x="1498" y="29"/>
                  </a:cubicBezTo>
                  <a:cubicBezTo>
                    <a:pt x="1502" y="32"/>
                    <a:pt x="1508" y="48"/>
                    <a:pt x="1500" y="52"/>
                  </a:cubicBezTo>
                  <a:cubicBezTo>
                    <a:pt x="1496" y="53"/>
                    <a:pt x="1490" y="53"/>
                    <a:pt x="1486" y="54"/>
                  </a:cubicBezTo>
                  <a:cubicBezTo>
                    <a:pt x="1476" y="56"/>
                    <a:pt x="1464" y="63"/>
                    <a:pt x="1457" y="69"/>
                  </a:cubicBezTo>
                  <a:cubicBezTo>
                    <a:pt x="1457" y="69"/>
                    <a:pt x="1458" y="69"/>
                    <a:pt x="1458" y="70"/>
                  </a:cubicBezTo>
                  <a:cubicBezTo>
                    <a:pt x="1458" y="70"/>
                    <a:pt x="1458" y="70"/>
                    <a:pt x="1458" y="70"/>
                  </a:cubicBezTo>
                  <a:cubicBezTo>
                    <a:pt x="1462" y="71"/>
                    <a:pt x="1469" y="68"/>
                    <a:pt x="1474" y="71"/>
                  </a:cubicBezTo>
                  <a:cubicBezTo>
                    <a:pt x="1485" y="76"/>
                    <a:pt x="1500" y="81"/>
                    <a:pt x="1500" y="99"/>
                  </a:cubicBezTo>
                  <a:cubicBezTo>
                    <a:pt x="1497" y="100"/>
                    <a:pt x="1496" y="102"/>
                    <a:pt x="1494" y="103"/>
                  </a:cubicBezTo>
                  <a:cubicBezTo>
                    <a:pt x="1488" y="105"/>
                    <a:pt x="1482" y="105"/>
                    <a:pt x="1477" y="108"/>
                  </a:cubicBezTo>
                  <a:cubicBezTo>
                    <a:pt x="1477" y="109"/>
                    <a:pt x="1477" y="109"/>
                    <a:pt x="1477" y="110"/>
                  </a:cubicBezTo>
                  <a:cubicBezTo>
                    <a:pt x="1478" y="112"/>
                    <a:pt x="1479" y="113"/>
                    <a:pt x="1479" y="118"/>
                  </a:cubicBezTo>
                  <a:cubicBezTo>
                    <a:pt x="1477" y="119"/>
                    <a:pt x="1478" y="122"/>
                    <a:pt x="1476" y="123"/>
                  </a:cubicBezTo>
                  <a:cubicBezTo>
                    <a:pt x="1472" y="130"/>
                    <a:pt x="1465" y="135"/>
                    <a:pt x="1463" y="142"/>
                  </a:cubicBezTo>
                  <a:cubicBezTo>
                    <a:pt x="1464" y="143"/>
                    <a:pt x="1466" y="145"/>
                    <a:pt x="1467" y="146"/>
                  </a:cubicBezTo>
                  <a:cubicBezTo>
                    <a:pt x="1476" y="149"/>
                    <a:pt x="1513" y="129"/>
                    <a:pt x="1508" y="151"/>
                  </a:cubicBezTo>
                  <a:cubicBezTo>
                    <a:pt x="1507" y="154"/>
                    <a:pt x="1505" y="156"/>
                    <a:pt x="1504" y="158"/>
                  </a:cubicBezTo>
                  <a:cubicBezTo>
                    <a:pt x="1500" y="158"/>
                    <a:pt x="1498" y="157"/>
                    <a:pt x="1495" y="157"/>
                  </a:cubicBezTo>
                  <a:cubicBezTo>
                    <a:pt x="1490" y="155"/>
                    <a:pt x="1472" y="161"/>
                    <a:pt x="1469" y="163"/>
                  </a:cubicBezTo>
                  <a:cubicBezTo>
                    <a:pt x="1470" y="169"/>
                    <a:pt x="1471" y="175"/>
                    <a:pt x="1471" y="182"/>
                  </a:cubicBezTo>
                  <a:cubicBezTo>
                    <a:pt x="1469" y="183"/>
                    <a:pt x="1469" y="185"/>
                    <a:pt x="1468" y="186"/>
                  </a:cubicBezTo>
                  <a:cubicBezTo>
                    <a:pt x="1465" y="188"/>
                    <a:pt x="1462" y="187"/>
                    <a:pt x="1458" y="189"/>
                  </a:cubicBezTo>
                  <a:cubicBezTo>
                    <a:pt x="1456" y="190"/>
                    <a:pt x="1453" y="193"/>
                    <a:pt x="1450" y="193"/>
                  </a:cubicBezTo>
                  <a:cubicBezTo>
                    <a:pt x="1432" y="200"/>
                    <a:pt x="1414" y="183"/>
                    <a:pt x="1410" y="171"/>
                  </a:cubicBezTo>
                  <a:cubicBezTo>
                    <a:pt x="1410" y="171"/>
                    <a:pt x="1410" y="171"/>
                    <a:pt x="1410" y="171"/>
                  </a:cubicBezTo>
                  <a:cubicBezTo>
                    <a:pt x="1416" y="171"/>
                    <a:pt x="1423" y="177"/>
                    <a:pt x="1428" y="179"/>
                  </a:cubicBezTo>
                  <a:cubicBezTo>
                    <a:pt x="1430" y="179"/>
                    <a:pt x="1433" y="179"/>
                    <a:pt x="1435" y="179"/>
                  </a:cubicBezTo>
                  <a:cubicBezTo>
                    <a:pt x="1449" y="179"/>
                    <a:pt x="1457" y="174"/>
                    <a:pt x="1463" y="165"/>
                  </a:cubicBezTo>
                  <a:cubicBezTo>
                    <a:pt x="1463" y="164"/>
                    <a:pt x="1463" y="163"/>
                    <a:pt x="1463" y="162"/>
                  </a:cubicBezTo>
                  <a:cubicBezTo>
                    <a:pt x="1462" y="162"/>
                    <a:pt x="1461" y="161"/>
                    <a:pt x="1460" y="161"/>
                  </a:cubicBezTo>
                  <a:cubicBezTo>
                    <a:pt x="1453" y="158"/>
                    <a:pt x="1440" y="165"/>
                    <a:pt x="1434" y="166"/>
                  </a:cubicBezTo>
                  <a:cubicBezTo>
                    <a:pt x="1428" y="167"/>
                    <a:pt x="1413" y="167"/>
                    <a:pt x="1408" y="164"/>
                  </a:cubicBezTo>
                  <a:cubicBezTo>
                    <a:pt x="1406" y="163"/>
                    <a:pt x="1405" y="161"/>
                    <a:pt x="1404" y="160"/>
                  </a:cubicBezTo>
                  <a:cubicBezTo>
                    <a:pt x="1404" y="159"/>
                    <a:pt x="1404" y="157"/>
                    <a:pt x="1404" y="156"/>
                  </a:cubicBezTo>
                  <a:cubicBezTo>
                    <a:pt x="1406" y="155"/>
                    <a:pt x="1407" y="154"/>
                    <a:pt x="1408" y="153"/>
                  </a:cubicBezTo>
                  <a:cubicBezTo>
                    <a:pt x="1418" y="153"/>
                    <a:pt x="1426" y="153"/>
                    <a:pt x="1436" y="153"/>
                  </a:cubicBezTo>
                  <a:cubicBezTo>
                    <a:pt x="1438" y="152"/>
                    <a:pt x="1442" y="149"/>
                    <a:pt x="1444" y="149"/>
                  </a:cubicBezTo>
                  <a:cubicBezTo>
                    <a:pt x="1448" y="147"/>
                    <a:pt x="1452" y="148"/>
                    <a:pt x="1455" y="147"/>
                  </a:cubicBezTo>
                  <a:cubicBezTo>
                    <a:pt x="1456" y="146"/>
                    <a:pt x="1456" y="146"/>
                    <a:pt x="1457" y="145"/>
                  </a:cubicBezTo>
                  <a:cubicBezTo>
                    <a:pt x="1456" y="143"/>
                    <a:pt x="1454" y="139"/>
                    <a:pt x="1456" y="136"/>
                  </a:cubicBezTo>
                  <a:cubicBezTo>
                    <a:pt x="1458" y="129"/>
                    <a:pt x="1460" y="125"/>
                    <a:pt x="1464" y="118"/>
                  </a:cubicBezTo>
                  <a:cubicBezTo>
                    <a:pt x="1463" y="117"/>
                    <a:pt x="1462" y="117"/>
                    <a:pt x="1461" y="117"/>
                  </a:cubicBezTo>
                  <a:cubicBezTo>
                    <a:pt x="1455" y="118"/>
                    <a:pt x="1451" y="121"/>
                    <a:pt x="1442" y="122"/>
                  </a:cubicBezTo>
                  <a:close/>
                  <a:moveTo>
                    <a:pt x="1272" y="127"/>
                  </a:moveTo>
                  <a:cubicBezTo>
                    <a:pt x="1272" y="125"/>
                    <a:pt x="1271" y="126"/>
                    <a:pt x="1272" y="125"/>
                  </a:cubicBezTo>
                  <a:cubicBezTo>
                    <a:pt x="1274" y="119"/>
                    <a:pt x="1285" y="115"/>
                    <a:pt x="1292" y="119"/>
                  </a:cubicBezTo>
                  <a:cubicBezTo>
                    <a:pt x="1301" y="125"/>
                    <a:pt x="1318" y="137"/>
                    <a:pt x="1316" y="154"/>
                  </a:cubicBezTo>
                  <a:cubicBezTo>
                    <a:pt x="1310" y="157"/>
                    <a:pt x="1309" y="164"/>
                    <a:pt x="1298" y="164"/>
                  </a:cubicBezTo>
                  <a:cubicBezTo>
                    <a:pt x="1298" y="161"/>
                    <a:pt x="1294" y="159"/>
                    <a:pt x="1293" y="157"/>
                  </a:cubicBezTo>
                  <a:cubicBezTo>
                    <a:pt x="1292" y="155"/>
                    <a:pt x="1292" y="152"/>
                    <a:pt x="1291" y="149"/>
                  </a:cubicBezTo>
                  <a:cubicBezTo>
                    <a:pt x="1288" y="143"/>
                    <a:pt x="1279" y="128"/>
                    <a:pt x="1272" y="127"/>
                  </a:cubicBezTo>
                  <a:close/>
                  <a:moveTo>
                    <a:pt x="1216" y="87"/>
                  </a:moveTo>
                  <a:cubicBezTo>
                    <a:pt x="1216" y="86"/>
                    <a:pt x="1217" y="85"/>
                    <a:pt x="1217" y="84"/>
                  </a:cubicBezTo>
                  <a:cubicBezTo>
                    <a:pt x="1222" y="85"/>
                    <a:pt x="1227" y="86"/>
                    <a:pt x="1232" y="87"/>
                  </a:cubicBezTo>
                  <a:cubicBezTo>
                    <a:pt x="1237" y="89"/>
                    <a:pt x="1256" y="82"/>
                    <a:pt x="1257" y="79"/>
                  </a:cubicBezTo>
                  <a:cubicBezTo>
                    <a:pt x="1260" y="74"/>
                    <a:pt x="1260" y="41"/>
                    <a:pt x="1257" y="36"/>
                  </a:cubicBezTo>
                  <a:cubicBezTo>
                    <a:pt x="1255" y="31"/>
                    <a:pt x="1252" y="30"/>
                    <a:pt x="1252" y="23"/>
                  </a:cubicBezTo>
                  <a:cubicBezTo>
                    <a:pt x="1256" y="21"/>
                    <a:pt x="1256" y="20"/>
                    <a:pt x="1264" y="20"/>
                  </a:cubicBezTo>
                  <a:cubicBezTo>
                    <a:pt x="1272" y="26"/>
                    <a:pt x="1273" y="39"/>
                    <a:pt x="1273" y="54"/>
                  </a:cubicBezTo>
                  <a:cubicBezTo>
                    <a:pt x="1273" y="59"/>
                    <a:pt x="1271" y="74"/>
                    <a:pt x="1272" y="74"/>
                  </a:cubicBezTo>
                  <a:cubicBezTo>
                    <a:pt x="1276" y="75"/>
                    <a:pt x="1290" y="70"/>
                    <a:pt x="1293" y="68"/>
                  </a:cubicBezTo>
                  <a:cubicBezTo>
                    <a:pt x="1293" y="63"/>
                    <a:pt x="1292" y="61"/>
                    <a:pt x="1288" y="58"/>
                  </a:cubicBezTo>
                  <a:cubicBezTo>
                    <a:pt x="1288" y="57"/>
                    <a:pt x="1288" y="55"/>
                    <a:pt x="1288" y="53"/>
                  </a:cubicBezTo>
                  <a:cubicBezTo>
                    <a:pt x="1289" y="53"/>
                    <a:pt x="1290" y="54"/>
                    <a:pt x="1290" y="54"/>
                  </a:cubicBezTo>
                  <a:cubicBezTo>
                    <a:pt x="1293" y="55"/>
                    <a:pt x="1295" y="59"/>
                    <a:pt x="1298" y="59"/>
                  </a:cubicBezTo>
                  <a:cubicBezTo>
                    <a:pt x="1306" y="62"/>
                    <a:pt x="1314" y="60"/>
                    <a:pt x="1321" y="63"/>
                  </a:cubicBezTo>
                  <a:cubicBezTo>
                    <a:pt x="1322" y="64"/>
                    <a:pt x="1322" y="63"/>
                    <a:pt x="1322" y="65"/>
                  </a:cubicBezTo>
                  <a:cubicBezTo>
                    <a:pt x="1322" y="67"/>
                    <a:pt x="1322" y="69"/>
                    <a:pt x="1322" y="71"/>
                  </a:cubicBezTo>
                  <a:cubicBezTo>
                    <a:pt x="1321" y="71"/>
                    <a:pt x="1320" y="74"/>
                    <a:pt x="1319" y="75"/>
                  </a:cubicBezTo>
                  <a:cubicBezTo>
                    <a:pt x="1317" y="76"/>
                    <a:pt x="1310" y="75"/>
                    <a:pt x="1308" y="76"/>
                  </a:cubicBezTo>
                  <a:cubicBezTo>
                    <a:pt x="1301" y="79"/>
                    <a:pt x="1273" y="90"/>
                    <a:pt x="1268" y="95"/>
                  </a:cubicBezTo>
                  <a:cubicBezTo>
                    <a:pt x="1264" y="99"/>
                    <a:pt x="1266" y="105"/>
                    <a:pt x="1264" y="110"/>
                  </a:cubicBezTo>
                  <a:cubicBezTo>
                    <a:pt x="1260" y="123"/>
                    <a:pt x="1250" y="153"/>
                    <a:pt x="1232" y="145"/>
                  </a:cubicBezTo>
                  <a:cubicBezTo>
                    <a:pt x="1230" y="145"/>
                    <a:pt x="1229" y="145"/>
                    <a:pt x="1228" y="145"/>
                  </a:cubicBezTo>
                  <a:cubicBezTo>
                    <a:pt x="1225" y="143"/>
                    <a:pt x="1223" y="141"/>
                    <a:pt x="1220" y="139"/>
                  </a:cubicBezTo>
                  <a:cubicBezTo>
                    <a:pt x="1220" y="138"/>
                    <a:pt x="1220" y="137"/>
                    <a:pt x="1220" y="135"/>
                  </a:cubicBezTo>
                  <a:cubicBezTo>
                    <a:pt x="1222" y="135"/>
                    <a:pt x="1225" y="131"/>
                    <a:pt x="1227" y="130"/>
                  </a:cubicBezTo>
                  <a:cubicBezTo>
                    <a:pt x="1232" y="128"/>
                    <a:pt x="1236" y="129"/>
                    <a:pt x="1240" y="127"/>
                  </a:cubicBezTo>
                  <a:cubicBezTo>
                    <a:pt x="1246" y="125"/>
                    <a:pt x="1256" y="107"/>
                    <a:pt x="1254" y="101"/>
                  </a:cubicBezTo>
                  <a:cubicBezTo>
                    <a:pt x="1246" y="100"/>
                    <a:pt x="1236" y="101"/>
                    <a:pt x="1228" y="101"/>
                  </a:cubicBezTo>
                  <a:cubicBezTo>
                    <a:pt x="1225" y="98"/>
                    <a:pt x="1222" y="96"/>
                    <a:pt x="1219" y="93"/>
                  </a:cubicBezTo>
                  <a:cubicBezTo>
                    <a:pt x="1217" y="91"/>
                    <a:pt x="1217" y="88"/>
                    <a:pt x="1216" y="87"/>
                  </a:cubicBezTo>
                  <a:close/>
                  <a:moveTo>
                    <a:pt x="1110" y="21"/>
                  </a:moveTo>
                  <a:cubicBezTo>
                    <a:pt x="1110" y="20"/>
                    <a:pt x="1110" y="19"/>
                    <a:pt x="1110" y="17"/>
                  </a:cubicBezTo>
                  <a:cubicBezTo>
                    <a:pt x="1110" y="17"/>
                    <a:pt x="1111" y="16"/>
                    <a:pt x="1112" y="16"/>
                  </a:cubicBezTo>
                  <a:cubicBezTo>
                    <a:pt x="1124" y="17"/>
                    <a:pt x="1148" y="19"/>
                    <a:pt x="1147" y="35"/>
                  </a:cubicBezTo>
                  <a:cubicBezTo>
                    <a:pt x="1142" y="43"/>
                    <a:pt x="1140" y="49"/>
                    <a:pt x="1128" y="45"/>
                  </a:cubicBezTo>
                  <a:cubicBezTo>
                    <a:pt x="1127" y="43"/>
                    <a:pt x="1126" y="41"/>
                    <a:pt x="1124" y="39"/>
                  </a:cubicBezTo>
                  <a:cubicBezTo>
                    <a:pt x="1123" y="38"/>
                    <a:pt x="1121" y="38"/>
                    <a:pt x="1119" y="37"/>
                  </a:cubicBezTo>
                  <a:cubicBezTo>
                    <a:pt x="1119" y="31"/>
                    <a:pt x="1113" y="23"/>
                    <a:pt x="1110" y="21"/>
                  </a:cubicBezTo>
                  <a:close/>
                  <a:moveTo>
                    <a:pt x="1055" y="126"/>
                  </a:moveTo>
                  <a:cubicBezTo>
                    <a:pt x="1058" y="127"/>
                    <a:pt x="1062" y="127"/>
                    <a:pt x="1064" y="125"/>
                  </a:cubicBezTo>
                  <a:cubicBezTo>
                    <a:pt x="1066" y="124"/>
                    <a:pt x="1068" y="125"/>
                    <a:pt x="1070" y="123"/>
                  </a:cubicBezTo>
                  <a:cubicBezTo>
                    <a:pt x="1074" y="119"/>
                    <a:pt x="1070" y="109"/>
                    <a:pt x="1066" y="107"/>
                  </a:cubicBezTo>
                  <a:cubicBezTo>
                    <a:pt x="1066" y="107"/>
                    <a:pt x="1064" y="107"/>
                    <a:pt x="1064" y="107"/>
                  </a:cubicBezTo>
                  <a:cubicBezTo>
                    <a:pt x="1056" y="125"/>
                    <a:pt x="1056" y="125"/>
                    <a:pt x="1056" y="125"/>
                  </a:cubicBezTo>
                  <a:cubicBezTo>
                    <a:pt x="1056" y="125"/>
                    <a:pt x="1056" y="126"/>
                    <a:pt x="1055" y="126"/>
                  </a:cubicBezTo>
                  <a:close/>
                  <a:moveTo>
                    <a:pt x="1021" y="158"/>
                  </a:moveTo>
                  <a:cubicBezTo>
                    <a:pt x="1021" y="153"/>
                    <a:pt x="1024" y="148"/>
                    <a:pt x="1024" y="143"/>
                  </a:cubicBezTo>
                  <a:cubicBezTo>
                    <a:pt x="1025" y="140"/>
                    <a:pt x="1023" y="136"/>
                    <a:pt x="1024" y="133"/>
                  </a:cubicBezTo>
                  <a:cubicBezTo>
                    <a:pt x="1031" y="132"/>
                    <a:pt x="1042" y="114"/>
                    <a:pt x="1048" y="108"/>
                  </a:cubicBezTo>
                  <a:cubicBezTo>
                    <a:pt x="1051" y="106"/>
                    <a:pt x="1056" y="103"/>
                    <a:pt x="1059" y="102"/>
                  </a:cubicBezTo>
                  <a:cubicBezTo>
                    <a:pt x="1060" y="102"/>
                    <a:pt x="1062" y="102"/>
                    <a:pt x="1063" y="103"/>
                  </a:cubicBezTo>
                  <a:cubicBezTo>
                    <a:pt x="1068" y="104"/>
                    <a:pt x="1072" y="102"/>
                    <a:pt x="1075" y="101"/>
                  </a:cubicBezTo>
                  <a:cubicBezTo>
                    <a:pt x="1075" y="99"/>
                    <a:pt x="1075" y="97"/>
                    <a:pt x="1074" y="95"/>
                  </a:cubicBezTo>
                  <a:cubicBezTo>
                    <a:pt x="1074" y="95"/>
                    <a:pt x="1072" y="92"/>
                    <a:pt x="1072" y="93"/>
                  </a:cubicBezTo>
                  <a:cubicBezTo>
                    <a:pt x="1069" y="93"/>
                    <a:pt x="1067" y="96"/>
                    <a:pt x="1065" y="97"/>
                  </a:cubicBezTo>
                  <a:cubicBezTo>
                    <a:pt x="1064" y="97"/>
                    <a:pt x="1062" y="97"/>
                    <a:pt x="1060" y="97"/>
                  </a:cubicBezTo>
                  <a:cubicBezTo>
                    <a:pt x="1051" y="97"/>
                    <a:pt x="1045" y="88"/>
                    <a:pt x="1047" y="79"/>
                  </a:cubicBezTo>
                  <a:cubicBezTo>
                    <a:pt x="1056" y="81"/>
                    <a:pt x="1069" y="81"/>
                    <a:pt x="1076" y="76"/>
                  </a:cubicBezTo>
                  <a:cubicBezTo>
                    <a:pt x="1078" y="64"/>
                    <a:pt x="1079" y="47"/>
                    <a:pt x="1083" y="37"/>
                  </a:cubicBezTo>
                  <a:cubicBezTo>
                    <a:pt x="1085" y="34"/>
                    <a:pt x="1081" y="25"/>
                    <a:pt x="1084" y="18"/>
                  </a:cubicBezTo>
                  <a:cubicBezTo>
                    <a:pt x="1085" y="18"/>
                    <a:pt x="1087" y="18"/>
                    <a:pt x="1089" y="18"/>
                  </a:cubicBezTo>
                  <a:cubicBezTo>
                    <a:pt x="1090" y="19"/>
                    <a:pt x="1091" y="21"/>
                    <a:pt x="1092" y="22"/>
                  </a:cubicBezTo>
                  <a:cubicBezTo>
                    <a:pt x="1092" y="24"/>
                    <a:pt x="1097" y="47"/>
                    <a:pt x="1096" y="49"/>
                  </a:cubicBezTo>
                  <a:cubicBezTo>
                    <a:pt x="1095" y="53"/>
                    <a:pt x="1090" y="67"/>
                    <a:pt x="1092" y="70"/>
                  </a:cubicBezTo>
                  <a:cubicBezTo>
                    <a:pt x="1092" y="71"/>
                    <a:pt x="1092" y="71"/>
                    <a:pt x="1093" y="71"/>
                  </a:cubicBezTo>
                  <a:cubicBezTo>
                    <a:pt x="1099" y="71"/>
                    <a:pt x="1107" y="67"/>
                    <a:pt x="1109" y="62"/>
                  </a:cubicBezTo>
                  <a:cubicBezTo>
                    <a:pt x="1110" y="58"/>
                    <a:pt x="1107" y="56"/>
                    <a:pt x="1108" y="54"/>
                  </a:cubicBezTo>
                  <a:cubicBezTo>
                    <a:pt x="1108" y="54"/>
                    <a:pt x="1109" y="54"/>
                    <a:pt x="1109" y="54"/>
                  </a:cubicBezTo>
                  <a:cubicBezTo>
                    <a:pt x="1113" y="56"/>
                    <a:pt x="1126" y="58"/>
                    <a:pt x="1132" y="59"/>
                  </a:cubicBezTo>
                  <a:cubicBezTo>
                    <a:pt x="1132" y="61"/>
                    <a:pt x="1132" y="63"/>
                    <a:pt x="1132" y="65"/>
                  </a:cubicBezTo>
                  <a:cubicBezTo>
                    <a:pt x="1131" y="65"/>
                    <a:pt x="1130" y="66"/>
                    <a:pt x="1130" y="66"/>
                  </a:cubicBezTo>
                  <a:cubicBezTo>
                    <a:pt x="1129" y="66"/>
                    <a:pt x="1129" y="65"/>
                    <a:pt x="1129" y="65"/>
                  </a:cubicBezTo>
                  <a:cubicBezTo>
                    <a:pt x="1120" y="68"/>
                    <a:pt x="1100" y="77"/>
                    <a:pt x="1098" y="84"/>
                  </a:cubicBezTo>
                  <a:cubicBezTo>
                    <a:pt x="1096" y="84"/>
                    <a:pt x="1093" y="83"/>
                    <a:pt x="1092" y="85"/>
                  </a:cubicBezTo>
                  <a:cubicBezTo>
                    <a:pt x="1085" y="89"/>
                    <a:pt x="1090" y="98"/>
                    <a:pt x="1088" y="106"/>
                  </a:cubicBezTo>
                  <a:cubicBezTo>
                    <a:pt x="1087" y="109"/>
                    <a:pt x="1086" y="112"/>
                    <a:pt x="1087" y="115"/>
                  </a:cubicBezTo>
                  <a:cubicBezTo>
                    <a:pt x="1088" y="115"/>
                    <a:pt x="1089" y="116"/>
                    <a:pt x="1090" y="116"/>
                  </a:cubicBezTo>
                  <a:cubicBezTo>
                    <a:pt x="1095" y="108"/>
                    <a:pt x="1106" y="105"/>
                    <a:pt x="1114" y="111"/>
                  </a:cubicBezTo>
                  <a:cubicBezTo>
                    <a:pt x="1122" y="117"/>
                    <a:pt x="1116" y="123"/>
                    <a:pt x="1119" y="131"/>
                  </a:cubicBezTo>
                  <a:cubicBezTo>
                    <a:pt x="1120" y="136"/>
                    <a:pt x="1126" y="139"/>
                    <a:pt x="1128" y="145"/>
                  </a:cubicBezTo>
                  <a:cubicBezTo>
                    <a:pt x="1128" y="145"/>
                    <a:pt x="1128" y="147"/>
                    <a:pt x="1129" y="146"/>
                  </a:cubicBezTo>
                  <a:cubicBezTo>
                    <a:pt x="1134" y="161"/>
                    <a:pt x="1113" y="161"/>
                    <a:pt x="1105" y="160"/>
                  </a:cubicBezTo>
                  <a:cubicBezTo>
                    <a:pt x="1104" y="158"/>
                    <a:pt x="1102" y="156"/>
                    <a:pt x="1101" y="154"/>
                  </a:cubicBezTo>
                  <a:cubicBezTo>
                    <a:pt x="1098" y="145"/>
                    <a:pt x="1098" y="133"/>
                    <a:pt x="1090" y="130"/>
                  </a:cubicBezTo>
                  <a:cubicBezTo>
                    <a:pt x="1076" y="139"/>
                    <a:pt x="1092" y="160"/>
                    <a:pt x="1085" y="177"/>
                  </a:cubicBezTo>
                  <a:cubicBezTo>
                    <a:pt x="1085" y="177"/>
                    <a:pt x="1085" y="177"/>
                    <a:pt x="1085" y="177"/>
                  </a:cubicBezTo>
                  <a:cubicBezTo>
                    <a:pt x="1083" y="175"/>
                    <a:pt x="1080" y="175"/>
                    <a:pt x="1079" y="173"/>
                  </a:cubicBezTo>
                  <a:cubicBezTo>
                    <a:pt x="1075" y="170"/>
                    <a:pt x="1072" y="163"/>
                    <a:pt x="1070" y="156"/>
                  </a:cubicBezTo>
                  <a:cubicBezTo>
                    <a:pt x="1068" y="149"/>
                    <a:pt x="1074" y="143"/>
                    <a:pt x="1072" y="139"/>
                  </a:cubicBezTo>
                  <a:cubicBezTo>
                    <a:pt x="1071" y="139"/>
                    <a:pt x="1071" y="138"/>
                    <a:pt x="1070" y="137"/>
                  </a:cubicBezTo>
                  <a:cubicBezTo>
                    <a:pt x="1065" y="137"/>
                    <a:pt x="1056" y="139"/>
                    <a:pt x="1054" y="144"/>
                  </a:cubicBezTo>
                  <a:cubicBezTo>
                    <a:pt x="1053" y="147"/>
                    <a:pt x="1054" y="149"/>
                    <a:pt x="1053" y="151"/>
                  </a:cubicBezTo>
                  <a:cubicBezTo>
                    <a:pt x="1050" y="156"/>
                    <a:pt x="1042" y="170"/>
                    <a:pt x="1038" y="172"/>
                  </a:cubicBezTo>
                  <a:cubicBezTo>
                    <a:pt x="1034" y="173"/>
                    <a:pt x="1030" y="171"/>
                    <a:pt x="1027" y="169"/>
                  </a:cubicBezTo>
                  <a:cubicBezTo>
                    <a:pt x="1028" y="163"/>
                    <a:pt x="1024" y="158"/>
                    <a:pt x="1021" y="158"/>
                  </a:cubicBezTo>
                  <a:close/>
                  <a:moveTo>
                    <a:pt x="913" y="65"/>
                  </a:moveTo>
                  <a:cubicBezTo>
                    <a:pt x="914" y="65"/>
                    <a:pt x="913" y="65"/>
                    <a:pt x="915" y="65"/>
                  </a:cubicBezTo>
                  <a:cubicBezTo>
                    <a:pt x="919" y="64"/>
                    <a:pt x="929" y="61"/>
                    <a:pt x="931" y="58"/>
                  </a:cubicBezTo>
                  <a:cubicBezTo>
                    <a:pt x="931" y="57"/>
                    <a:pt x="931" y="55"/>
                    <a:pt x="931" y="54"/>
                  </a:cubicBezTo>
                  <a:cubicBezTo>
                    <a:pt x="929" y="49"/>
                    <a:pt x="924" y="45"/>
                    <a:pt x="920" y="43"/>
                  </a:cubicBezTo>
                  <a:cubicBezTo>
                    <a:pt x="920" y="43"/>
                    <a:pt x="920" y="43"/>
                    <a:pt x="919" y="43"/>
                  </a:cubicBezTo>
                  <a:cubicBezTo>
                    <a:pt x="917" y="47"/>
                    <a:pt x="913" y="58"/>
                    <a:pt x="913" y="65"/>
                  </a:cubicBezTo>
                  <a:close/>
                  <a:moveTo>
                    <a:pt x="862" y="136"/>
                  </a:moveTo>
                  <a:cubicBezTo>
                    <a:pt x="863" y="139"/>
                    <a:pt x="864" y="143"/>
                    <a:pt x="865" y="147"/>
                  </a:cubicBezTo>
                  <a:cubicBezTo>
                    <a:pt x="870" y="155"/>
                    <a:pt x="887" y="161"/>
                    <a:pt x="898" y="154"/>
                  </a:cubicBezTo>
                  <a:cubicBezTo>
                    <a:pt x="900" y="149"/>
                    <a:pt x="886" y="129"/>
                    <a:pt x="882" y="126"/>
                  </a:cubicBezTo>
                  <a:cubicBezTo>
                    <a:pt x="886" y="126"/>
                    <a:pt x="890" y="126"/>
                    <a:pt x="894" y="126"/>
                  </a:cubicBezTo>
                  <a:cubicBezTo>
                    <a:pt x="896" y="127"/>
                    <a:pt x="913" y="133"/>
                    <a:pt x="914" y="132"/>
                  </a:cubicBezTo>
                  <a:cubicBezTo>
                    <a:pt x="918" y="129"/>
                    <a:pt x="918" y="106"/>
                    <a:pt x="916" y="105"/>
                  </a:cubicBezTo>
                  <a:cubicBezTo>
                    <a:pt x="914" y="104"/>
                    <a:pt x="913" y="104"/>
                    <a:pt x="912" y="104"/>
                  </a:cubicBezTo>
                  <a:cubicBezTo>
                    <a:pt x="910" y="107"/>
                    <a:pt x="907" y="113"/>
                    <a:pt x="904" y="116"/>
                  </a:cubicBezTo>
                  <a:cubicBezTo>
                    <a:pt x="903" y="116"/>
                    <a:pt x="902" y="116"/>
                    <a:pt x="902" y="116"/>
                  </a:cubicBezTo>
                  <a:cubicBezTo>
                    <a:pt x="900" y="112"/>
                    <a:pt x="897" y="108"/>
                    <a:pt x="895" y="103"/>
                  </a:cubicBezTo>
                  <a:cubicBezTo>
                    <a:pt x="893" y="99"/>
                    <a:pt x="896" y="91"/>
                    <a:pt x="894" y="87"/>
                  </a:cubicBezTo>
                  <a:cubicBezTo>
                    <a:pt x="881" y="85"/>
                    <a:pt x="881" y="95"/>
                    <a:pt x="876" y="101"/>
                  </a:cubicBezTo>
                  <a:cubicBezTo>
                    <a:pt x="869" y="111"/>
                    <a:pt x="862" y="119"/>
                    <a:pt x="862" y="136"/>
                  </a:cubicBezTo>
                  <a:close/>
                  <a:moveTo>
                    <a:pt x="801" y="141"/>
                  </a:moveTo>
                  <a:cubicBezTo>
                    <a:pt x="801" y="139"/>
                    <a:pt x="801" y="137"/>
                    <a:pt x="801" y="134"/>
                  </a:cubicBezTo>
                  <a:cubicBezTo>
                    <a:pt x="804" y="132"/>
                    <a:pt x="806" y="128"/>
                    <a:pt x="810" y="126"/>
                  </a:cubicBezTo>
                  <a:cubicBezTo>
                    <a:pt x="808" y="123"/>
                    <a:pt x="808" y="120"/>
                    <a:pt x="808" y="116"/>
                  </a:cubicBezTo>
                  <a:cubicBezTo>
                    <a:pt x="811" y="116"/>
                    <a:pt x="820" y="118"/>
                    <a:pt x="825" y="116"/>
                  </a:cubicBezTo>
                  <a:cubicBezTo>
                    <a:pt x="830" y="115"/>
                    <a:pt x="851" y="107"/>
                    <a:pt x="854" y="104"/>
                  </a:cubicBezTo>
                  <a:cubicBezTo>
                    <a:pt x="856" y="100"/>
                    <a:pt x="854" y="87"/>
                    <a:pt x="856" y="83"/>
                  </a:cubicBezTo>
                  <a:cubicBezTo>
                    <a:pt x="857" y="81"/>
                    <a:pt x="863" y="72"/>
                    <a:pt x="861" y="69"/>
                  </a:cubicBezTo>
                  <a:cubicBezTo>
                    <a:pt x="856" y="62"/>
                    <a:pt x="835" y="75"/>
                    <a:pt x="835" y="59"/>
                  </a:cubicBezTo>
                  <a:cubicBezTo>
                    <a:pt x="836" y="59"/>
                    <a:pt x="836" y="59"/>
                    <a:pt x="837" y="58"/>
                  </a:cubicBezTo>
                  <a:cubicBezTo>
                    <a:pt x="840" y="58"/>
                    <a:pt x="843" y="59"/>
                    <a:pt x="845" y="60"/>
                  </a:cubicBezTo>
                  <a:cubicBezTo>
                    <a:pt x="850" y="57"/>
                    <a:pt x="865" y="52"/>
                    <a:pt x="868" y="47"/>
                  </a:cubicBezTo>
                  <a:cubicBezTo>
                    <a:pt x="873" y="39"/>
                    <a:pt x="871" y="30"/>
                    <a:pt x="878" y="23"/>
                  </a:cubicBezTo>
                  <a:cubicBezTo>
                    <a:pt x="884" y="23"/>
                    <a:pt x="888" y="24"/>
                    <a:pt x="893" y="26"/>
                  </a:cubicBezTo>
                  <a:cubicBezTo>
                    <a:pt x="890" y="36"/>
                    <a:pt x="882" y="41"/>
                    <a:pt x="878" y="49"/>
                  </a:cubicBezTo>
                  <a:cubicBezTo>
                    <a:pt x="875" y="56"/>
                    <a:pt x="874" y="68"/>
                    <a:pt x="873" y="74"/>
                  </a:cubicBezTo>
                  <a:cubicBezTo>
                    <a:pt x="873" y="76"/>
                    <a:pt x="873" y="78"/>
                    <a:pt x="873" y="80"/>
                  </a:cubicBezTo>
                  <a:cubicBezTo>
                    <a:pt x="872" y="80"/>
                    <a:pt x="870" y="88"/>
                    <a:pt x="870" y="90"/>
                  </a:cubicBezTo>
                  <a:cubicBezTo>
                    <a:pt x="871" y="90"/>
                    <a:pt x="871" y="91"/>
                    <a:pt x="871" y="91"/>
                  </a:cubicBezTo>
                  <a:cubicBezTo>
                    <a:pt x="872" y="91"/>
                    <a:pt x="872" y="90"/>
                    <a:pt x="873" y="90"/>
                  </a:cubicBezTo>
                  <a:cubicBezTo>
                    <a:pt x="873" y="90"/>
                    <a:pt x="873" y="90"/>
                    <a:pt x="874" y="90"/>
                  </a:cubicBezTo>
                  <a:cubicBezTo>
                    <a:pt x="875" y="89"/>
                    <a:pt x="877" y="87"/>
                    <a:pt x="877" y="85"/>
                  </a:cubicBezTo>
                  <a:cubicBezTo>
                    <a:pt x="877" y="84"/>
                    <a:pt x="877" y="83"/>
                    <a:pt x="877" y="82"/>
                  </a:cubicBezTo>
                  <a:cubicBezTo>
                    <a:pt x="878" y="80"/>
                    <a:pt x="880" y="79"/>
                    <a:pt x="881" y="77"/>
                  </a:cubicBezTo>
                  <a:cubicBezTo>
                    <a:pt x="887" y="77"/>
                    <a:pt x="895" y="75"/>
                    <a:pt x="897" y="72"/>
                  </a:cubicBezTo>
                  <a:cubicBezTo>
                    <a:pt x="899" y="67"/>
                    <a:pt x="897" y="58"/>
                    <a:pt x="899" y="55"/>
                  </a:cubicBezTo>
                  <a:cubicBezTo>
                    <a:pt x="901" y="51"/>
                    <a:pt x="904" y="42"/>
                    <a:pt x="905" y="38"/>
                  </a:cubicBezTo>
                  <a:cubicBezTo>
                    <a:pt x="907" y="29"/>
                    <a:pt x="898" y="22"/>
                    <a:pt x="903" y="17"/>
                  </a:cubicBezTo>
                  <a:cubicBezTo>
                    <a:pt x="907" y="13"/>
                    <a:pt x="915" y="19"/>
                    <a:pt x="917" y="21"/>
                  </a:cubicBezTo>
                  <a:cubicBezTo>
                    <a:pt x="921" y="25"/>
                    <a:pt x="916" y="31"/>
                    <a:pt x="918" y="36"/>
                  </a:cubicBezTo>
                  <a:cubicBezTo>
                    <a:pt x="920" y="41"/>
                    <a:pt x="930" y="45"/>
                    <a:pt x="934" y="47"/>
                  </a:cubicBezTo>
                  <a:cubicBezTo>
                    <a:pt x="938" y="48"/>
                    <a:pt x="943" y="48"/>
                    <a:pt x="948" y="49"/>
                  </a:cubicBezTo>
                  <a:cubicBezTo>
                    <a:pt x="948" y="49"/>
                    <a:pt x="949" y="50"/>
                    <a:pt x="949" y="50"/>
                  </a:cubicBezTo>
                  <a:cubicBezTo>
                    <a:pt x="949" y="51"/>
                    <a:pt x="948" y="53"/>
                    <a:pt x="948" y="54"/>
                  </a:cubicBezTo>
                  <a:cubicBezTo>
                    <a:pt x="945" y="60"/>
                    <a:pt x="935" y="64"/>
                    <a:pt x="930" y="67"/>
                  </a:cubicBezTo>
                  <a:cubicBezTo>
                    <a:pt x="926" y="70"/>
                    <a:pt x="924" y="75"/>
                    <a:pt x="921" y="77"/>
                  </a:cubicBezTo>
                  <a:cubicBezTo>
                    <a:pt x="916" y="80"/>
                    <a:pt x="910" y="79"/>
                    <a:pt x="908" y="83"/>
                  </a:cubicBezTo>
                  <a:cubicBezTo>
                    <a:pt x="908" y="85"/>
                    <a:pt x="907" y="85"/>
                    <a:pt x="907" y="87"/>
                  </a:cubicBezTo>
                  <a:cubicBezTo>
                    <a:pt x="905" y="86"/>
                    <a:pt x="906" y="90"/>
                    <a:pt x="906" y="91"/>
                  </a:cubicBezTo>
                  <a:cubicBezTo>
                    <a:pt x="910" y="93"/>
                    <a:pt x="924" y="95"/>
                    <a:pt x="926" y="99"/>
                  </a:cubicBezTo>
                  <a:cubicBezTo>
                    <a:pt x="930" y="105"/>
                    <a:pt x="930" y="119"/>
                    <a:pt x="928" y="129"/>
                  </a:cubicBezTo>
                  <a:cubicBezTo>
                    <a:pt x="927" y="131"/>
                    <a:pt x="926" y="134"/>
                    <a:pt x="927" y="138"/>
                  </a:cubicBezTo>
                  <a:cubicBezTo>
                    <a:pt x="944" y="144"/>
                    <a:pt x="968" y="157"/>
                    <a:pt x="946" y="175"/>
                  </a:cubicBezTo>
                  <a:cubicBezTo>
                    <a:pt x="930" y="175"/>
                    <a:pt x="930" y="166"/>
                    <a:pt x="917" y="161"/>
                  </a:cubicBezTo>
                  <a:cubicBezTo>
                    <a:pt x="915" y="161"/>
                    <a:pt x="906" y="165"/>
                    <a:pt x="905" y="165"/>
                  </a:cubicBezTo>
                  <a:cubicBezTo>
                    <a:pt x="903" y="165"/>
                    <a:pt x="901" y="165"/>
                    <a:pt x="899" y="165"/>
                  </a:cubicBezTo>
                  <a:cubicBezTo>
                    <a:pt x="892" y="168"/>
                    <a:pt x="882" y="170"/>
                    <a:pt x="874" y="168"/>
                  </a:cubicBezTo>
                  <a:cubicBezTo>
                    <a:pt x="872" y="163"/>
                    <a:pt x="867" y="157"/>
                    <a:pt x="863" y="153"/>
                  </a:cubicBezTo>
                  <a:cubicBezTo>
                    <a:pt x="863" y="153"/>
                    <a:pt x="863" y="153"/>
                    <a:pt x="863" y="153"/>
                  </a:cubicBezTo>
                  <a:cubicBezTo>
                    <a:pt x="862" y="154"/>
                    <a:pt x="862" y="154"/>
                    <a:pt x="862" y="154"/>
                  </a:cubicBezTo>
                  <a:cubicBezTo>
                    <a:pt x="862" y="162"/>
                    <a:pt x="869" y="172"/>
                    <a:pt x="864" y="179"/>
                  </a:cubicBezTo>
                  <a:cubicBezTo>
                    <a:pt x="863" y="179"/>
                    <a:pt x="861" y="179"/>
                    <a:pt x="859" y="178"/>
                  </a:cubicBezTo>
                  <a:cubicBezTo>
                    <a:pt x="855" y="176"/>
                    <a:pt x="854" y="171"/>
                    <a:pt x="851" y="167"/>
                  </a:cubicBezTo>
                  <a:cubicBezTo>
                    <a:pt x="850" y="165"/>
                    <a:pt x="850" y="163"/>
                    <a:pt x="849" y="161"/>
                  </a:cubicBezTo>
                  <a:cubicBezTo>
                    <a:pt x="846" y="159"/>
                    <a:pt x="844" y="156"/>
                    <a:pt x="841" y="153"/>
                  </a:cubicBezTo>
                  <a:cubicBezTo>
                    <a:pt x="839" y="151"/>
                    <a:pt x="840" y="146"/>
                    <a:pt x="837" y="144"/>
                  </a:cubicBezTo>
                  <a:cubicBezTo>
                    <a:pt x="834" y="141"/>
                    <a:pt x="817" y="153"/>
                    <a:pt x="809" y="149"/>
                  </a:cubicBezTo>
                  <a:cubicBezTo>
                    <a:pt x="806" y="147"/>
                    <a:pt x="803" y="144"/>
                    <a:pt x="801" y="141"/>
                  </a:cubicBezTo>
                  <a:close/>
                  <a:moveTo>
                    <a:pt x="704" y="44"/>
                  </a:moveTo>
                  <a:cubicBezTo>
                    <a:pt x="705" y="43"/>
                    <a:pt x="706" y="43"/>
                    <a:pt x="707" y="42"/>
                  </a:cubicBezTo>
                  <a:cubicBezTo>
                    <a:pt x="707" y="41"/>
                    <a:pt x="707" y="41"/>
                    <a:pt x="706" y="40"/>
                  </a:cubicBezTo>
                  <a:cubicBezTo>
                    <a:pt x="706" y="40"/>
                    <a:pt x="706" y="40"/>
                    <a:pt x="706" y="40"/>
                  </a:cubicBezTo>
                  <a:cubicBezTo>
                    <a:pt x="706" y="40"/>
                    <a:pt x="706" y="40"/>
                    <a:pt x="705" y="40"/>
                  </a:cubicBezTo>
                  <a:cubicBezTo>
                    <a:pt x="705" y="41"/>
                    <a:pt x="705" y="43"/>
                    <a:pt x="704" y="44"/>
                  </a:cubicBezTo>
                  <a:close/>
                  <a:moveTo>
                    <a:pt x="702" y="45"/>
                  </a:moveTo>
                  <a:cubicBezTo>
                    <a:pt x="702" y="46"/>
                    <a:pt x="703" y="46"/>
                    <a:pt x="703" y="46"/>
                  </a:cubicBezTo>
                  <a:cubicBezTo>
                    <a:pt x="704" y="46"/>
                    <a:pt x="704" y="46"/>
                    <a:pt x="704" y="45"/>
                  </a:cubicBezTo>
                  <a:cubicBezTo>
                    <a:pt x="704" y="45"/>
                    <a:pt x="704" y="45"/>
                    <a:pt x="704" y="45"/>
                  </a:cubicBezTo>
                  <a:cubicBezTo>
                    <a:pt x="704" y="45"/>
                    <a:pt x="704" y="44"/>
                    <a:pt x="704" y="44"/>
                  </a:cubicBezTo>
                  <a:cubicBezTo>
                    <a:pt x="704" y="44"/>
                    <a:pt x="703" y="43"/>
                    <a:pt x="703" y="43"/>
                  </a:cubicBezTo>
                  <a:cubicBezTo>
                    <a:pt x="703" y="43"/>
                    <a:pt x="703" y="44"/>
                    <a:pt x="702" y="44"/>
                  </a:cubicBezTo>
                  <a:cubicBezTo>
                    <a:pt x="702" y="45"/>
                    <a:pt x="702" y="45"/>
                    <a:pt x="702" y="45"/>
                  </a:cubicBezTo>
                  <a:close/>
                  <a:moveTo>
                    <a:pt x="637" y="47"/>
                  </a:moveTo>
                  <a:cubicBezTo>
                    <a:pt x="637" y="41"/>
                    <a:pt x="637" y="35"/>
                    <a:pt x="639" y="30"/>
                  </a:cubicBezTo>
                  <a:cubicBezTo>
                    <a:pt x="639" y="27"/>
                    <a:pt x="639" y="25"/>
                    <a:pt x="638" y="23"/>
                  </a:cubicBezTo>
                  <a:cubicBezTo>
                    <a:pt x="640" y="23"/>
                    <a:pt x="647" y="21"/>
                    <a:pt x="647" y="21"/>
                  </a:cubicBezTo>
                  <a:cubicBezTo>
                    <a:pt x="652" y="29"/>
                    <a:pt x="651" y="39"/>
                    <a:pt x="658" y="45"/>
                  </a:cubicBezTo>
                  <a:cubicBezTo>
                    <a:pt x="658" y="48"/>
                    <a:pt x="658" y="51"/>
                    <a:pt x="658" y="55"/>
                  </a:cubicBezTo>
                  <a:cubicBezTo>
                    <a:pt x="656" y="55"/>
                    <a:pt x="654" y="58"/>
                    <a:pt x="653" y="59"/>
                  </a:cubicBezTo>
                  <a:cubicBezTo>
                    <a:pt x="643" y="59"/>
                    <a:pt x="640" y="53"/>
                    <a:pt x="637" y="47"/>
                  </a:cubicBezTo>
                  <a:close/>
                  <a:moveTo>
                    <a:pt x="621" y="118"/>
                  </a:moveTo>
                  <a:cubicBezTo>
                    <a:pt x="621" y="113"/>
                    <a:pt x="621" y="109"/>
                    <a:pt x="621" y="105"/>
                  </a:cubicBezTo>
                  <a:cubicBezTo>
                    <a:pt x="628" y="104"/>
                    <a:pt x="632" y="97"/>
                    <a:pt x="636" y="92"/>
                  </a:cubicBezTo>
                  <a:cubicBezTo>
                    <a:pt x="640" y="85"/>
                    <a:pt x="652" y="76"/>
                    <a:pt x="660" y="71"/>
                  </a:cubicBezTo>
                  <a:cubicBezTo>
                    <a:pt x="663" y="70"/>
                    <a:pt x="678" y="62"/>
                    <a:pt x="677" y="61"/>
                  </a:cubicBezTo>
                  <a:cubicBezTo>
                    <a:pt x="680" y="60"/>
                    <a:pt x="693" y="54"/>
                    <a:pt x="694" y="51"/>
                  </a:cubicBezTo>
                  <a:cubicBezTo>
                    <a:pt x="694" y="50"/>
                    <a:pt x="694" y="50"/>
                    <a:pt x="694" y="50"/>
                  </a:cubicBezTo>
                  <a:cubicBezTo>
                    <a:pt x="692" y="49"/>
                    <a:pt x="681" y="45"/>
                    <a:pt x="680" y="44"/>
                  </a:cubicBezTo>
                  <a:cubicBezTo>
                    <a:pt x="678" y="43"/>
                    <a:pt x="676" y="39"/>
                    <a:pt x="675" y="39"/>
                  </a:cubicBezTo>
                  <a:cubicBezTo>
                    <a:pt x="675" y="38"/>
                    <a:pt x="675" y="37"/>
                    <a:pt x="675" y="37"/>
                  </a:cubicBezTo>
                  <a:cubicBezTo>
                    <a:pt x="684" y="39"/>
                    <a:pt x="702" y="36"/>
                    <a:pt x="707" y="33"/>
                  </a:cubicBezTo>
                  <a:cubicBezTo>
                    <a:pt x="709" y="31"/>
                    <a:pt x="712" y="28"/>
                    <a:pt x="716" y="27"/>
                  </a:cubicBezTo>
                  <a:cubicBezTo>
                    <a:pt x="721" y="26"/>
                    <a:pt x="736" y="34"/>
                    <a:pt x="739" y="36"/>
                  </a:cubicBezTo>
                  <a:cubicBezTo>
                    <a:pt x="739" y="38"/>
                    <a:pt x="738" y="39"/>
                    <a:pt x="738" y="41"/>
                  </a:cubicBezTo>
                  <a:cubicBezTo>
                    <a:pt x="736" y="42"/>
                    <a:pt x="734" y="44"/>
                    <a:pt x="732" y="45"/>
                  </a:cubicBezTo>
                  <a:cubicBezTo>
                    <a:pt x="731" y="45"/>
                    <a:pt x="730" y="45"/>
                    <a:pt x="730" y="45"/>
                  </a:cubicBezTo>
                  <a:cubicBezTo>
                    <a:pt x="724" y="47"/>
                    <a:pt x="709" y="51"/>
                    <a:pt x="705" y="55"/>
                  </a:cubicBezTo>
                  <a:cubicBezTo>
                    <a:pt x="706" y="56"/>
                    <a:pt x="706" y="57"/>
                    <a:pt x="706" y="58"/>
                  </a:cubicBezTo>
                  <a:cubicBezTo>
                    <a:pt x="708" y="59"/>
                    <a:pt x="710" y="60"/>
                    <a:pt x="712" y="61"/>
                  </a:cubicBezTo>
                  <a:cubicBezTo>
                    <a:pt x="713" y="61"/>
                    <a:pt x="715" y="61"/>
                    <a:pt x="717" y="61"/>
                  </a:cubicBezTo>
                  <a:cubicBezTo>
                    <a:pt x="724" y="65"/>
                    <a:pt x="744" y="92"/>
                    <a:pt x="730" y="103"/>
                  </a:cubicBezTo>
                  <a:cubicBezTo>
                    <a:pt x="728" y="104"/>
                    <a:pt x="716" y="108"/>
                    <a:pt x="717" y="108"/>
                  </a:cubicBezTo>
                  <a:cubicBezTo>
                    <a:pt x="711" y="111"/>
                    <a:pt x="705" y="106"/>
                    <a:pt x="702" y="111"/>
                  </a:cubicBezTo>
                  <a:cubicBezTo>
                    <a:pt x="702" y="114"/>
                    <a:pt x="702" y="117"/>
                    <a:pt x="702" y="120"/>
                  </a:cubicBezTo>
                  <a:cubicBezTo>
                    <a:pt x="699" y="125"/>
                    <a:pt x="694" y="130"/>
                    <a:pt x="690" y="134"/>
                  </a:cubicBezTo>
                  <a:cubicBezTo>
                    <a:pt x="690" y="136"/>
                    <a:pt x="690" y="137"/>
                    <a:pt x="691" y="137"/>
                  </a:cubicBezTo>
                  <a:cubicBezTo>
                    <a:pt x="692" y="139"/>
                    <a:pt x="695" y="139"/>
                    <a:pt x="697" y="139"/>
                  </a:cubicBezTo>
                  <a:cubicBezTo>
                    <a:pt x="698" y="138"/>
                    <a:pt x="699" y="137"/>
                    <a:pt x="700" y="134"/>
                  </a:cubicBezTo>
                  <a:cubicBezTo>
                    <a:pt x="711" y="134"/>
                    <a:pt x="716" y="138"/>
                    <a:pt x="726" y="140"/>
                  </a:cubicBezTo>
                  <a:cubicBezTo>
                    <a:pt x="727" y="143"/>
                    <a:pt x="730" y="149"/>
                    <a:pt x="729" y="151"/>
                  </a:cubicBezTo>
                  <a:cubicBezTo>
                    <a:pt x="728" y="152"/>
                    <a:pt x="727" y="154"/>
                    <a:pt x="725" y="155"/>
                  </a:cubicBezTo>
                  <a:cubicBezTo>
                    <a:pt x="716" y="158"/>
                    <a:pt x="712" y="149"/>
                    <a:pt x="705" y="150"/>
                  </a:cubicBezTo>
                  <a:cubicBezTo>
                    <a:pt x="704" y="149"/>
                    <a:pt x="700" y="153"/>
                    <a:pt x="699" y="155"/>
                  </a:cubicBezTo>
                  <a:cubicBezTo>
                    <a:pt x="698" y="157"/>
                    <a:pt x="700" y="159"/>
                    <a:pt x="700" y="160"/>
                  </a:cubicBezTo>
                  <a:cubicBezTo>
                    <a:pt x="700" y="162"/>
                    <a:pt x="700" y="164"/>
                    <a:pt x="700" y="166"/>
                  </a:cubicBezTo>
                  <a:cubicBezTo>
                    <a:pt x="702" y="174"/>
                    <a:pt x="698" y="180"/>
                    <a:pt x="692" y="183"/>
                  </a:cubicBezTo>
                  <a:cubicBezTo>
                    <a:pt x="685" y="187"/>
                    <a:pt x="666" y="181"/>
                    <a:pt x="662" y="179"/>
                  </a:cubicBezTo>
                  <a:cubicBezTo>
                    <a:pt x="662" y="177"/>
                    <a:pt x="653" y="173"/>
                    <a:pt x="651" y="173"/>
                  </a:cubicBezTo>
                  <a:cubicBezTo>
                    <a:pt x="651" y="172"/>
                    <a:pt x="652" y="172"/>
                    <a:pt x="652" y="172"/>
                  </a:cubicBezTo>
                  <a:cubicBezTo>
                    <a:pt x="660" y="170"/>
                    <a:pt x="676" y="168"/>
                    <a:pt x="683" y="163"/>
                  </a:cubicBezTo>
                  <a:cubicBezTo>
                    <a:pt x="685" y="162"/>
                    <a:pt x="692" y="157"/>
                    <a:pt x="689" y="155"/>
                  </a:cubicBezTo>
                  <a:cubicBezTo>
                    <a:pt x="685" y="154"/>
                    <a:pt x="675" y="155"/>
                    <a:pt x="672" y="157"/>
                  </a:cubicBezTo>
                  <a:cubicBezTo>
                    <a:pt x="668" y="159"/>
                    <a:pt x="653" y="154"/>
                    <a:pt x="652" y="153"/>
                  </a:cubicBezTo>
                  <a:cubicBezTo>
                    <a:pt x="650" y="152"/>
                    <a:pt x="650" y="151"/>
                    <a:pt x="649" y="149"/>
                  </a:cubicBezTo>
                  <a:cubicBezTo>
                    <a:pt x="649" y="148"/>
                    <a:pt x="649" y="148"/>
                    <a:pt x="650" y="147"/>
                  </a:cubicBezTo>
                  <a:cubicBezTo>
                    <a:pt x="660" y="147"/>
                    <a:pt x="674" y="146"/>
                    <a:pt x="684" y="144"/>
                  </a:cubicBezTo>
                  <a:cubicBezTo>
                    <a:pt x="685" y="143"/>
                    <a:pt x="685" y="142"/>
                    <a:pt x="686" y="141"/>
                  </a:cubicBezTo>
                  <a:cubicBezTo>
                    <a:pt x="686" y="141"/>
                    <a:pt x="686" y="141"/>
                    <a:pt x="686" y="140"/>
                  </a:cubicBezTo>
                  <a:cubicBezTo>
                    <a:pt x="684" y="139"/>
                    <a:pt x="684" y="138"/>
                    <a:pt x="682" y="137"/>
                  </a:cubicBezTo>
                  <a:cubicBezTo>
                    <a:pt x="682" y="133"/>
                    <a:pt x="681" y="129"/>
                    <a:pt x="683" y="125"/>
                  </a:cubicBezTo>
                  <a:cubicBezTo>
                    <a:pt x="685" y="122"/>
                    <a:pt x="691" y="115"/>
                    <a:pt x="690" y="111"/>
                  </a:cubicBezTo>
                  <a:cubicBezTo>
                    <a:pt x="690" y="109"/>
                    <a:pt x="689" y="109"/>
                    <a:pt x="688" y="109"/>
                  </a:cubicBezTo>
                  <a:cubicBezTo>
                    <a:pt x="680" y="105"/>
                    <a:pt x="670" y="123"/>
                    <a:pt x="665" y="118"/>
                  </a:cubicBezTo>
                  <a:cubicBezTo>
                    <a:pt x="666" y="112"/>
                    <a:pt x="667" y="106"/>
                    <a:pt x="670" y="102"/>
                  </a:cubicBezTo>
                  <a:cubicBezTo>
                    <a:pt x="675" y="96"/>
                    <a:pt x="690" y="97"/>
                    <a:pt x="695" y="102"/>
                  </a:cubicBezTo>
                  <a:cubicBezTo>
                    <a:pt x="701" y="102"/>
                    <a:pt x="703" y="100"/>
                    <a:pt x="707" y="98"/>
                  </a:cubicBezTo>
                  <a:cubicBezTo>
                    <a:pt x="711" y="95"/>
                    <a:pt x="717" y="94"/>
                    <a:pt x="720" y="90"/>
                  </a:cubicBezTo>
                  <a:cubicBezTo>
                    <a:pt x="720" y="89"/>
                    <a:pt x="720" y="88"/>
                    <a:pt x="720" y="89"/>
                  </a:cubicBezTo>
                  <a:cubicBezTo>
                    <a:pt x="726" y="78"/>
                    <a:pt x="710" y="68"/>
                    <a:pt x="705" y="66"/>
                  </a:cubicBezTo>
                  <a:cubicBezTo>
                    <a:pt x="694" y="63"/>
                    <a:pt x="681" y="76"/>
                    <a:pt x="678" y="81"/>
                  </a:cubicBezTo>
                  <a:cubicBezTo>
                    <a:pt x="670" y="91"/>
                    <a:pt x="657" y="97"/>
                    <a:pt x="649" y="107"/>
                  </a:cubicBezTo>
                  <a:cubicBezTo>
                    <a:pt x="645" y="112"/>
                    <a:pt x="646" y="118"/>
                    <a:pt x="644" y="123"/>
                  </a:cubicBezTo>
                  <a:cubicBezTo>
                    <a:pt x="643" y="127"/>
                    <a:pt x="640" y="131"/>
                    <a:pt x="639" y="133"/>
                  </a:cubicBezTo>
                  <a:cubicBezTo>
                    <a:pt x="632" y="134"/>
                    <a:pt x="625" y="130"/>
                    <a:pt x="623" y="125"/>
                  </a:cubicBezTo>
                  <a:cubicBezTo>
                    <a:pt x="621" y="123"/>
                    <a:pt x="623" y="120"/>
                    <a:pt x="621" y="118"/>
                  </a:cubicBezTo>
                  <a:close/>
                  <a:moveTo>
                    <a:pt x="537" y="94"/>
                  </a:moveTo>
                  <a:cubicBezTo>
                    <a:pt x="538" y="94"/>
                    <a:pt x="540" y="93"/>
                    <a:pt x="540" y="92"/>
                  </a:cubicBezTo>
                  <a:cubicBezTo>
                    <a:pt x="541" y="91"/>
                    <a:pt x="540" y="90"/>
                    <a:pt x="540" y="89"/>
                  </a:cubicBezTo>
                  <a:cubicBezTo>
                    <a:pt x="539" y="90"/>
                    <a:pt x="539" y="90"/>
                    <a:pt x="539" y="90"/>
                  </a:cubicBezTo>
                  <a:cubicBezTo>
                    <a:pt x="538" y="91"/>
                    <a:pt x="538" y="93"/>
                    <a:pt x="537" y="94"/>
                  </a:cubicBezTo>
                  <a:close/>
                  <a:moveTo>
                    <a:pt x="503" y="79"/>
                  </a:moveTo>
                  <a:cubicBezTo>
                    <a:pt x="504" y="80"/>
                    <a:pt x="505" y="81"/>
                    <a:pt x="507" y="79"/>
                  </a:cubicBezTo>
                  <a:cubicBezTo>
                    <a:pt x="507" y="77"/>
                    <a:pt x="508" y="77"/>
                    <a:pt x="508" y="75"/>
                  </a:cubicBezTo>
                  <a:cubicBezTo>
                    <a:pt x="508" y="75"/>
                    <a:pt x="507" y="75"/>
                    <a:pt x="507" y="74"/>
                  </a:cubicBezTo>
                  <a:cubicBezTo>
                    <a:pt x="506" y="75"/>
                    <a:pt x="505" y="75"/>
                    <a:pt x="504" y="75"/>
                  </a:cubicBezTo>
                  <a:cubicBezTo>
                    <a:pt x="504" y="77"/>
                    <a:pt x="504" y="77"/>
                    <a:pt x="503" y="79"/>
                  </a:cubicBezTo>
                  <a:close/>
                  <a:moveTo>
                    <a:pt x="491" y="115"/>
                  </a:moveTo>
                  <a:cubicBezTo>
                    <a:pt x="496" y="117"/>
                    <a:pt x="504" y="111"/>
                    <a:pt x="507" y="108"/>
                  </a:cubicBezTo>
                  <a:cubicBezTo>
                    <a:pt x="506" y="107"/>
                    <a:pt x="506" y="105"/>
                    <a:pt x="506" y="104"/>
                  </a:cubicBezTo>
                  <a:cubicBezTo>
                    <a:pt x="505" y="104"/>
                    <a:pt x="505" y="103"/>
                    <a:pt x="504" y="103"/>
                  </a:cubicBezTo>
                  <a:cubicBezTo>
                    <a:pt x="501" y="105"/>
                    <a:pt x="494" y="109"/>
                    <a:pt x="491" y="113"/>
                  </a:cubicBezTo>
                  <a:cubicBezTo>
                    <a:pt x="491" y="113"/>
                    <a:pt x="491" y="114"/>
                    <a:pt x="491" y="115"/>
                  </a:cubicBezTo>
                  <a:close/>
                  <a:moveTo>
                    <a:pt x="460" y="78"/>
                  </a:moveTo>
                  <a:cubicBezTo>
                    <a:pt x="461" y="79"/>
                    <a:pt x="462" y="79"/>
                    <a:pt x="463" y="79"/>
                  </a:cubicBezTo>
                  <a:cubicBezTo>
                    <a:pt x="466" y="77"/>
                    <a:pt x="468" y="75"/>
                    <a:pt x="470" y="73"/>
                  </a:cubicBezTo>
                  <a:cubicBezTo>
                    <a:pt x="470" y="71"/>
                    <a:pt x="470" y="71"/>
                    <a:pt x="470" y="69"/>
                  </a:cubicBezTo>
                  <a:cubicBezTo>
                    <a:pt x="468" y="69"/>
                    <a:pt x="467" y="70"/>
                    <a:pt x="466" y="70"/>
                  </a:cubicBezTo>
                  <a:cubicBezTo>
                    <a:pt x="464" y="71"/>
                    <a:pt x="461" y="74"/>
                    <a:pt x="460" y="78"/>
                  </a:cubicBezTo>
                  <a:close/>
                  <a:moveTo>
                    <a:pt x="453" y="106"/>
                  </a:moveTo>
                  <a:cubicBezTo>
                    <a:pt x="454" y="106"/>
                    <a:pt x="454" y="106"/>
                    <a:pt x="455" y="106"/>
                  </a:cubicBezTo>
                  <a:cubicBezTo>
                    <a:pt x="457" y="103"/>
                    <a:pt x="473" y="90"/>
                    <a:pt x="469" y="87"/>
                  </a:cubicBezTo>
                  <a:cubicBezTo>
                    <a:pt x="458" y="82"/>
                    <a:pt x="453" y="96"/>
                    <a:pt x="453" y="106"/>
                  </a:cubicBezTo>
                  <a:close/>
                  <a:moveTo>
                    <a:pt x="438" y="93"/>
                  </a:moveTo>
                  <a:cubicBezTo>
                    <a:pt x="439" y="93"/>
                    <a:pt x="440" y="94"/>
                    <a:pt x="440" y="95"/>
                  </a:cubicBezTo>
                  <a:cubicBezTo>
                    <a:pt x="442" y="95"/>
                    <a:pt x="443" y="95"/>
                    <a:pt x="444" y="95"/>
                  </a:cubicBezTo>
                  <a:cubicBezTo>
                    <a:pt x="445" y="94"/>
                    <a:pt x="446" y="93"/>
                    <a:pt x="446" y="92"/>
                  </a:cubicBezTo>
                  <a:cubicBezTo>
                    <a:pt x="445" y="91"/>
                    <a:pt x="444" y="91"/>
                    <a:pt x="444" y="90"/>
                  </a:cubicBezTo>
                  <a:cubicBezTo>
                    <a:pt x="444" y="91"/>
                    <a:pt x="439" y="91"/>
                    <a:pt x="438" y="92"/>
                  </a:cubicBezTo>
                  <a:cubicBezTo>
                    <a:pt x="438" y="92"/>
                    <a:pt x="438" y="92"/>
                    <a:pt x="438" y="93"/>
                  </a:cubicBezTo>
                  <a:close/>
                  <a:moveTo>
                    <a:pt x="425" y="130"/>
                  </a:moveTo>
                  <a:cubicBezTo>
                    <a:pt x="429" y="129"/>
                    <a:pt x="448" y="117"/>
                    <a:pt x="439" y="112"/>
                  </a:cubicBezTo>
                  <a:cubicBezTo>
                    <a:pt x="438" y="112"/>
                    <a:pt x="438" y="112"/>
                    <a:pt x="437" y="112"/>
                  </a:cubicBezTo>
                  <a:cubicBezTo>
                    <a:pt x="435" y="119"/>
                    <a:pt x="428" y="123"/>
                    <a:pt x="425" y="130"/>
                  </a:cubicBezTo>
                  <a:close/>
                  <a:moveTo>
                    <a:pt x="398" y="150"/>
                  </a:moveTo>
                  <a:cubicBezTo>
                    <a:pt x="398" y="144"/>
                    <a:pt x="399" y="138"/>
                    <a:pt x="399" y="133"/>
                  </a:cubicBezTo>
                  <a:cubicBezTo>
                    <a:pt x="403" y="131"/>
                    <a:pt x="426" y="102"/>
                    <a:pt x="429" y="97"/>
                  </a:cubicBezTo>
                  <a:cubicBezTo>
                    <a:pt x="428" y="96"/>
                    <a:pt x="428" y="96"/>
                    <a:pt x="426" y="96"/>
                  </a:cubicBezTo>
                  <a:cubicBezTo>
                    <a:pt x="424" y="97"/>
                    <a:pt x="405" y="104"/>
                    <a:pt x="401" y="101"/>
                  </a:cubicBezTo>
                  <a:cubicBezTo>
                    <a:pt x="400" y="100"/>
                    <a:pt x="400" y="100"/>
                    <a:pt x="400" y="100"/>
                  </a:cubicBezTo>
                  <a:cubicBezTo>
                    <a:pt x="400" y="86"/>
                    <a:pt x="411" y="79"/>
                    <a:pt x="418" y="74"/>
                  </a:cubicBezTo>
                  <a:cubicBezTo>
                    <a:pt x="424" y="70"/>
                    <a:pt x="428" y="65"/>
                    <a:pt x="432" y="60"/>
                  </a:cubicBezTo>
                  <a:cubicBezTo>
                    <a:pt x="437" y="54"/>
                    <a:pt x="450" y="45"/>
                    <a:pt x="453" y="38"/>
                  </a:cubicBezTo>
                  <a:cubicBezTo>
                    <a:pt x="454" y="34"/>
                    <a:pt x="454" y="29"/>
                    <a:pt x="454" y="25"/>
                  </a:cubicBezTo>
                  <a:cubicBezTo>
                    <a:pt x="462" y="22"/>
                    <a:pt x="468" y="24"/>
                    <a:pt x="473" y="28"/>
                  </a:cubicBezTo>
                  <a:cubicBezTo>
                    <a:pt x="468" y="46"/>
                    <a:pt x="437" y="68"/>
                    <a:pt x="423" y="81"/>
                  </a:cubicBezTo>
                  <a:cubicBezTo>
                    <a:pt x="420" y="84"/>
                    <a:pt x="416" y="86"/>
                    <a:pt x="413" y="89"/>
                  </a:cubicBezTo>
                  <a:cubicBezTo>
                    <a:pt x="413" y="90"/>
                    <a:pt x="413" y="90"/>
                    <a:pt x="414" y="90"/>
                  </a:cubicBezTo>
                  <a:cubicBezTo>
                    <a:pt x="419" y="90"/>
                    <a:pt x="426" y="88"/>
                    <a:pt x="430" y="86"/>
                  </a:cubicBezTo>
                  <a:cubicBezTo>
                    <a:pt x="436" y="85"/>
                    <a:pt x="441" y="85"/>
                    <a:pt x="447" y="84"/>
                  </a:cubicBezTo>
                  <a:cubicBezTo>
                    <a:pt x="451" y="81"/>
                    <a:pt x="451" y="77"/>
                    <a:pt x="453" y="73"/>
                  </a:cubicBezTo>
                  <a:cubicBezTo>
                    <a:pt x="457" y="67"/>
                    <a:pt x="460" y="60"/>
                    <a:pt x="466" y="55"/>
                  </a:cubicBezTo>
                  <a:cubicBezTo>
                    <a:pt x="469" y="55"/>
                    <a:pt x="472" y="55"/>
                    <a:pt x="474" y="55"/>
                  </a:cubicBezTo>
                  <a:cubicBezTo>
                    <a:pt x="475" y="57"/>
                    <a:pt x="477" y="58"/>
                    <a:pt x="478" y="59"/>
                  </a:cubicBezTo>
                  <a:cubicBezTo>
                    <a:pt x="481" y="63"/>
                    <a:pt x="483" y="67"/>
                    <a:pt x="485" y="71"/>
                  </a:cubicBezTo>
                  <a:cubicBezTo>
                    <a:pt x="488" y="69"/>
                    <a:pt x="495" y="62"/>
                    <a:pt x="492" y="57"/>
                  </a:cubicBezTo>
                  <a:cubicBezTo>
                    <a:pt x="491" y="54"/>
                    <a:pt x="488" y="53"/>
                    <a:pt x="490" y="49"/>
                  </a:cubicBezTo>
                  <a:cubicBezTo>
                    <a:pt x="490" y="46"/>
                    <a:pt x="498" y="42"/>
                    <a:pt x="502" y="43"/>
                  </a:cubicBezTo>
                  <a:cubicBezTo>
                    <a:pt x="502" y="47"/>
                    <a:pt x="506" y="51"/>
                    <a:pt x="508" y="53"/>
                  </a:cubicBezTo>
                  <a:cubicBezTo>
                    <a:pt x="515" y="55"/>
                    <a:pt x="513" y="47"/>
                    <a:pt x="514" y="43"/>
                  </a:cubicBezTo>
                  <a:cubicBezTo>
                    <a:pt x="517" y="34"/>
                    <a:pt x="512" y="13"/>
                    <a:pt x="524" y="13"/>
                  </a:cubicBezTo>
                  <a:cubicBezTo>
                    <a:pt x="525" y="15"/>
                    <a:pt x="530" y="19"/>
                    <a:pt x="532" y="21"/>
                  </a:cubicBezTo>
                  <a:cubicBezTo>
                    <a:pt x="532" y="21"/>
                    <a:pt x="532" y="21"/>
                    <a:pt x="533" y="21"/>
                  </a:cubicBezTo>
                  <a:cubicBezTo>
                    <a:pt x="535" y="25"/>
                    <a:pt x="536" y="27"/>
                    <a:pt x="539" y="30"/>
                  </a:cubicBezTo>
                  <a:cubicBezTo>
                    <a:pt x="541" y="34"/>
                    <a:pt x="544" y="42"/>
                    <a:pt x="545" y="47"/>
                  </a:cubicBezTo>
                  <a:cubicBezTo>
                    <a:pt x="546" y="51"/>
                    <a:pt x="542" y="54"/>
                    <a:pt x="543" y="59"/>
                  </a:cubicBezTo>
                  <a:cubicBezTo>
                    <a:pt x="546" y="65"/>
                    <a:pt x="553" y="69"/>
                    <a:pt x="556" y="75"/>
                  </a:cubicBezTo>
                  <a:cubicBezTo>
                    <a:pt x="558" y="79"/>
                    <a:pt x="558" y="83"/>
                    <a:pt x="560" y="85"/>
                  </a:cubicBezTo>
                  <a:cubicBezTo>
                    <a:pt x="564" y="89"/>
                    <a:pt x="570" y="91"/>
                    <a:pt x="574" y="95"/>
                  </a:cubicBezTo>
                  <a:cubicBezTo>
                    <a:pt x="574" y="97"/>
                    <a:pt x="574" y="98"/>
                    <a:pt x="574" y="99"/>
                  </a:cubicBezTo>
                  <a:cubicBezTo>
                    <a:pt x="572" y="100"/>
                    <a:pt x="570" y="102"/>
                    <a:pt x="568" y="103"/>
                  </a:cubicBezTo>
                  <a:cubicBezTo>
                    <a:pt x="565" y="105"/>
                    <a:pt x="561" y="104"/>
                    <a:pt x="559" y="105"/>
                  </a:cubicBezTo>
                  <a:cubicBezTo>
                    <a:pt x="552" y="106"/>
                    <a:pt x="543" y="109"/>
                    <a:pt x="539" y="114"/>
                  </a:cubicBezTo>
                  <a:cubicBezTo>
                    <a:pt x="536" y="117"/>
                    <a:pt x="536" y="135"/>
                    <a:pt x="535" y="141"/>
                  </a:cubicBezTo>
                  <a:cubicBezTo>
                    <a:pt x="535" y="143"/>
                    <a:pt x="534" y="145"/>
                    <a:pt x="534" y="148"/>
                  </a:cubicBezTo>
                  <a:cubicBezTo>
                    <a:pt x="532" y="152"/>
                    <a:pt x="531" y="158"/>
                    <a:pt x="530" y="163"/>
                  </a:cubicBezTo>
                  <a:cubicBezTo>
                    <a:pt x="530" y="164"/>
                    <a:pt x="530" y="165"/>
                    <a:pt x="530" y="166"/>
                  </a:cubicBezTo>
                  <a:cubicBezTo>
                    <a:pt x="526" y="174"/>
                    <a:pt x="524" y="181"/>
                    <a:pt x="520" y="187"/>
                  </a:cubicBezTo>
                  <a:cubicBezTo>
                    <a:pt x="520" y="190"/>
                    <a:pt x="520" y="193"/>
                    <a:pt x="520" y="195"/>
                  </a:cubicBezTo>
                  <a:cubicBezTo>
                    <a:pt x="519" y="195"/>
                    <a:pt x="519" y="195"/>
                    <a:pt x="519" y="195"/>
                  </a:cubicBezTo>
                  <a:cubicBezTo>
                    <a:pt x="518" y="193"/>
                    <a:pt x="515" y="191"/>
                    <a:pt x="514" y="189"/>
                  </a:cubicBezTo>
                  <a:cubicBezTo>
                    <a:pt x="511" y="185"/>
                    <a:pt x="511" y="181"/>
                    <a:pt x="509" y="177"/>
                  </a:cubicBezTo>
                  <a:cubicBezTo>
                    <a:pt x="509" y="175"/>
                    <a:pt x="509" y="173"/>
                    <a:pt x="509" y="171"/>
                  </a:cubicBezTo>
                  <a:cubicBezTo>
                    <a:pt x="507" y="163"/>
                    <a:pt x="509" y="147"/>
                    <a:pt x="508" y="135"/>
                  </a:cubicBezTo>
                  <a:cubicBezTo>
                    <a:pt x="507" y="135"/>
                    <a:pt x="506" y="135"/>
                    <a:pt x="507" y="134"/>
                  </a:cubicBezTo>
                  <a:cubicBezTo>
                    <a:pt x="497" y="136"/>
                    <a:pt x="489" y="139"/>
                    <a:pt x="481" y="142"/>
                  </a:cubicBezTo>
                  <a:cubicBezTo>
                    <a:pt x="476" y="142"/>
                    <a:pt x="472" y="143"/>
                    <a:pt x="467" y="143"/>
                  </a:cubicBezTo>
                  <a:cubicBezTo>
                    <a:pt x="462" y="138"/>
                    <a:pt x="463" y="125"/>
                    <a:pt x="465" y="119"/>
                  </a:cubicBezTo>
                  <a:cubicBezTo>
                    <a:pt x="470" y="117"/>
                    <a:pt x="476" y="112"/>
                    <a:pt x="478" y="108"/>
                  </a:cubicBezTo>
                  <a:cubicBezTo>
                    <a:pt x="478" y="107"/>
                    <a:pt x="478" y="105"/>
                    <a:pt x="478" y="104"/>
                  </a:cubicBezTo>
                  <a:cubicBezTo>
                    <a:pt x="484" y="97"/>
                    <a:pt x="492" y="90"/>
                    <a:pt x="488" y="77"/>
                  </a:cubicBezTo>
                  <a:cubicBezTo>
                    <a:pt x="488" y="77"/>
                    <a:pt x="488" y="77"/>
                    <a:pt x="487" y="77"/>
                  </a:cubicBezTo>
                  <a:cubicBezTo>
                    <a:pt x="473" y="87"/>
                    <a:pt x="476" y="96"/>
                    <a:pt x="467" y="109"/>
                  </a:cubicBezTo>
                  <a:cubicBezTo>
                    <a:pt x="461" y="117"/>
                    <a:pt x="456" y="117"/>
                    <a:pt x="452" y="129"/>
                  </a:cubicBezTo>
                  <a:cubicBezTo>
                    <a:pt x="448" y="140"/>
                    <a:pt x="457" y="156"/>
                    <a:pt x="457" y="165"/>
                  </a:cubicBezTo>
                  <a:cubicBezTo>
                    <a:pt x="455" y="165"/>
                    <a:pt x="455" y="167"/>
                    <a:pt x="454" y="167"/>
                  </a:cubicBezTo>
                  <a:cubicBezTo>
                    <a:pt x="452" y="167"/>
                    <a:pt x="452" y="167"/>
                    <a:pt x="450" y="167"/>
                  </a:cubicBezTo>
                  <a:cubicBezTo>
                    <a:pt x="447" y="163"/>
                    <a:pt x="444" y="159"/>
                    <a:pt x="442" y="153"/>
                  </a:cubicBezTo>
                  <a:cubicBezTo>
                    <a:pt x="440" y="149"/>
                    <a:pt x="441" y="145"/>
                    <a:pt x="439" y="141"/>
                  </a:cubicBezTo>
                  <a:cubicBezTo>
                    <a:pt x="438" y="141"/>
                    <a:pt x="438" y="141"/>
                    <a:pt x="437" y="141"/>
                  </a:cubicBezTo>
                  <a:cubicBezTo>
                    <a:pt x="431" y="151"/>
                    <a:pt x="418" y="157"/>
                    <a:pt x="402" y="157"/>
                  </a:cubicBezTo>
                  <a:cubicBezTo>
                    <a:pt x="402" y="156"/>
                    <a:pt x="400" y="155"/>
                    <a:pt x="400" y="155"/>
                  </a:cubicBezTo>
                  <a:cubicBezTo>
                    <a:pt x="398" y="153"/>
                    <a:pt x="398" y="151"/>
                    <a:pt x="398" y="150"/>
                  </a:cubicBezTo>
                  <a:close/>
                  <a:moveTo>
                    <a:pt x="278" y="104"/>
                  </a:moveTo>
                  <a:cubicBezTo>
                    <a:pt x="279" y="106"/>
                    <a:pt x="280" y="109"/>
                    <a:pt x="281" y="111"/>
                  </a:cubicBezTo>
                  <a:cubicBezTo>
                    <a:pt x="282" y="111"/>
                    <a:pt x="282" y="111"/>
                    <a:pt x="282" y="111"/>
                  </a:cubicBezTo>
                  <a:cubicBezTo>
                    <a:pt x="283" y="108"/>
                    <a:pt x="286" y="101"/>
                    <a:pt x="283" y="99"/>
                  </a:cubicBezTo>
                  <a:cubicBezTo>
                    <a:pt x="283" y="99"/>
                    <a:pt x="282" y="99"/>
                    <a:pt x="282" y="98"/>
                  </a:cubicBezTo>
                  <a:cubicBezTo>
                    <a:pt x="281" y="98"/>
                    <a:pt x="280" y="98"/>
                    <a:pt x="279" y="99"/>
                  </a:cubicBezTo>
                  <a:cubicBezTo>
                    <a:pt x="279" y="102"/>
                    <a:pt x="278" y="101"/>
                    <a:pt x="278" y="104"/>
                  </a:cubicBezTo>
                  <a:close/>
                  <a:moveTo>
                    <a:pt x="257" y="97"/>
                  </a:moveTo>
                  <a:cubicBezTo>
                    <a:pt x="257" y="97"/>
                    <a:pt x="257" y="98"/>
                    <a:pt x="257" y="99"/>
                  </a:cubicBezTo>
                  <a:cubicBezTo>
                    <a:pt x="258" y="99"/>
                    <a:pt x="258" y="99"/>
                    <a:pt x="258" y="99"/>
                  </a:cubicBezTo>
                  <a:cubicBezTo>
                    <a:pt x="258" y="99"/>
                    <a:pt x="259" y="99"/>
                    <a:pt x="259" y="99"/>
                  </a:cubicBezTo>
                  <a:cubicBezTo>
                    <a:pt x="260" y="98"/>
                    <a:pt x="260" y="97"/>
                    <a:pt x="261" y="97"/>
                  </a:cubicBezTo>
                  <a:cubicBezTo>
                    <a:pt x="261" y="95"/>
                    <a:pt x="261" y="95"/>
                    <a:pt x="260" y="93"/>
                  </a:cubicBezTo>
                  <a:cubicBezTo>
                    <a:pt x="260" y="93"/>
                    <a:pt x="260" y="93"/>
                    <a:pt x="260" y="93"/>
                  </a:cubicBezTo>
                  <a:cubicBezTo>
                    <a:pt x="259" y="93"/>
                    <a:pt x="259" y="93"/>
                    <a:pt x="259" y="93"/>
                  </a:cubicBezTo>
                  <a:cubicBezTo>
                    <a:pt x="258" y="94"/>
                    <a:pt x="258" y="95"/>
                    <a:pt x="257" y="97"/>
                  </a:cubicBezTo>
                  <a:close/>
                  <a:moveTo>
                    <a:pt x="236" y="104"/>
                  </a:moveTo>
                  <a:cubicBezTo>
                    <a:pt x="236" y="105"/>
                    <a:pt x="237" y="105"/>
                    <a:pt x="238" y="105"/>
                  </a:cubicBezTo>
                  <a:cubicBezTo>
                    <a:pt x="241" y="104"/>
                    <a:pt x="242" y="102"/>
                    <a:pt x="245" y="100"/>
                  </a:cubicBezTo>
                  <a:cubicBezTo>
                    <a:pt x="245" y="99"/>
                    <a:pt x="245" y="98"/>
                    <a:pt x="245" y="97"/>
                  </a:cubicBezTo>
                  <a:cubicBezTo>
                    <a:pt x="244" y="97"/>
                    <a:pt x="244" y="97"/>
                    <a:pt x="244" y="97"/>
                  </a:cubicBezTo>
                  <a:cubicBezTo>
                    <a:pt x="244" y="97"/>
                    <a:pt x="243" y="97"/>
                    <a:pt x="242" y="97"/>
                  </a:cubicBezTo>
                  <a:cubicBezTo>
                    <a:pt x="240" y="99"/>
                    <a:pt x="238" y="101"/>
                    <a:pt x="236" y="104"/>
                  </a:cubicBezTo>
                  <a:close/>
                  <a:moveTo>
                    <a:pt x="216" y="151"/>
                  </a:moveTo>
                  <a:cubicBezTo>
                    <a:pt x="217" y="152"/>
                    <a:pt x="225" y="157"/>
                    <a:pt x="226" y="158"/>
                  </a:cubicBezTo>
                  <a:cubicBezTo>
                    <a:pt x="230" y="159"/>
                    <a:pt x="253" y="155"/>
                    <a:pt x="254" y="154"/>
                  </a:cubicBezTo>
                  <a:cubicBezTo>
                    <a:pt x="254" y="153"/>
                    <a:pt x="253" y="151"/>
                    <a:pt x="252" y="149"/>
                  </a:cubicBezTo>
                  <a:cubicBezTo>
                    <a:pt x="253" y="149"/>
                    <a:pt x="253" y="149"/>
                    <a:pt x="253" y="149"/>
                  </a:cubicBezTo>
                  <a:cubicBezTo>
                    <a:pt x="259" y="147"/>
                    <a:pt x="266" y="162"/>
                    <a:pt x="274" y="147"/>
                  </a:cubicBezTo>
                  <a:cubicBezTo>
                    <a:pt x="280" y="149"/>
                    <a:pt x="289" y="157"/>
                    <a:pt x="296" y="153"/>
                  </a:cubicBezTo>
                  <a:cubicBezTo>
                    <a:pt x="309" y="147"/>
                    <a:pt x="312" y="126"/>
                    <a:pt x="312" y="104"/>
                  </a:cubicBezTo>
                  <a:cubicBezTo>
                    <a:pt x="312" y="97"/>
                    <a:pt x="313" y="86"/>
                    <a:pt x="310" y="81"/>
                  </a:cubicBezTo>
                  <a:cubicBezTo>
                    <a:pt x="310" y="78"/>
                    <a:pt x="310" y="75"/>
                    <a:pt x="310" y="73"/>
                  </a:cubicBezTo>
                  <a:cubicBezTo>
                    <a:pt x="310" y="67"/>
                    <a:pt x="310" y="56"/>
                    <a:pt x="308" y="51"/>
                  </a:cubicBezTo>
                  <a:cubicBezTo>
                    <a:pt x="308" y="49"/>
                    <a:pt x="307" y="45"/>
                    <a:pt x="307" y="43"/>
                  </a:cubicBezTo>
                  <a:cubicBezTo>
                    <a:pt x="305" y="35"/>
                    <a:pt x="304" y="27"/>
                    <a:pt x="301" y="21"/>
                  </a:cubicBezTo>
                  <a:cubicBezTo>
                    <a:pt x="270" y="17"/>
                    <a:pt x="248" y="27"/>
                    <a:pt x="235" y="46"/>
                  </a:cubicBezTo>
                  <a:cubicBezTo>
                    <a:pt x="232" y="50"/>
                    <a:pt x="222" y="63"/>
                    <a:pt x="225" y="70"/>
                  </a:cubicBezTo>
                  <a:cubicBezTo>
                    <a:pt x="233" y="70"/>
                    <a:pt x="243" y="58"/>
                    <a:pt x="249" y="54"/>
                  </a:cubicBezTo>
                  <a:cubicBezTo>
                    <a:pt x="250" y="54"/>
                    <a:pt x="254" y="53"/>
                    <a:pt x="254" y="53"/>
                  </a:cubicBezTo>
                  <a:cubicBezTo>
                    <a:pt x="280" y="51"/>
                    <a:pt x="264" y="71"/>
                    <a:pt x="264" y="83"/>
                  </a:cubicBezTo>
                  <a:cubicBezTo>
                    <a:pt x="268" y="85"/>
                    <a:pt x="278" y="95"/>
                    <a:pt x="284" y="92"/>
                  </a:cubicBezTo>
                  <a:cubicBezTo>
                    <a:pt x="284" y="91"/>
                    <a:pt x="285" y="90"/>
                    <a:pt x="286" y="90"/>
                  </a:cubicBezTo>
                  <a:cubicBezTo>
                    <a:pt x="293" y="90"/>
                    <a:pt x="311" y="103"/>
                    <a:pt x="302" y="112"/>
                  </a:cubicBezTo>
                  <a:cubicBezTo>
                    <a:pt x="299" y="115"/>
                    <a:pt x="294" y="117"/>
                    <a:pt x="290" y="120"/>
                  </a:cubicBezTo>
                  <a:cubicBezTo>
                    <a:pt x="285" y="123"/>
                    <a:pt x="280" y="129"/>
                    <a:pt x="274" y="133"/>
                  </a:cubicBezTo>
                  <a:cubicBezTo>
                    <a:pt x="274" y="133"/>
                    <a:pt x="272" y="133"/>
                    <a:pt x="273" y="134"/>
                  </a:cubicBezTo>
                  <a:cubicBezTo>
                    <a:pt x="268" y="137"/>
                    <a:pt x="260" y="139"/>
                    <a:pt x="254" y="143"/>
                  </a:cubicBezTo>
                  <a:cubicBezTo>
                    <a:pt x="251" y="145"/>
                    <a:pt x="243" y="143"/>
                    <a:pt x="240" y="143"/>
                  </a:cubicBezTo>
                  <a:cubicBezTo>
                    <a:pt x="238" y="140"/>
                    <a:pt x="232" y="133"/>
                    <a:pt x="236" y="127"/>
                  </a:cubicBezTo>
                  <a:cubicBezTo>
                    <a:pt x="237" y="124"/>
                    <a:pt x="242" y="120"/>
                    <a:pt x="244" y="119"/>
                  </a:cubicBezTo>
                  <a:cubicBezTo>
                    <a:pt x="244" y="116"/>
                    <a:pt x="243" y="116"/>
                    <a:pt x="241" y="116"/>
                  </a:cubicBezTo>
                  <a:cubicBezTo>
                    <a:pt x="238" y="121"/>
                    <a:pt x="227" y="110"/>
                    <a:pt x="226" y="108"/>
                  </a:cubicBezTo>
                  <a:cubicBezTo>
                    <a:pt x="226" y="105"/>
                    <a:pt x="226" y="102"/>
                    <a:pt x="226" y="99"/>
                  </a:cubicBezTo>
                  <a:cubicBezTo>
                    <a:pt x="229" y="98"/>
                    <a:pt x="231" y="95"/>
                    <a:pt x="234" y="93"/>
                  </a:cubicBezTo>
                  <a:cubicBezTo>
                    <a:pt x="242" y="89"/>
                    <a:pt x="256" y="87"/>
                    <a:pt x="252" y="74"/>
                  </a:cubicBezTo>
                  <a:cubicBezTo>
                    <a:pt x="252" y="74"/>
                    <a:pt x="251" y="74"/>
                    <a:pt x="250" y="74"/>
                  </a:cubicBezTo>
                  <a:cubicBezTo>
                    <a:pt x="246" y="78"/>
                    <a:pt x="227" y="77"/>
                    <a:pt x="223" y="83"/>
                  </a:cubicBezTo>
                  <a:cubicBezTo>
                    <a:pt x="220" y="86"/>
                    <a:pt x="223" y="93"/>
                    <a:pt x="221" y="97"/>
                  </a:cubicBezTo>
                  <a:cubicBezTo>
                    <a:pt x="219" y="97"/>
                    <a:pt x="220" y="103"/>
                    <a:pt x="218" y="105"/>
                  </a:cubicBezTo>
                  <a:cubicBezTo>
                    <a:pt x="214" y="114"/>
                    <a:pt x="219" y="132"/>
                    <a:pt x="217" y="141"/>
                  </a:cubicBezTo>
                  <a:cubicBezTo>
                    <a:pt x="217" y="144"/>
                    <a:pt x="216" y="149"/>
                    <a:pt x="216" y="151"/>
                  </a:cubicBezTo>
                  <a:close/>
                  <a:moveTo>
                    <a:pt x="197" y="154"/>
                  </a:moveTo>
                  <a:cubicBezTo>
                    <a:pt x="197" y="141"/>
                    <a:pt x="202" y="127"/>
                    <a:pt x="205" y="115"/>
                  </a:cubicBezTo>
                  <a:cubicBezTo>
                    <a:pt x="205" y="113"/>
                    <a:pt x="205" y="110"/>
                    <a:pt x="205" y="107"/>
                  </a:cubicBezTo>
                  <a:cubicBezTo>
                    <a:pt x="205" y="93"/>
                    <a:pt x="199" y="79"/>
                    <a:pt x="201" y="66"/>
                  </a:cubicBezTo>
                  <a:cubicBezTo>
                    <a:pt x="205" y="39"/>
                    <a:pt x="229" y="25"/>
                    <a:pt x="252" y="17"/>
                  </a:cubicBezTo>
                  <a:cubicBezTo>
                    <a:pt x="261" y="15"/>
                    <a:pt x="289" y="6"/>
                    <a:pt x="300" y="13"/>
                  </a:cubicBezTo>
                  <a:cubicBezTo>
                    <a:pt x="302" y="13"/>
                    <a:pt x="306" y="13"/>
                    <a:pt x="308" y="15"/>
                  </a:cubicBezTo>
                  <a:cubicBezTo>
                    <a:pt x="330" y="29"/>
                    <a:pt x="324" y="79"/>
                    <a:pt x="325" y="113"/>
                  </a:cubicBezTo>
                  <a:cubicBezTo>
                    <a:pt x="325" y="129"/>
                    <a:pt x="328" y="154"/>
                    <a:pt x="320" y="163"/>
                  </a:cubicBezTo>
                  <a:cubicBezTo>
                    <a:pt x="318" y="166"/>
                    <a:pt x="294" y="183"/>
                    <a:pt x="287" y="179"/>
                  </a:cubicBezTo>
                  <a:cubicBezTo>
                    <a:pt x="280" y="175"/>
                    <a:pt x="274" y="165"/>
                    <a:pt x="264" y="164"/>
                  </a:cubicBezTo>
                  <a:cubicBezTo>
                    <a:pt x="261" y="163"/>
                    <a:pt x="257" y="167"/>
                    <a:pt x="254" y="168"/>
                  </a:cubicBezTo>
                  <a:cubicBezTo>
                    <a:pt x="252" y="169"/>
                    <a:pt x="230" y="173"/>
                    <a:pt x="226" y="171"/>
                  </a:cubicBezTo>
                  <a:cubicBezTo>
                    <a:pt x="221" y="170"/>
                    <a:pt x="220" y="167"/>
                    <a:pt x="216" y="164"/>
                  </a:cubicBezTo>
                  <a:cubicBezTo>
                    <a:pt x="216" y="164"/>
                    <a:pt x="216" y="164"/>
                    <a:pt x="216" y="164"/>
                  </a:cubicBezTo>
                  <a:cubicBezTo>
                    <a:pt x="213" y="166"/>
                    <a:pt x="211" y="170"/>
                    <a:pt x="206" y="170"/>
                  </a:cubicBezTo>
                  <a:cubicBezTo>
                    <a:pt x="204" y="168"/>
                    <a:pt x="202" y="166"/>
                    <a:pt x="201" y="164"/>
                  </a:cubicBezTo>
                  <a:cubicBezTo>
                    <a:pt x="199" y="161"/>
                    <a:pt x="199" y="158"/>
                    <a:pt x="197" y="154"/>
                  </a:cubicBezTo>
                  <a:close/>
                  <a:moveTo>
                    <a:pt x="83" y="79"/>
                  </a:moveTo>
                  <a:cubicBezTo>
                    <a:pt x="84" y="83"/>
                    <a:pt x="84" y="85"/>
                    <a:pt x="85" y="87"/>
                  </a:cubicBezTo>
                  <a:cubicBezTo>
                    <a:pt x="92" y="84"/>
                    <a:pt x="115" y="69"/>
                    <a:pt x="116" y="62"/>
                  </a:cubicBezTo>
                  <a:cubicBezTo>
                    <a:pt x="116" y="62"/>
                    <a:pt x="116" y="62"/>
                    <a:pt x="115" y="62"/>
                  </a:cubicBezTo>
                  <a:cubicBezTo>
                    <a:pt x="111" y="60"/>
                    <a:pt x="105" y="62"/>
                    <a:pt x="101" y="63"/>
                  </a:cubicBezTo>
                  <a:cubicBezTo>
                    <a:pt x="98" y="63"/>
                    <a:pt x="96" y="63"/>
                    <a:pt x="93" y="63"/>
                  </a:cubicBezTo>
                  <a:cubicBezTo>
                    <a:pt x="84" y="65"/>
                    <a:pt x="82" y="70"/>
                    <a:pt x="83" y="79"/>
                  </a:cubicBezTo>
                  <a:close/>
                  <a:moveTo>
                    <a:pt x="32" y="97"/>
                  </a:moveTo>
                  <a:cubicBezTo>
                    <a:pt x="36" y="101"/>
                    <a:pt x="36" y="104"/>
                    <a:pt x="36" y="112"/>
                  </a:cubicBezTo>
                  <a:cubicBezTo>
                    <a:pt x="38" y="113"/>
                    <a:pt x="38" y="113"/>
                    <a:pt x="38" y="114"/>
                  </a:cubicBezTo>
                  <a:cubicBezTo>
                    <a:pt x="41" y="114"/>
                    <a:pt x="44" y="114"/>
                    <a:pt x="46" y="113"/>
                  </a:cubicBezTo>
                  <a:cubicBezTo>
                    <a:pt x="47" y="111"/>
                    <a:pt x="50" y="108"/>
                    <a:pt x="50" y="106"/>
                  </a:cubicBezTo>
                  <a:cubicBezTo>
                    <a:pt x="52" y="100"/>
                    <a:pt x="53" y="86"/>
                    <a:pt x="49" y="83"/>
                  </a:cubicBezTo>
                  <a:cubicBezTo>
                    <a:pt x="49" y="83"/>
                    <a:pt x="49" y="82"/>
                    <a:pt x="48" y="82"/>
                  </a:cubicBezTo>
                  <a:cubicBezTo>
                    <a:pt x="42" y="82"/>
                    <a:pt x="34" y="89"/>
                    <a:pt x="32" y="94"/>
                  </a:cubicBezTo>
                  <a:cubicBezTo>
                    <a:pt x="32" y="95"/>
                    <a:pt x="32" y="96"/>
                    <a:pt x="32" y="97"/>
                  </a:cubicBezTo>
                  <a:close/>
                  <a:moveTo>
                    <a:pt x="3" y="66"/>
                  </a:moveTo>
                  <a:cubicBezTo>
                    <a:pt x="9" y="66"/>
                    <a:pt x="12" y="70"/>
                    <a:pt x="14" y="73"/>
                  </a:cubicBezTo>
                  <a:cubicBezTo>
                    <a:pt x="16" y="73"/>
                    <a:pt x="18" y="73"/>
                    <a:pt x="19" y="73"/>
                  </a:cubicBezTo>
                  <a:cubicBezTo>
                    <a:pt x="22" y="71"/>
                    <a:pt x="24" y="69"/>
                    <a:pt x="26" y="67"/>
                  </a:cubicBezTo>
                  <a:cubicBezTo>
                    <a:pt x="31" y="64"/>
                    <a:pt x="38" y="63"/>
                    <a:pt x="44" y="60"/>
                  </a:cubicBezTo>
                  <a:cubicBezTo>
                    <a:pt x="48" y="57"/>
                    <a:pt x="51" y="59"/>
                    <a:pt x="54" y="55"/>
                  </a:cubicBezTo>
                  <a:cubicBezTo>
                    <a:pt x="57" y="47"/>
                    <a:pt x="51" y="40"/>
                    <a:pt x="54" y="31"/>
                  </a:cubicBezTo>
                  <a:cubicBezTo>
                    <a:pt x="55" y="26"/>
                    <a:pt x="56" y="23"/>
                    <a:pt x="57" y="17"/>
                  </a:cubicBezTo>
                  <a:cubicBezTo>
                    <a:pt x="57" y="17"/>
                    <a:pt x="56" y="5"/>
                    <a:pt x="58" y="7"/>
                  </a:cubicBezTo>
                  <a:cubicBezTo>
                    <a:pt x="58" y="6"/>
                    <a:pt x="58" y="6"/>
                    <a:pt x="59" y="6"/>
                  </a:cubicBezTo>
                  <a:cubicBezTo>
                    <a:pt x="69" y="5"/>
                    <a:pt x="83" y="21"/>
                    <a:pt x="92" y="27"/>
                  </a:cubicBezTo>
                  <a:cubicBezTo>
                    <a:pt x="92" y="35"/>
                    <a:pt x="89" y="43"/>
                    <a:pt x="90" y="51"/>
                  </a:cubicBezTo>
                  <a:cubicBezTo>
                    <a:pt x="100" y="55"/>
                    <a:pt x="115" y="50"/>
                    <a:pt x="126" y="48"/>
                  </a:cubicBezTo>
                  <a:cubicBezTo>
                    <a:pt x="130" y="48"/>
                    <a:pt x="134" y="48"/>
                    <a:pt x="138" y="49"/>
                  </a:cubicBezTo>
                  <a:cubicBezTo>
                    <a:pt x="140" y="50"/>
                    <a:pt x="142" y="53"/>
                    <a:pt x="144" y="53"/>
                  </a:cubicBezTo>
                  <a:cubicBezTo>
                    <a:pt x="144" y="53"/>
                    <a:pt x="144" y="55"/>
                    <a:pt x="144" y="55"/>
                  </a:cubicBezTo>
                  <a:cubicBezTo>
                    <a:pt x="140" y="59"/>
                    <a:pt x="136" y="64"/>
                    <a:pt x="133" y="68"/>
                  </a:cubicBezTo>
                  <a:cubicBezTo>
                    <a:pt x="130" y="71"/>
                    <a:pt x="120" y="76"/>
                    <a:pt x="114" y="79"/>
                  </a:cubicBezTo>
                  <a:cubicBezTo>
                    <a:pt x="110" y="82"/>
                    <a:pt x="104" y="83"/>
                    <a:pt x="104" y="90"/>
                  </a:cubicBezTo>
                  <a:cubicBezTo>
                    <a:pt x="105" y="91"/>
                    <a:pt x="106" y="91"/>
                    <a:pt x="106" y="92"/>
                  </a:cubicBezTo>
                  <a:cubicBezTo>
                    <a:pt x="114" y="95"/>
                    <a:pt x="125" y="91"/>
                    <a:pt x="128" y="99"/>
                  </a:cubicBezTo>
                  <a:cubicBezTo>
                    <a:pt x="129" y="101"/>
                    <a:pt x="130" y="103"/>
                    <a:pt x="129" y="105"/>
                  </a:cubicBezTo>
                  <a:cubicBezTo>
                    <a:pt x="124" y="112"/>
                    <a:pt x="112" y="106"/>
                    <a:pt x="105" y="111"/>
                  </a:cubicBezTo>
                  <a:cubicBezTo>
                    <a:pt x="99" y="115"/>
                    <a:pt x="94" y="120"/>
                    <a:pt x="89" y="124"/>
                  </a:cubicBezTo>
                  <a:cubicBezTo>
                    <a:pt x="84" y="127"/>
                    <a:pt x="79" y="125"/>
                    <a:pt x="76" y="130"/>
                  </a:cubicBezTo>
                  <a:cubicBezTo>
                    <a:pt x="72" y="136"/>
                    <a:pt x="76" y="147"/>
                    <a:pt x="74" y="153"/>
                  </a:cubicBezTo>
                  <a:cubicBezTo>
                    <a:pt x="74" y="155"/>
                    <a:pt x="73" y="156"/>
                    <a:pt x="73" y="157"/>
                  </a:cubicBezTo>
                  <a:cubicBezTo>
                    <a:pt x="64" y="159"/>
                    <a:pt x="66" y="177"/>
                    <a:pt x="59" y="183"/>
                  </a:cubicBezTo>
                  <a:cubicBezTo>
                    <a:pt x="57" y="172"/>
                    <a:pt x="50" y="162"/>
                    <a:pt x="48" y="152"/>
                  </a:cubicBezTo>
                  <a:cubicBezTo>
                    <a:pt x="48" y="147"/>
                    <a:pt x="50" y="142"/>
                    <a:pt x="46" y="139"/>
                  </a:cubicBezTo>
                  <a:cubicBezTo>
                    <a:pt x="44" y="138"/>
                    <a:pt x="40" y="139"/>
                    <a:pt x="38" y="138"/>
                  </a:cubicBezTo>
                  <a:cubicBezTo>
                    <a:pt x="36" y="132"/>
                    <a:pt x="34" y="123"/>
                    <a:pt x="26" y="121"/>
                  </a:cubicBezTo>
                  <a:cubicBezTo>
                    <a:pt x="23" y="120"/>
                    <a:pt x="22" y="122"/>
                    <a:pt x="17" y="122"/>
                  </a:cubicBezTo>
                  <a:cubicBezTo>
                    <a:pt x="16" y="120"/>
                    <a:pt x="15" y="116"/>
                    <a:pt x="14" y="114"/>
                  </a:cubicBezTo>
                  <a:cubicBezTo>
                    <a:pt x="12" y="111"/>
                    <a:pt x="7" y="110"/>
                    <a:pt x="5" y="107"/>
                  </a:cubicBezTo>
                  <a:cubicBezTo>
                    <a:pt x="5" y="107"/>
                    <a:pt x="5" y="107"/>
                    <a:pt x="5" y="107"/>
                  </a:cubicBezTo>
                  <a:cubicBezTo>
                    <a:pt x="3" y="102"/>
                    <a:pt x="5" y="99"/>
                    <a:pt x="4" y="96"/>
                  </a:cubicBezTo>
                  <a:cubicBezTo>
                    <a:pt x="4" y="94"/>
                    <a:pt x="1" y="93"/>
                    <a:pt x="0" y="90"/>
                  </a:cubicBezTo>
                  <a:cubicBezTo>
                    <a:pt x="4" y="85"/>
                    <a:pt x="3" y="76"/>
                    <a:pt x="3" y="6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7" name="Freeform 37"/>
            <p:cNvSpPr>
              <a:spLocks noEditPoints="1"/>
            </p:cNvSpPr>
            <p:nvPr userDrawn="1"/>
          </p:nvSpPr>
          <p:spPr bwMode="auto">
            <a:xfrm>
              <a:off x="8797988" y="4643741"/>
              <a:ext cx="334963" cy="325438"/>
            </a:xfrm>
            <a:custGeom>
              <a:avLst/>
              <a:gdLst>
                <a:gd name="T0" fmla="*/ 218 w 225"/>
                <a:gd name="T1" fmla="*/ 76 h 216"/>
                <a:gd name="T2" fmla="*/ 170 w 225"/>
                <a:gd name="T3" fmla="*/ 32 h 216"/>
                <a:gd name="T4" fmla="*/ 113 w 225"/>
                <a:gd name="T5" fmla="*/ 0 h 216"/>
                <a:gd name="T6" fmla="*/ 56 w 225"/>
                <a:gd name="T7" fmla="*/ 32 h 216"/>
                <a:gd name="T8" fmla="*/ 8 w 225"/>
                <a:gd name="T9" fmla="*/ 76 h 216"/>
                <a:gd name="T10" fmla="*/ 21 w 225"/>
                <a:gd name="T11" fmla="*/ 140 h 216"/>
                <a:gd name="T12" fmla="*/ 48 w 225"/>
                <a:gd name="T13" fmla="*/ 200 h 216"/>
                <a:gd name="T14" fmla="*/ 112 w 225"/>
                <a:gd name="T15" fmla="*/ 207 h 216"/>
                <a:gd name="T16" fmla="*/ 177 w 225"/>
                <a:gd name="T17" fmla="*/ 200 h 216"/>
                <a:gd name="T18" fmla="*/ 204 w 225"/>
                <a:gd name="T19" fmla="*/ 140 h 216"/>
                <a:gd name="T20" fmla="*/ 218 w 225"/>
                <a:gd name="T21" fmla="*/ 76 h 216"/>
                <a:gd name="T22" fmla="*/ 113 w 225"/>
                <a:gd name="T23" fmla="*/ 201 h 216"/>
                <a:gd name="T24" fmla="*/ 22 w 225"/>
                <a:gd name="T25" fmla="*/ 110 h 216"/>
                <a:gd name="T26" fmla="*/ 113 w 225"/>
                <a:gd name="T27" fmla="*/ 20 h 216"/>
                <a:gd name="T28" fmla="*/ 204 w 225"/>
                <a:gd name="T29" fmla="*/ 111 h 216"/>
                <a:gd name="T30" fmla="*/ 113 w 225"/>
                <a:gd name="T31" fmla="*/ 201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5" h="216">
                  <a:moveTo>
                    <a:pt x="218" y="76"/>
                  </a:moveTo>
                  <a:cubicBezTo>
                    <a:pt x="210" y="53"/>
                    <a:pt x="191" y="37"/>
                    <a:pt x="170" y="32"/>
                  </a:cubicBezTo>
                  <a:cubicBezTo>
                    <a:pt x="158" y="13"/>
                    <a:pt x="137" y="0"/>
                    <a:pt x="113" y="0"/>
                  </a:cubicBezTo>
                  <a:cubicBezTo>
                    <a:pt x="89" y="0"/>
                    <a:pt x="68" y="13"/>
                    <a:pt x="56" y="32"/>
                  </a:cubicBezTo>
                  <a:cubicBezTo>
                    <a:pt x="34" y="37"/>
                    <a:pt x="15" y="53"/>
                    <a:pt x="8" y="76"/>
                  </a:cubicBezTo>
                  <a:cubicBezTo>
                    <a:pt x="0" y="99"/>
                    <a:pt x="6" y="123"/>
                    <a:pt x="21" y="140"/>
                  </a:cubicBezTo>
                  <a:cubicBezTo>
                    <a:pt x="18" y="163"/>
                    <a:pt x="28" y="185"/>
                    <a:pt x="48" y="200"/>
                  </a:cubicBezTo>
                  <a:cubicBezTo>
                    <a:pt x="67" y="214"/>
                    <a:pt x="92" y="216"/>
                    <a:pt x="112" y="207"/>
                  </a:cubicBezTo>
                  <a:cubicBezTo>
                    <a:pt x="133" y="216"/>
                    <a:pt x="158" y="214"/>
                    <a:pt x="177" y="200"/>
                  </a:cubicBezTo>
                  <a:cubicBezTo>
                    <a:pt x="197" y="186"/>
                    <a:pt x="206" y="163"/>
                    <a:pt x="204" y="140"/>
                  </a:cubicBezTo>
                  <a:cubicBezTo>
                    <a:pt x="220" y="123"/>
                    <a:pt x="225" y="99"/>
                    <a:pt x="218" y="76"/>
                  </a:cubicBezTo>
                  <a:close/>
                  <a:moveTo>
                    <a:pt x="113" y="201"/>
                  </a:moveTo>
                  <a:cubicBezTo>
                    <a:pt x="63" y="201"/>
                    <a:pt x="22" y="160"/>
                    <a:pt x="22" y="110"/>
                  </a:cubicBezTo>
                  <a:cubicBezTo>
                    <a:pt x="22" y="60"/>
                    <a:pt x="62" y="20"/>
                    <a:pt x="113" y="20"/>
                  </a:cubicBezTo>
                  <a:cubicBezTo>
                    <a:pt x="163" y="20"/>
                    <a:pt x="204" y="61"/>
                    <a:pt x="204" y="111"/>
                  </a:cubicBezTo>
                  <a:cubicBezTo>
                    <a:pt x="204" y="161"/>
                    <a:pt x="163" y="201"/>
                    <a:pt x="113" y="201"/>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8" name="Freeform 38"/>
            <p:cNvSpPr>
              <a:spLocks noEditPoints="1"/>
            </p:cNvSpPr>
            <p:nvPr userDrawn="1"/>
          </p:nvSpPr>
          <p:spPr bwMode="auto">
            <a:xfrm>
              <a:off x="8872600" y="4775504"/>
              <a:ext cx="84138" cy="26988"/>
            </a:xfrm>
            <a:custGeom>
              <a:avLst/>
              <a:gdLst>
                <a:gd name="T0" fmla="*/ 4 w 56"/>
                <a:gd name="T1" fmla="*/ 17 h 18"/>
                <a:gd name="T2" fmla="*/ 0 w 56"/>
                <a:gd name="T3" fmla="*/ 7 h 18"/>
                <a:gd name="T4" fmla="*/ 3 w 56"/>
                <a:gd name="T5" fmla="*/ 2 h 18"/>
                <a:gd name="T6" fmla="*/ 8 w 56"/>
                <a:gd name="T7" fmla="*/ 0 h 18"/>
                <a:gd name="T8" fmla="*/ 15 w 56"/>
                <a:gd name="T9" fmla="*/ 13 h 18"/>
                <a:gd name="T10" fmla="*/ 19 w 56"/>
                <a:gd name="T11" fmla="*/ 14 h 18"/>
                <a:gd name="T12" fmla="*/ 22 w 56"/>
                <a:gd name="T13" fmla="*/ 14 h 18"/>
                <a:gd name="T14" fmla="*/ 20 w 56"/>
                <a:gd name="T15" fmla="*/ 12 h 18"/>
                <a:gd name="T16" fmla="*/ 14 w 56"/>
                <a:gd name="T17" fmla="*/ 6 h 18"/>
                <a:gd name="T18" fmla="*/ 20 w 56"/>
                <a:gd name="T19" fmla="*/ 0 h 18"/>
                <a:gd name="T20" fmla="*/ 26 w 56"/>
                <a:gd name="T21" fmla="*/ 8 h 18"/>
                <a:gd name="T22" fmla="*/ 19 w 56"/>
                <a:gd name="T23" fmla="*/ 18 h 18"/>
                <a:gd name="T24" fmla="*/ 15 w 56"/>
                <a:gd name="T25" fmla="*/ 13 h 18"/>
                <a:gd name="T26" fmla="*/ 22 w 56"/>
                <a:gd name="T27" fmla="*/ 3 h 18"/>
                <a:gd name="T28" fmla="*/ 18 w 56"/>
                <a:gd name="T29" fmla="*/ 3 h 18"/>
                <a:gd name="T30" fmla="*/ 18 w 56"/>
                <a:gd name="T31" fmla="*/ 8 h 18"/>
                <a:gd name="T32" fmla="*/ 22 w 56"/>
                <a:gd name="T33" fmla="*/ 8 h 18"/>
                <a:gd name="T34" fmla="*/ 30 w 56"/>
                <a:gd name="T35" fmla="*/ 13 h 18"/>
                <a:gd name="T36" fmla="*/ 34 w 56"/>
                <a:gd name="T37" fmla="*/ 14 h 18"/>
                <a:gd name="T38" fmla="*/ 38 w 56"/>
                <a:gd name="T39" fmla="*/ 14 h 18"/>
                <a:gd name="T40" fmla="*/ 38 w 56"/>
                <a:gd name="T41" fmla="*/ 9 h 18"/>
                <a:gd name="T42" fmla="*/ 33 w 56"/>
                <a:gd name="T43" fmla="*/ 10 h 18"/>
                <a:gd name="T44" fmla="*/ 32 w 56"/>
                <a:gd name="T45" fmla="*/ 0 h 18"/>
                <a:gd name="T46" fmla="*/ 41 w 56"/>
                <a:gd name="T47" fmla="*/ 3 h 18"/>
                <a:gd name="T48" fmla="*/ 34 w 56"/>
                <a:gd name="T49" fmla="*/ 6 h 18"/>
                <a:gd name="T50" fmla="*/ 41 w 56"/>
                <a:gd name="T51" fmla="*/ 8 h 18"/>
                <a:gd name="T52" fmla="*/ 41 w 56"/>
                <a:gd name="T53" fmla="*/ 16 h 18"/>
                <a:gd name="T54" fmla="*/ 32 w 56"/>
                <a:gd name="T55" fmla="*/ 17 h 18"/>
                <a:gd name="T56" fmla="*/ 48 w 56"/>
                <a:gd name="T57" fmla="*/ 8 h 18"/>
                <a:gd name="T58" fmla="*/ 45 w 56"/>
                <a:gd name="T59" fmla="*/ 4 h 18"/>
                <a:gd name="T60" fmla="*/ 50 w 56"/>
                <a:gd name="T61" fmla="*/ 0 h 18"/>
                <a:gd name="T62" fmla="*/ 56 w 56"/>
                <a:gd name="T63" fmla="*/ 4 h 18"/>
                <a:gd name="T64" fmla="*/ 53 w 56"/>
                <a:gd name="T65" fmla="*/ 8 h 18"/>
                <a:gd name="T66" fmla="*/ 56 w 56"/>
                <a:gd name="T67" fmla="*/ 12 h 18"/>
                <a:gd name="T68" fmla="*/ 50 w 56"/>
                <a:gd name="T69" fmla="*/ 18 h 18"/>
                <a:gd name="T70" fmla="*/ 44 w 56"/>
                <a:gd name="T71" fmla="*/ 13 h 18"/>
                <a:gd name="T72" fmla="*/ 48 w 56"/>
                <a:gd name="T73" fmla="*/ 8 h 18"/>
                <a:gd name="T74" fmla="*/ 49 w 56"/>
                <a:gd name="T75" fmla="*/ 6 h 18"/>
                <a:gd name="T76" fmla="*/ 52 w 56"/>
                <a:gd name="T77" fmla="*/ 6 h 18"/>
                <a:gd name="T78" fmla="*/ 52 w 56"/>
                <a:gd name="T79" fmla="*/ 3 h 18"/>
                <a:gd name="T80" fmla="*/ 49 w 56"/>
                <a:gd name="T81" fmla="*/ 3 h 18"/>
                <a:gd name="T82" fmla="*/ 48 w 56"/>
                <a:gd name="T83" fmla="*/ 12 h 18"/>
                <a:gd name="T84" fmla="*/ 51 w 56"/>
                <a:gd name="T85" fmla="*/ 15 h 18"/>
                <a:gd name="T86" fmla="*/ 54 w 56"/>
                <a:gd name="T87" fmla="*/ 12 h 18"/>
                <a:gd name="T88" fmla="*/ 51 w 56"/>
                <a:gd name="T89" fmla="*/ 9 h 18"/>
                <a:gd name="T90" fmla="*/ 48 w 56"/>
                <a:gd name="T91"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6" h="18">
                  <a:moveTo>
                    <a:pt x="8" y="17"/>
                  </a:moveTo>
                  <a:cubicBezTo>
                    <a:pt x="4" y="17"/>
                    <a:pt x="4" y="17"/>
                    <a:pt x="4" y="17"/>
                  </a:cubicBezTo>
                  <a:cubicBezTo>
                    <a:pt x="4" y="4"/>
                    <a:pt x="4" y="4"/>
                    <a:pt x="4" y="4"/>
                  </a:cubicBezTo>
                  <a:cubicBezTo>
                    <a:pt x="3" y="6"/>
                    <a:pt x="2" y="6"/>
                    <a:pt x="0" y="7"/>
                  </a:cubicBezTo>
                  <a:cubicBezTo>
                    <a:pt x="0" y="4"/>
                    <a:pt x="0" y="4"/>
                    <a:pt x="0" y="4"/>
                  </a:cubicBezTo>
                  <a:cubicBezTo>
                    <a:pt x="1" y="4"/>
                    <a:pt x="2" y="3"/>
                    <a:pt x="3" y="2"/>
                  </a:cubicBezTo>
                  <a:cubicBezTo>
                    <a:pt x="4" y="2"/>
                    <a:pt x="4" y="1"/>
                    <a:pt x="5" y="0"/>
                  </a:cubicBezTo>
                  <a:cubicBezTo>
                    <a:pt x="8" y="0"/>
                    <a:pt x="8" y="0"/>
                    <a:pt x="8" y="0"/>
                  </a:cubicBezTo>
                  <a:cubicBezTo>
                    <a:pt x="8" y="17"/>
                    <a:pt x="8" y="17"/>
                    <a:pt x="8" y="17"/>
                  </a:cubicBezTo>
                  <a:close/>
                  <a:moveTo>
                    <a:pt x="15" y="13"/>
                  </a:moveTo>
                  <a:cubicBezTo>
                    <a:pt x="18" y="13"/>
                    <a:pt x="18" y="13"/>
                    <a:pt x="18" y="13"/>
                  </a:cubicBezTo>
                  <a:cubicBezTo>
                    <a:pt x="18" y="14"/>
                    <a:pt x="18" y="14"/>
                    <a:pt x="19" y="14"/>
                  </a:cubicBezTo>
                  <a:cubicBezTo>
                    <a:pt x="19" y="15"/>
                    <a:pt x="20" y="15"/>
                    <a:pt x="20" y="15"/>
                  </a:cubicBezTo>
                  <a:cubicBezTo>
                    <a:pt x="21" y="15"/>
                    <a:pt x="21" y="14"/>
                    <a:pt x="22" y="14"/>
                  </a:cubicBezTo>
                  <a:cubicBezTo>
                    <a:pt x="22" y="13"/>
                    <a:pt x="23" y="12"/>
                    <a:pt x="23" y="10"/>
                  </a:cubicBezTo>
                  <a:cubicBezTo>
                    <a:pt x="22" y="11"/>
                    <a:pt x="21" y="12"/>
                    <a:pt x="20" y="12"/>
                  </a:cubicBezTo>
                  <a:cubicBezTo>
                    <a:pt x="18" y="12"/>
                    <a:pt x="17" y="11"/>
                    <a:pt x="16" y="10"/>
                  </a:cubicBezTo>
                  <a:cubicBezTo>
                    <a:pt x="15" y="9"/>
                    <a:pt x="14" y="8"/>
                    <a:pt x="14" y="6"/>
                  </a:cubicBezTo>
                  <a:cubicBezTo>
                    <a:pt x="14" y="4"/>
                    <a:pt x="15" y="2"/>
                    <a:pt x="16" y="1"/>
                  </a:cubicBezTo>
                  <a:cubicBezTo>
                    <a:pt x="17" y="0"/>
                    <a:pt x="18" y="0"/>
                    <a:pt x="20" y="0"/>
                  </a:cubicBezTo>
                  <a:cubicBezTo>
                    <a:pt x="22" y="0"/>
                    <a:pt x="23" y="0"/>
                    <a:pt x="24" y="2"/>
                  </a:cubicBezTo>
                  <a:cubicBezTo>
                    <a:pt x="26" y="3"/>
                    <a:pt x="26" y="5"/>
                    <a:pt x="26" y="8"/>
                  </a:cubicBezTo>
                  <a:cubicBezTo>
                    <a:pt x="26" y="12"/>
                    <a:pt x="25" y="14"/>
                    <a:pt x="24" y="16"/>
                  </a:cubicBezTo>
                  <a:cubicBezTo>
                    <a:pt x="23" y="17"/>
                    <a:pt x="21" y="18"/>
                    <a:pt x="19" y="18"/>
                  </a:cubicBezTo>
                  <a:cubicBezTo>
                    <a:pt x="18" y="18"/>
                    <a:pt x="17" y="17"/>
                    <a:pt x="16" y="16"/>
                  </a:cubicBezTo>
                  <a:cubicBezTo>
                    <a:pt x="16" y="16"/>
                    <a:pt x="15" y="15"/>
                    <a:pt x="15" y="13"/>
                  </a:cubicBezTo>
                  <a:close/>
                  <a:moveTo>
                    <a:pt x="22" y="6"/>
                  </a:moveTo>
                  <a:cubicBezTo>
                    <a:pt x="22" y="4"/>
                    <a:pt x="22" y="4"/>
                    <a:pt x="22" y="3"/>
                  </a:cubicBezTo>
                  <a:cubicBezTo>
                    <a:pt x="21" y="2"/>
                    <a:pt x="21" y="2"/>
                    <a:pt x="20" y="2"/>
                  </a:cubicBezTo>
                  <a:cubicBezTo>
                    <a:pt x="19" y="2"/>
                    <a:pt x="19" y="3"/>
                    <a:pt x="18" y="3"/>
                  </a:cubicBezTo>
                  <a:cubicBezTo>
                    <a:pt x="18" y="4"/>
                    <a:pt x="18" y="4"/>
                    <a:pt x="18" y="6"/>
                  </a:cubicBezTo>
                  <a:cubicBezTo>
                    <a:pt x="18" y="7"/>
                    <a:pt x="18" y="8"/>
                    <a:pt x="18" y="8"/>
                  </a:cubicBezTo>
                  <a:cubicBezTo>
                    <a:pt x="19" y="8"/>
                    <a:pt x="20" y="9"/>
                    <a:pt x="20" y="9"/>
                  </a:cubicBezTo>
                  <a:cubicBezTo>
                    <a:pt x="21" y="9"/>
                    <a:pt x="21" y="8"/>
                    <a:pt x="22" y="8"/>
                  </a:cubicBezTo>
                  <a:cubicBezTo>
                    <a:pt x="22" y="8"/>
                    <a:pt x="22" y="7"/>
                    <a:pt x="22" y="6"/>
                  </a:cubicBezTo>
                  <a:close/>
                  <a:moveTo>
                    <a:pt x="30" y="13"/>
                  </a:moveTo>
                  <a:cubicBezTo>
                    <a:pt x="34" y="12"/>
                    <a:pt x="34" y="12"/>
                    <a:pt x="34" y="12"/>
                  </a:cubicBezTo>
                  <a:cubicBezTo>
                    <a:pt x="34" y="13"/>
                    <a:pt x="34" y="14"/>
                    <a:pt x="34" y="14"/>
                  </a:cubicBezTo>
                  <a:cubicBezTo>
                    <a:pt x="35" y="15"/>
                    <a:pt x="36" y="15"/>
                    <a:pt x="36" y="15"/>
                  </a:cubicBezTo>
                  <a:cubicBezTo>
                    <a:pt x="37" y="15"/>
                    <a:pt x="37" y="15"/>
                    <a:pt x="38" y="14"/>
                  </a:cubicBezTo>
                  <a:cubicBezTo>
                    <a:pt x="38" y="14"/>
                    <a:pt x="39" y="13"/>
                    <a:pt x="39" y="12"/>
                  </a:cubicBezTo>
                  <a:cubicBezTo>
                    <a:pt x="39" y="10"/>
                    <a:pt x="38" y="10"/>
                    <a:pt x="38" y="9"/>
                  </a:cubicBezTo>
                  <a:cubicBezTo>
                    <a:pt x="38" y="9"/>
                    <a:pt x="37" y="8"/>
                    <a:pt x="36" y="8"/>
                  </a:cubicBezTo>
                  <a:cubicBezTo>
                    <a:pt x="35" y="8"/>
                    <a:pt x="34" y="9"/>
                    <a:pt x="33" y="10"/>
                  </a:cubicBezTo>
                  <a:cubicBezTo>
                    <a:pt x="30" y="9"/>
                    <a:pt x="30" y="9"/>
                    <a:pt x="30" y="9"/>
                  </a:cubicBezTo>
                  <a:cubicBezTo>
                    <a:pt x="32" y="0"/>
                    <a:pt x="32" y="0"/>
                    <a:pt x="32" y="0"/>
                  </a:cubicBezTo>
                  <a:cubicBezTo>
                    <a:pt x="41" y="0"/>
                    <a:pt x="41" y="0"/>
                    <a:pt x="41" y="0"/>
                  </a:cubicBezTo>
                  <a:cubicBezTo>
                    <a:pt x="41" y="3"/>
                    <a:pt x="41" y="3"/>
                    <a:pt x="41" y="3"/>
                  </a:cubicBezTo>
                  <a:cubicBezTo>
                    <a:pt x="35" y="3"/>
                    <a:pt x="35" y="3"/>
                    <a:pt x="35" y="3"/>
                  </a:cubicBezTo>
                  <a:cubicBezTo>
                    <a:pt x="34" y="6"/>
                    <a:pt x="34" y="6"/>
                    <a:pt x="34" y="6"/>
                  </a:cubicBezTo>
                  <a:cubicBezTo>
                    <a:pt x="35" y="6"/>
                    <a:pt x="36" y="6"/>
                    <a:pt x="37" y="6"/>
                  </a:cubicBezTo>
                  <a:cubicBezTo>
                    <a:pt x="38" y="6"/>
                    <a:pt x="40" y="6"/>
                    <a:pt x="41" y="8"/>
                  </a:cubicBezTo>
                  <a:cubicBezTo>
                    <a:pt x="42" y="9"/>
                    <a:pt x="42" y="10"/>
                    <a:pt x="42" y="12"/>
                  </a:cubicBezTo>
                  <a:cubicBezTo>
                    <a:pt x="42" y="14"/>
                    <a:pt x="42" y="15"/>
                    <a:pt x="41" y="16"/>
                  </a:cubicBezTo>
                  <a:cubicBezTo>
                    <a:pt x="40" y="18"/>
                    <a:pt x="38" y="18"/>
                    <a:pt x="36" y="18"/>
                  </a:cubicBezTo>
                  <a:cubicBezTo>
                    <a:pt x="35" y="18"/>
                    <a:pt x="33" y="18"/>
                    <a:pt x="32" y="17"/>
                  </a:cubicBezTo>
                  <a:cubicBezTo>
                    <a:pt x="31" y="16"/>
                    <a:pt x="30" y="14"/>
                    <a:pt x="30" y="13"/>
                  </a:cubicBezTo>
                  <a:close/>
                  <a:moveTo>
                    <a:pt x="48" y="8"/>
                  </a:moveTo>
                  <a:cubicBezTo>
                    <a:pt x="47" y="7"/>
                    <a:pt x="46" y="7"/>
                    <a:pt x="46" y="6"/>
                  </a:cubicBezTo>
                  <a:cubicBezTo>
                    <a:pt x="46" y="5"/>
                    <a:pt x="45" y="5"/>
                    <a:pt x="45" y="4"/>
                  </a:cubicBezTo>
                  <a:cubicBezTo>
                    <a:pt x="45" y="3"/>
                    <a:pt x="46" y="2"/>
                    <a:pt x="46" y="1"/>
                  </a:cubicBezTo>
                  <a:cubicBezTo>
                    <a:pt x="47" y="0"/>
                    <a:pt x="49" y="0"/>
                    <a:pt x="50" y="0"/>
                  </a:cubicBezTo>
                  <a:cubicBezTo>
                    <a:pt x="52" y="0"/>
                    <a:pt x="54" y="0"/>
                    <a:pt x="54" y="1"/>
                  </a:cubicBezTo>
                  <a:cubicBezTo>
                    <a:pt x="55" y="2"/>
                    <a:pt x="56" y="3"/>
                    <a:pt x="56" y="4"/>
                  </a:cubicBezTo>
                  <a:cubicBezTo>
                    <a:pt x="56" y="5"/>
                    <a:pt x="56" y="6"/>
                    <a:pt x="55" y="6"/>
                  </a:cubicBezTo>
                  <a:cubicBezTo>
                    <a:pt x="55" y="7"/>
                    <a:pt x="54" y="8"/>
                    <a:pt x="53" y="8"/>
                  </a:cubicBezTo>
                  <a:cubicBezTo>
                    <a:pt x="54" y="8"/>
                    <a:pt x="55" y="9"/>
                    <a:pt x="56" y="10"/>
                  </a:cubicBezTo>
                  <a:cubicBezTo>
                    <a:pt x="56" y="10"/>
                    <a:pt x="56" y="11"/>
                    <a:pt x="56" y="12"/>
                  </a:cubicBezTo>
                  <a:cubicBezTo>
                    <a:pt x="56" y="14"/>
                    <a:pt x="56" y="15"/>
                    <a:pt x="55" y="16"/>
                  </a:cubicBezTo>
                  <a:cubicBezTo>
                    <a:pt x="54" y="18"/>
                    <a:pt x="52" y="18"/>
                    <a:pt x="50" y="18"/>
                  </a:cubicBezTo>
                  <a:cubicBezTo>
                    <a:pt x="49" y="18"/>
                    <a:pt x="48" y="18"/>
                    <a:pt x="46" y="17"/>
                  </a:cubicBezTo>
                  <a:cubicBezTo>
                    <a:pt x="45" y="16"/>
                    <a:pt x="44" y="14"/>
                    <a:pt x="44" y="13"/>
                  </a:cubicBezTo>
                  <a:cubicBezTo>
                    <a:pt x="44" y="12"/>
                    <a:pt x="45" y="11"/>
                    <a:pt x="45" y="10"/>
                  </a:cubicBezTo>
                  <a:cubicBezTo>
                    <a:pt x="46" y="9"/>
                    <a:pt x="47" y="8"/>
                    <a:pt x="48" y="8"/>
                  </a:cubicBezTo>
                  <a:close/>
                  <a:moveTo>
                    <a:pt x="49" y="4"/>
                  </a:moveTo>
                  <a:cubicBezTo>
                    <a:pt x="49" y="5"/>
                    <a:pt x="49" y="6"/>
                    <a:pt x="49" y="6"/>
                  </a:cubicBezTo>
                  <a:cubicBezTo>
                    <a:pt x="50" y="6"/>
                    <a:pt x="50" y="6"/>
                    <a:pt x="51" y="6"/>
                  </a:cubicBezTo>
                  <a:cubicBezTo>
                    <a:pt x="52" y="6"/>
                    <a:pt x="52" y="6"/>
                    <a:pt x="52" y="6"/>
                  </a:cubicBezTo>
                  <a:cubicBezTo>
                    <a:pt x="53" y="6"/>
                    <a:pt x="53" y="5"/>
                    <a:pt x="53" y="4"/>
                  </a:cubicBezTo>
                  <a:cubicBezTo>
                    <a:pt x="53" y="4"/>
                    <a:pt x="53" y="3"/>
                    <a:pt x="52" y="3"/>
                  </a:cubicBezTo>
                  <a:cubicBezTo>
                    <a:pt x="52" y="2"/>
                    <a:pt x="52" y="2"/>
                    <a:pt x="51" y="2"/>
                  </a:cubicBezTo>
                  <a:cubicBezTo>
                    <a:pt x="50" y="2"/>
                    <a:pt x="50" y="2"/>
                    <a:pt x="49" y="3"/>
                  </a:cubicBezTo>
                  <a:cubicBezTo>
                    <a:pt x="49" y="3"/>
                    <a:pt x="49" y="4"/>
                    <a:pt x="49" y="4"/>
                  </a:cubicBezTo>
                  <a:close/>
                  <a:moveTo>
                    <a:pt x="48" y="12"/>
                  </a:moveTo>
                  <a:cubicBezTo>
                    <a:pt x="48" y="13"/>
                    <a:pt x="49" y="14"/>
                    <a:pt x="49" y="14"/>
                  </a:cubicBezTo>
                  <a:cubicBezTo>
                    <a:pt x="50" y="15"/>
                    <a:pt x="50" y="15"/>
                    <a:pt x="51" y="15"/>
                  </a:cubicBezTo>
                  <a:cubicBezTo>
                    <a:pt x="52" y="15"/>
                    <a:pt x="52" y="15"/>
                    <a:pt x="53" y="14"/>
                  </a:cubicBezTo>
                  <a:cubicBezTo>
                    <a:pt x="53" y="14"/>
                    <a:pt x="54" y="13"/>
                    <a:pt x="54" y="12"/>
                  </a:cubicBezTo>
                  <a:cubicBezTo>
                    <a:pt x="54" y="11"/>
                    <a:pt x="53" y="10"/>
                    <a:pt x="53" y="10"/>
                  </a:cubicBezTo>
                  <a:cubicBezTo>
                    <a:pt x="52" y="10"/>
                    <a:pt x="52" y="9"/>
                    <a:pt x="51" y="9"/>
                  </a:cubicBezTo>
                  <a:cubicBezTo>
                    <a:pt x="50" y="9"/>
                    <a:pt x="50" y="10"/>
                    <a:pt x="49" y="10"/>
                  </a:cubicBezTo>
                  <a:cubicBezTo>
                    <a:pt x="49" y="11"/>
                    <a:pt x="48" y="11"/>
                    <a:pt x="48" y="12"/>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9" name="Freeform 39"/>
            <p:cNvSpPr>
              <a:spLocks noEditPoints="1"/>
            </p:cNvSpPr>
            <p:nvPr userDrawn="1"/>
          </p:nvSpPr>
          <p:spPr bwMode="auto">
            <a:xfrm>
              <a:off x="8729725" y="4570716"/>
              <a:ext cx="474663" cy="477838"/>
            </a:xfrm>
            <a:custGeom>
              <a:avLst/>
              <a:gdLst>
                <a:gd name="T0" fmla="*/ 159 w 318"/>
                <a:gd name="T1" fmla="*/ 0 h 318"/>
                <a:gd name="T2" fmla="*/ 0 w 318"/>
                <a:gd name="T3" fmla="*/ 159 h 318"/>
                <a:gd name="T4" fmla="*/ 159 w 318"/>
                <a:gd name="T5" fmla="*/ 318 h 318"/>
                <a:gd name="T6" fmla="*/ 318 w 318"/>
                <a:gd name="T7" fmla="*/ 159 h 318"/>
                <a:gd name="T8" fmla="*/ 159 w 318"/>
                <a:gd name="T9" fmla="*/ 0 h 318"/>
                <a:gd name="T10" fmla="*/ 159 w 318"/>
                <a:gd name="T11" fmla="*/ 312 h 318"/>
                <a:gd name="T12" fmla="*/ 6 w 318"/>
                <a:gd name="T13" fmla="*/ 159 h 318"/>
                <a:gd name="T14" fmla="*/ 159 w 318"/>
                <a:gd name="T15" fmla="*/ 6 h 318"/>
                <a:gd name="T16" fmla="*/ 312 w 318"/>
                <a:gd name="T17" fmla="*/ 160 h 318"/>
                <a:gd name="T18" fmla="*/ 159 w 318"/>
                <a:gd name="T19" fmla="*/ 312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8" h="318">
                  <a:moveTo>
                    <a:pt x="159" y="0"/>
                  </a:moveTo>
                  <a:cubicBezTo>
                    <a:pt x="71" y="0"/>
                    <a:pt x="0" y="72"/>
                    <a:pt x="0" y="159"/>
                  </a:cubicBezTo>
                  <a:cubicBezTo>
                    <a:pt x="0" y="247"/>
                    <a:pt x="71" y="318"/>
                    <a:pt x="159" y="318"/>
                  </a:cubicBezTo>
                  <a:cubicBezTo>
                    <a:pt x="246" y="318"/>
                    <a:pt x="318" y="247"/>
                    <a:pt x="318" y="159"/>
                  </a:cubicBezTo>
                  <a:cubicBezTo>
                    <a:pt x="317" y="72"/>
                    <a:pt x="246" y="0"/>
                    <a:pt x="159" y="0"/>
                  </a:cubicBezTo>
                  <a:close/>
                  <a:moveTo>
                    <a:pt x="159" y="312"/>
                  </a:moveTo>
                  <a:cubicBezTo>
                    <a:pt x="74" y="312"/>
                    <a:pt x="6" y="244"/>
                    <a:pt x="6" y="159"/>
                  </a:cubicBezTo>
                  <a:cubicBezTo>
                    <a:pt x="6" y="75"/>
                    <a:pt x="74" y="6"/>
                    <a:pt x="159" y="6"/>
                  </a:cubicBezTo>
                  <a:cubicBezTo>
                    <a:pt x="243" y="6"/>
                    <a:pt x="312" y="75"/>
                    <a:pt x="312" y="160"/>
                  </a:cubicBezTo>
                  <a:cubicBezTo>
                    <a:pt x="312" y="244"/>
                    <a:pt x="243" y="312"/>
                    <a:pt x="159" y="312"/>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0" name="Freeform 40"/>
            <p:cNvSpPr>
              <a:spLocks noEditPoints="1"/>
            </p:cNvSpPr>
            <p:nvPr userDrawn="1"/>
          </p:nvSpPr>
          <p:spPr bwMode="auto">
            <a:xfrm>
              <a:off x="8763063" y="4810429"/>
              <a:ext cx="407988" cy="204788"/>
            </a:xfrm>
            <a:custGeom>
              <a:avLst/>
              <a:gdLst>
                <a:gd name="T0" fmla="*/ 258 w 274"/>
                <a:gd name="T1" fmla="*/ 63 h 137"/>
                <a:gd name="T2" fmla="*/ 1 w 274"/>
                <a:gd name="T3" fmla="*/ 12 h 137"/>
                <a:gd name="T4" fmla="*/ 14 w 274"/>
                <a:gd name="T5" fmla="*/ 9 h 137"/>
                <a:gd name="T6" fmla="*/ 1 w 274"/>
                <a:gd name="T7" fmla="*/ 17 h 137"/>
                <a:gd name="T8" fmla="*/ 16 w 274"/>
                <a:gd name="T9" fmla="*/ 29 h 137"/>
                <a:gd name="T10" fmla="*/ 11 w 274"/>
                <a:gd name="T11" fmla="*/ 27 h 137"/>
                <a:gd name="T12" fmla="*/ 14 w 274"/>
                <a:gd name="T13" fmla="*/ 36 h 137"/>
                <a:gd name="T14" fmla="*/ 18 w 274"/>
                <a:gd name="T15" fmla="*/ 47 h 137"/>
                <a:gd name="T16" fmla="*/ 21 w 274"/>
                <a:gd name="T17" fmla="*/ 57 h 137"/>
                <a:gd name="T18" fmla="*/ 21 w 274"/>
                <a:gd name="T19" fmla="*/ 55 h 137"/>
                <a:gd name="T20" fmla="*/ 19 w 274"/>
                <a:gd name="T21" fmla="*/ 66 h 137"/>
                <a:gd name="T22" fmla="*/ 22 w 274"/>
                <a:gd name="T23" fmla="*/ 62 h 137"/>
                <a:gd name="T24" fmla="*/ 22 w 274"/>
                <a:gd name="T25" fmla="*/ 71 h 137"/>
                <a:gd name="T26" fmla="*/ 30 w 274"/>
                <a:gd name="T27" fmla="*/ 71 h 137"/>
                <a:gd name="T28" fmla="*/ 30 w 274"/>
                <a:gd name="T29" fmla="*/ 86 h 137"/>
                <a:gd name="T30" fmla="*/ 36 w 274"/>
                <a:gd name="T31" fmla="*/ 79 h 137"/>
                <a:gd name="T32" fmla="*/ 47 w 274"/>
                <a:gd name="T33" fmla="*/ 90 h 137"/>
                <a:gd name="T34" fmla="*/ 58 w 274"/>
                <a:gd name="T35" fmla="*/ 96 h 137"/>
                <a:gd name="T36" fmla="*/ 51 w 274"/>
                <a:gd name="T37" fmla="*/ 95 h 137"/>
                <a:gd name="T38" fmla="*/ 58 w 274"/>
                <a:gd name="T39" fmla="*/ 105 h 137"/>
                <a:gd name="T40" fmla="*/ 67 w 274"/>
                <a:gd name="T41" fmla="*/ 106 h 137"/>
                <a:gd name="T42" fmla="*/ 76 w 274"/>
                <a:gd name="T43" fmla="*/ 112 h 137"/>
                <a:gd name="T44" fmla="*/ 82 w 274"/>
                <a:gd name="T45" fmla="*/ 111 h 137"/>
                <a:gd name="T46" fmla="*/ 78 w 274"/>
                <a:gd name="T47" fmla="*/ 113 h 137"/>
                <a:gd name="T48" fmla="*/ 83 w 274"/>
                <a:gd name="T49" fmla="*/ 123 h 137"/>
                <a:gd name="T50" fmla="*/ 97 w 274"/>
                <a:gd name="T51" fmla="*/ 121 h 137"/>
                <a:gd name="T52" fmla="*/ 100 w 274"/>
                <a:gd name="T53" fmla="*/ 125 h 137"/>
                <a:gd name="T54" fmla="*/ 108 w 274"/>
                <a:gd name="T55" fmla="*/ 126 h 137"/>
                <a:gd name="T56" fmla="*/ 113 w 274"/>
                <a:gd name="T57" fmla="*/ 126 h 137"/>
                <a:gd name="T58" fmla="*/ 132 w 274"/>
                <a:gd name="T59" fmla="*/ 136 h 137"/>
                <a:gd name="T60" fmla="*/ 126 w 274"/>
                <a:gd name="T61" fmla="*/ 130 h 137"/>
                <a:gd name="T62" fmla="*/ 128 w 274"/>
                <a:gd name="T63" fmla="*/ 135 h 137"/>
                <a:gd name="T64" fmla="*/ 135 w 274"/>
                <a:gd name="T65" fmla="*/ 135 h 137"/>
                <a:gd name="T66" fmla="*/ 149 w 274"/>
                <a:gd name="T67" fmla="*/ 136 h 137"/>
                <a:gd name="T68" fmla="*/ 152 w 274"/>
                <a:gd name="T69" fmla="*/ 133 h 137"/>
                <a:gd name="T70" fmla="*/ 167 w 274"/>
                <a:gd name="T71" fmla="*/ 131 h 137"/>
                <a:gd name="T72" fmla="*/ 180 w 274"/>
                <a:gd name="T73" fmla="*/ 128 h 137"/>
                <a:gd name="T74" fmla="*/ 175 w 274"/>
                <a:gd name="T75" fmla="*/ 122 h 137"/>
                <a:gd name="T76" fmla="*/ 187 w 274"/>
                <a:gd name="T77" fmla="*/ 119 h 137"/>
                <a:gd name="T78" fmla="*/ 192 w 274"/>
                <a:gd name="T79" fmla="*/ 117 h 137"/>
                <a:gd name="T80" fmla="*/ 199 w 274"/>
                <a:gd name="T81" fmla="*/ 119 h 137"/>
                <a:gd name="T82" fmla="*/ 203 w 274"/>
                <a:gd name="T83" fmla="*/ 119 h 137"/>
                <a:gd name="T84" fmla="*/ 217 w 274"/>
                <a:gd name="T85" fmla="*/ 111 h 137"/>
                <a:gd name="T86" fmla="*/ 217 w 274"/>
                <a:gd name="T87" fmla="*/ 106 h 137"/>
                <a:gd name="T88" fmla="*/ 232 w 274"/>
                <a:gd name="T89" fmla="*/ 96 h 137"/>
                <a:gd name="T90" fmla="*/ 231 w 274"/>
                <a:gd name="T91" fmla="*/ 97 h 137"/>
                <a:gd name="T92" fmla="*/ 238 w 274"/>
                <a:gd name="T93" fmla="*/ 95 h 137"/>
                <a:gd name="T94" fmla="*/ 234 w 274"/>
                <a:gd name="T95" fmla="*/ 85 h 137"/>
                <a:gd name="T96" fmla="*/ 242 w 274"/>
                <a:gd name="T97" fmla="*/ 73 h 137"/>
                <a:gd name="T98" fmla="*/ 238 w 274"/>
                <a:gd name="T99" fmla="*/ 77 h 137"/>
                <a:gd name="T100" fmla="*/ 252 w 274"/>
                <a:gd name="T101" fmla="*/ 71 h 137"/>
                <a:gd name="T102" fmla="*/ 266 w 274"/>
                <a:gd name="T103" fmla="*/ 40 h 137"/>
                <a:gd name="T104" fmla="*/ 258 w 274"/>
                <a:gd name="T105" fmla="*/ 48 h 137"/>
                <a:gd name="T106" fmla="*/ 268 w 274"/>
                <a:gd name="T107" fmla="*/ 35 h 137"/>
                <a:gd name="T108" fmla="*/ 259 w 274"/>
                <a:gd name="T109" fmla="*/ 22 h 137"/>
                <a:gd name="T110" fmla="*/ 262 w 274"/>
                <a:gd name="T111" fmla="*/ 27 h 137"/>
                <a:gd name="T112" fmla="*/ 273 w 274"/>
                <a:gd name="T113" fmla="*/ 17 h 137"/>
                <a:gd name="T114" fmla="*/ 273 w 274"/>
                <a:gd name="T115" fmla="*/ 12 h 137"/>
                <a:gd name="T116" fmla="*/ 266 w 274"/>
                <a:gd name="T117" fmla="*/ 7 h 137"/>
                <a:gd name="T118" fmla="*/ 269 w 274"/>
                <a:gd name="T119" fmla="*/ 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74" h="137">
                  <a:moveTo>
                    <a:pt x="250" y="51"/>
                  </a:moveTo>
                  <a:cubicBezTo>
                    <a:pt x="250" y="51"/>
                    <a:pt x="250" y="51"/>
                    <a:pt x="250" y="51"/>
                  </a:cubicBezTo>
                  <a:cubicBezTo>
                    <a:pt x="250" y="52"/>
                    <a:pt x="250" y="52"/>
                    <a:pt x="250" y="52"/>
                  </a:cubicBezTo>
                  <a:cubicBezTo>
                    <a:pt x="250" y="53"/>
                    <a:pt x="250" y="53"/>
                    <a:pt x="249" y="53"/>
                  </a:cubicBezTo>
                  <a:cubicBezTo>
                    <a:pt x="249" y="53"/>
                    <a:pt x="248" y="53"/>
                    <a:pt x="248" y="53"/>
                  </a:cubicBezTo>
                  <a:cubicBezTo>
                    <a:pt x="248" y="53"/>
                    <a:pt x="248" y="53"/>
                    <a:pt x="248" y="53"/>
                  </a:cubicBezTo>
                  <a:cubicBezTo>
                    <a:pt x="248" y="54"/>
                    <a:pt x="248" y="54"/>
                    <a:pt x="249" y="55"/>
                  </a:cubicBezTo>
                  <a:cubicBezTo>
                    <a:pt x="251" y="56"/>
                    <a:pt x="251" y="56"/>
                    <a:pt x="251" y="56"/>
                  </a:cubicBezTo>
                  <a:cubicBezTo>
                    <a:pt x="252" y="53"/>
                    <a:pt x="252" y="53"/>
                    <a:pt x="252" y="53"/>
                  </a:cubicBezTo>
                  <a:cubicBezTo>
                    <a:pt x="253" y="54"/>
                    <a:pt x="253" y="54"/>
                    <a:pt x="253" y="54"/>
                  </a:cubicBezTo>
                  <a:cubicBezTo>
                    <a:pt x="252" y="56"/>
                    <a:pt x="252" y="56"/>
                    <a:pt x="252" y="56"/>
                  </a:cubicBezTo>
                  <a:cubicBezTo>
                    <a:pt x="258" y="59"/>
                    <a:pt x="258" y="59"/>
                    <a:pt x="258" y="59"/>
                  </a:cubicBezTo>
                  <a:cubicBezTo>
                    <a:pt x="258" y="60"/>
                    <a:pt x="259" y="59"/>
                    <a:pt x="260" y="58"/>
                  </a:cubicBezTo>
                  <a:cubicBezTo>
                    <a:pt x="260" y="58"/>
                    <a:pt x="260" y="58"/>
                    <a:pt x="260" y="58"/>
                  </a:cubicBezTo>
                  <a:cubicBezTo>
                    <a:pt x="258" y="63"/>
                    <a:pt x="258" y="63"/>
                    <a:pt x="258" y="63"/>
                  </a:cubicBezTo>
                  <a:cubicBezTo>
                    <a:pt x="257" y="63"/>
                    <a:pt x="257" y="63"/>
                    <a:pt x="257" y="63"/>
                  </a:cubicBezTo>
                  <a:cubicBezTo>
                    <a:pt x="258" y="62"/>
                    <a:pt x="258" y="62"/>
                    <a:pt x="257" y="61"/>
                  </a:cubicBezTo>
                  <a:cubicBezTo>
                    <a:pt x="251" y="58"/>
                    <a:pt x="251" y="58"/>
                    <a:pt x="251" y="58"/>
                  </a:cubicBezTo>
                  <a:cubicBezTo>
                    <a:pt x="250" y="60"/>
                    <a:pt x="250" y="60"/>
                    <a:pt x="250" y="60"/>
                  </a:cubicBezTo>
                  <a:cubicBezTo>
                    <a:pt x="250" y="59"/>
                    <a:pt x="250" y="59"/>
                    <a:pt x="250" y="59"/>
                  </a:cubicBezTo>
                  <a:cubicBezTo>
                    <a:pt x="250" y="58"/>
                    <a:pt x="250" y="58"/>
                    <a:pt x="250" y="58"/>
                  </a:cubicBezTo>
                  <a:cubicBezTo>
                    <a:pt x="250" y="57"/>
                    <a:pt x="250" y="57"/>
                    <a:pt x="250" y="57"/>
                  </a:cubicBezTo>
                  <a:cubicBezTo>
                    <a:pt x="249" y="57"/>
                    <a:pt x="248" y="56"/>
                    <a:pt x="248" y="55"/>
                  </a:cubicBezTo>
                  <a:cubicBezTo>
                    <a:pt x="247" y="54"/>
                    <a:pt x="247" y="53"/>
                    <a:pt x="248" y="52"/>
                  </a:cubicBezTo>
                  <a:cubicBezTo>
                    <a:pt x="248" y="52"/>
                    <a:pt x="249" y="51"/>
                    <a:pt x="250" y="51"/>
                  </a:cubicBezTo>
                  <a:cubicBezTo>
                    <a:pt x="250" y="51"/>
                    <a:pt x="250" y="51"/>
                    <a:pt x="250" y="51"/>
                  </a:cubicBezTo>
                  <a:close/>
                  <a:moveTo>
                    <a:pt x="14" y="15"/>
                  </a:moveTo>
                  <a:cubicBezTo>
                    <a:pt x="14" y="14"/>
                    <a:pt x="14" y="13"/>
                    <a:pt x="12" y="13"/>
                  </a:cubicBezTo>
                  <a:cubicBezTo>
                    <a:pt x="5" y="13"/>
                    <a:pt x="5" y="13"/>
                    <a:pt x="5" y="13"/>
                  </a:cubicBezTo>
                  <a:cubicBezTo>
                    <a:pt x="4" y="13"/>
                    <a:pt x="2" y="13"/>
                    <a:pt x="1" y="12"/>
                  </a:cubicBezTo>
                  <a:cubicBezTo>
                    <a:pt x="0" y="11"/>
                    <a:pt x="0" y="10"/>
                    <a:pt x="0" y="8"/>
                  </a:cubicBezTo>
                  <a:cubicBezTo>
                    <a:pt x="0" y="7"/>
                    <a:pt x="0" y="5"/>
                    <a:pt x="1" y="5"/>
                  </a:cubicBezTo>
                  <a:cubicBezTo>
                    <a:pt x="2" y="3"/>
                    <a:pt x="3" y="3"/>
                    <a:pt x="5" y="3"/>
                  </a:cubicBezTo>
                  <a:cubicBezTo>
                    <a:pt x="12" y="2"/>
                    <a:pt x="12" y="2"/>
                    <a:pt x="12" y="2"/>
                  </a:cubicBezTo>
                  <a:cubicBezTo>
                    <a:pt x="13" y="2"/>
                    <a:pt x="13" y="1"/>
                    <a:pt x="13" y="0"/>
                  </a:cubicBezTo>
                  <a:cubicBezTo>
                    <a:pt x="14" y="0"/>
                    <a:pt x="14" y="0"/>
                    <a:pt x="14" y="0"/>
                  </a:cubicBezTo>
                  <a:cubicBezTo>
                    <a:pt x="14" y="6"/>
                    <a:pt x="14" y="6"/>
                    <a:pt x="14" y="6"/>
                  </a:cubicBezTo>
                  <a:cubicBezTo>
                    <a:pt x="14" y="6"/>
                    <a:pt x="14" y="6"/>
                    <a:pt x="14" y="6"/>
                  </a:cubicBezTo>
                  <a:cubicBezTo>
                    <a:pt x="14" y="5"/>
                    <a:pt x="13" y="4"/>
                    <a:pt x="12" y="4"/>
                  </a:cubicBezTo>
                  <a:cubicBezTo>
                    <a:pt x="5" y="5"/>
                    <a:pt x="5" y="5"/>
                    <a:pt x="5" y="5"/>
                  </a:cubicBezTo>
                  <a:cubicBezTo>
                    <a:pt x="4" y="5"/>
                    <a:pt x="3" y="5"/>
                    <a:pt x="2" y="5"/>
                  </a:cubicBezTo>
                  <a:cubicBezTo>
                    <a:pt x="1" y="6"/>
                    <a:pt x="1" y="7"/>
                    <a:pt x="1" y="8"/>
                  </a:cubicBezTo>
                  <a:cubicBezTo>
                    <a:pt x="1" y="11"/>
                    <a:pt x="3" y="12"/>
                    <a:pt x="6" y="12"/>
                  </a:cubicBezTo>
                  <a:cubicBezTo>
                    <a:pt x="13" y="11"/>
                    <a:pt x="13" y="11"/>
                    <a:pt x="13" y="11"/>
                  </a:cubicBezTo>
                  <a:cubicBezTo>
                    <a:pt x="14" y="11"/>
                    <a:pt x="14" y="11"/>
                    <a:pt x="14" y="9"/>
                  </a:cubicBezTo>
                  <a:cubicBezTo>
                    <a:pt x="14" y="9"/>
                    <a:pt x="14" y="9"/>
                    <a:pt x="14" y="9"/>
                  </a:cubicBezTo>
                  <a:cubicBezTo>
                    <a:pt x="14" y="15"/>
                    <a:pt x="14" y="15"/>
                    <a:pt x="14" y="15"/>
                  </a:cubicBezTo>
                  <a:cubicBezTo>
                    <a:pt x="14" y="15"/>
                    <a:pt x="14" y="15"/>
                    <a:pt x="14" y="15"/>
                  </a:cubicBezTo>
                  <a:close/>
                  <a:moveTo>
                    <a:pt x="3" y="27"/>
                  </a:moveTo>
                  <a:cubicBezTo>
                    <a:pt x="2" y="23"/>
                    <a:pt x="2" y="23"/>
                    <a:pt x="2" y="23"/>
                  </a:cubicBezTo>
                  <a:cubicBezTo>
                    <a:pt x="2" y="23"/>
                    <a:pt x="2" y="23"/>
                    <a:pt x="2" y="23"/>
                  </a:cubicBezTo>
                  <a:cubicBezTo>
                    <a:pt x="2" y="23"/>
                    <a:pt x="3" y="24"/>
                    <a:pt x="4" y="24"/>
                  </a:cubicBezTo>
                  <a:cubicBezTo>
                    <a:pt x="9" y="23"/>
                    <a:pt x="9" y="23"/>
                    <a:pt x="9" y="23"/>
                  </a:cubicBezTo>
                  <a:cubicBezTo>
                    <a:pt x="10" y="23"/>
                    <a:pt x="10" y="23"/>
                    <a:pt x="10" y="22"/>
                  </a:cubicBezTo>
                  <a:cubicBezTo>
                    <a:pt x="11" y="22"/>
                    <a:pt x="11" y="21"/>
                    <a:pt x="10" y="21"/>
                  </a:cubicBezTo>
                  <a:cubicBezTo>
                    <a:pt x="10" y="20"/>
                    <a:pt x="10" y="19"/>
                    <a:pt x="9" y="19"/>
                  </a:cubicBezTo>
                  <a:cubicBezTo>
                    <a:pt x="3" y="20"/>
                    <a:pt x="3" y="20"/>
                    <a:pt x="3" y="20"/>
                  </a:cubicBezTo>
                  <a:cubicBezTo>
                    <a:pt x="2" y="20"/>
                    <a:pt x="2" y="21"/>
                    <a:pt x="2" y="21"/>
                  </a:cubicBezTo>
                  <a:cubicBezTo>
                    <a:pt x="2" y="21"/>
                    <a:pt x="2" y="21"/>
                    <a:pt x="2" y="21"/>
                  </a:cubicBezTo>
                  <a:cubicBezTo>
                    <a:pt x="1" y="17"/>
                    <a:pt x="1" y="17"/>
                    <a:pt x="1" y="17"/>
                  </a:cubicBezTo>
                  <a:cubicBezTo>
                    <a:pt x="1" y="17"/>
                    <a:pt x="1" y="17"/>
                    <a:pt x="1" y="17"/>
                  </a:cubicBezTo>
                  <a:cubicBezTo>
                    <a:pt x="1" y="18"/>
                    <a:pt x="2" y="18"/>
                    <a:pt x="3" y="18"/>
                  </a:cubicBezTo>
                  <a:cubicBezTo>
                    <a:pt x="8" y="17"/>
                    <a:pt x="8" y="17"/>
                    <a:pt x="8" y="17"/>
                  </a:cubicBezTo>
                  <a:cubicBezTo>
                    <a:pt x="9" y="17"/>
                    <a:pt x="9" y="17"/>
                    <a:pt x="9" y="17"/>
                  </a:cubicBezTo>
                  <a:cubicBezTo>
                    <a:pt x="9" y="17"/>
                    <a:pt x="9" y="17"/>
                    <a:pt x="9" y="16"/>
                  </a:cubicBezTo>
                  <a:cubicBezTo>
                    <a:pt x="10" y="16"/>
                    <a:pt x="10" y="16"/>
                    <a:pt x="10" y="16"/>
                  </a:cubicBezTo>
                  <a:cubicBezTo>
                    <a:pt x="11" y="19"/>
                    <a:pt x="11" y="19"/>
                    <a:pt x="11" y="19"/>
                  </a:cubicBezTo>
                  <a:cubicBezTo>
                    <a:pt x="10" y="19"/>
                    <a:pt x="10" y="19"/>
                    <a:pt x="10" y="19"/>
                  </a:cubicBezTo>
                  <a:cubicBezTo>
                    <a:pt x="11" y="20"/>
                    <a:pt x="12" y="21"/>
                    <a:pt x="12" y="22"/>
                  </a:cubicBezTo>
                  <a:cubicBezTo>
                    <a:pt x="12" y="23"/>
                    <a:pt x="11" y="24"/>
                    <a:pt x="9" y="25"/>
                  </a:cubicBezTo>
                  <a:cubicBezTo>
                    <a:pt x="4" y="25"/>
                    <a:pt x="4" y="25"/>
                    <a:pt x="4" y="25"/>
                  </a:cubicBezTo>
                  <a:cubicBezTo>
                    <a:pt x="3" y="26"/>
                    <a:pt x="3" y="26"/>
                    <a:pt x="3" y="27"/>
                  </a:cubicBezTo>
                  <a:cubicBezTo>
                    <a:pt x="3" y="27"/>
                    <a:pt x="3" y="27"/>
                    <a:pt x="3" y="27"/>
                  </a:cubicBezTo>
                  <a:close/>
                  <a:moveTo>
                    <a:pt x="16" y="29"/>
                  </a:moveTo>
                  <a:cubicBezTo>
                    <a:pt x="16" y="29"/>
                    <a:pt x="16" y="29"/>
                    <a:pt x="16" y="29"/>
                  </a:cubicBezTo>
                  <a:cubicBezTo>
                    <a:pt x="15" y="29"/>
                    <a:pt x="15" y="29"/>
                    <a:pt x="15" y="29"/>
                  </a:cubicBezTo>
                  <a:cubicBezTo>
                    <a:pt x="15" y="28"/>
                    <a:pt x="15" y="28"/>
                    <a:pt x="15" y="28"/>
                  </a:cubicBezTo>
                  <a:cubicBezTo>
                    <a:pt x="15" y="27"/>
                    <a:pt x="16" y="27"/>
                    <a:pt x="16" y="27"/>
                  </a:cubicBezTo>
                  <a:cubicBezTo>
                    <a:pt x="16" y="27"/>
                    <a:pt x="16" y="27"/>
                    <a:pt x="17" y="27"/>
                  </a:cubicBezTo>
                  <a:cubicBezTo>
                    <a:pt x="17" y="27"/>
                    <a:pt x="17" y="28"/>
                    <a:pt x="17" y="28"/>
                  </a:cubicBezTo>
                  <a:cubicBezTo>
                    <a:pt x="17" y="29"/>
                    <a:pt x="17" y="29"/>
                    <a:pt x="17" y="29"/>
                  </a:cubicBezTo>
                  <a:cubicBezTo>
                    <a:pt x="17" y="29"/>
                    <a:pt x="17" y="29"/>
                    <a:pt x="16" y="29"/>
                  </a:cubicBezTo>
                  <a:close/>
                  <a:moveTo>
                    <a:pt x="4" y="33"/>
                  </a:moveTo>
                  <a:cubicBezTo>
                    <a:pt x="3" y="29"/>
                    <a:pt x="3" y="29"/>
                    <a:pt x="3" y="29"/>
                  </a:cubicBezTo>
                  <a:cubicBezTo>
                    <a:pt x="4" y="29"/>
                    <a:pt x="4" y="29"/>
                    <a:pt x="4" y="29"/>
                  </a:cubicBezTo>
                  <a:cubicBezTo>
                    <a:pt x="4" y="30"/>
                    <a:pt x="4" y="30"/>
                    <a:pt x="5" y="30"/>
                  </a:cubicBezTo>
                  <a:cubicBezTo>
                    <a:pt x="10" y="29"/>
                    <a:pt x="10" y="29"/>
                    <a:pt x="10" y="29"/>
                  </a:cubicBezTo>
                  <a:cubicBezTo>
                    <a:pt x="11" y="29"/>
                    <a:pt x="11" y="28"/>
                    <a:pt x="11" y="28"/>
                  </a:cubicBezTo>
                  <a:cubicBezTo>
                    <a:pt x="11" y="27"/>
                    <a:pt x="11" y="27"/>
                    <a:pt x="11" y="27"/>
                  </a:cubicBezTo>
                  <a:cubicBezTo>
                    <a:pt x="11" y="27"/>
                    <a:pt x="11" y="27"/>
                    <a:pt x="11" y="27"/>
                  </a:cubicBezTo>
                  <a:cubicBezTo>
                    <a:pt x="13" y="30"/>
                    <a:pt x="13" y="30"/>
                    <a:pt x="13" y="30"/>
                  </a:cubicBezTo>
                  <a:cubicBezTo>
                    <a:pt x="5" y="32"/>
                    <a:pt x="5" y="32"/>
                    <a:pt x="5" y="32"/>
                  </a:cubicBezTo>
                  <a:cubicBezTo>
                    <a:pt x="5" y="32"/>
                    <a:pt x="4" y="33"/>
                    <a:pt x="4" y="33"/>
                  </a:cubicBezTo>
                  <a:cubicBezTo>
                    <a:pt x="4" y="33"/>
                    <a:pt x="4" y="33"/>
                    <a:pt x="4" y="33"/>
                  </a:cubicBezTo>
                  <a:close/>
                  <a:moveTo>
                    <a:pt x="16" y="42"/>
                  </a:moveTo>
                  <a:cubicBezTo>
                    <a:pt x="16" y="41"/>
                    <a:pt x="15" y="41"/>
                    <a:pt x="14" y="41"/>
                  </a:cubicBezTo>
                  <a:cubicBezTo>
                    <a:pt x="6" y="40"/>
                    <a:pt x="6" y="40"/>
                    <a:pt x="6" y="40"/>
                  </a:cubicBezTo>
                  <a:cubicBezTo>
                    <a:pt x="6" y="40"/>
                    <a:pt x="6" y="40"/>
                    <a:pt x="6" y="40"/>
                  </a:cubicBezTo>
                  <a:cubicBezTo>
                    <a:pt x="6" y="40"/>
                    <a:pt x="6" y="40"/>
                    <a:pt x="6" y="40"/>
                  </a:cubicBezTo>
                  <a:cubicBezTo>
                    <a:pt x="13" y="35"/>
                    <a:pt x="13" y="35"/>
                    <a:pt x="13" y="35"/>
                  </a:cubicBezTo>
                  <a:cubicBezTo>
                    <a:pt x="14" y="34"/>
                    <a:pt x="14" y="33"/>
                    <a:pt x="14" y="33"/>
                  </a:cubicBezTo>
                  <a:cubicBezTo>
                    <a:pt x="14" y="33"/>
                    <a:pt x="14" y="33"/>
                    <a:pt x="14" y="33"/>
                  </a:cubicBezTo>
                  <a:cubicBezTo>
                    <a:pt x="15" y="37"/>
                    <a:pt x="15" y="37"/>
                    <a:pt x="15" y="37"/>
                  </a:cubicBezTo>
                  <a:cubicBezTo>
                    <a:pt x="15" y="37"/>
                    <a:pt x="15" y="37"/>
                    <a:pt x="15" y="37"/>
                  </a:cubicBezTo>
                  <a:cubicBezTo>
                    <a:pt x="15" y="37"/>
                    <a:pt x="14" y="36"/>
                    <a:pt x="14" y="36"/>
                  </a:cubicBezTo>
                  <a:cubicBezTo>
                    <a:pt x="14" y="36"/>
                    <a:pt x="14" y="36"/>
                    <a:pt x="13" y="37"/>
                  </a:cubicBezTo>
                  <a:cubicBezTo>
                    <a:pt x="9" y="40"/>
                    <a:pt x="9" y="40"/>
                    <a:pt x="9" y="40"/>
                  </a:cubicBezTo>
                  <a:cubicBezTo>
                    <a:pt x="14" y="40"/>
                    <a:pt x="14" y="40"/>
                    <a:pt x="14" y="40"/>
                  </a:cubicBezTo>
                  <a:cubicBezTo>
                    <a:pt x="14" y="40"/>
                    <a:pt x="15" y="40"/>
                    <a:pt x="15" y="40"/>
                  </a:cubicBezTo>
                  <a:cubicBezTo>
                    <a:pt x="16" y="40"/>
                    <a:pt x="16" y="40"/>
                    <a:pt x="16" y="39"/>
                  </a:cubicBezTo>
                  <a:cubicBezTo>
                    <a:pt x="16" y="39"/>
                    <a:pt x="16" y="39"/>
                    <a:pt x="16" y="39"/>
                  </a:cubicBezTo>
                  <a:cubicBezTo>
                    <a:pt x="16" y="42"/>
                    <a:pt x="16" y="42"/>
                    <a:pt x="16" y="42"/>
                  </a:cubicBezTo>
                  <a:cubicBezTo>
                    <a:pt x="16" y="42"/>
                    <a:pt x="16" y="42"/>
                    <a:pt x="16" y="42"/>
                  </a:cubicBezTo>
                  <a:close/>
                  <a:moveTo>
                    <a:pt x="14" y="53"/>
                  </a:moveTo>
                  <a:cubicBezTo>
                    <a:pt x="13" y="53"/>
                    <a:pt x="12" y="53"/>
                    <a:pt x="11" y="52"/>
                  </a:cubicBezTo>
                  <a:cubicBezTo>
                    <a:pt x="10" y="51"/>
                    <a:pt x="10" y="51"/>
                    <a:pt x="9" y="50"/>
                  </a:cubicBezTo>
                  <a:cubicBezTo>
                    <a:pt x="9" y="49"/>
                    <a:pt x="9" y="48"/>
                    <a:pt x="9" y="47"/>
                  </a:cubicBezTo>
                  <a:cubicBezTo>
                    <a:pt x="10" y="46"/>
                    <a:pt x="11" y="45"/>
                    <a:pt x="12" y="45"/>
                  </a:cubicBezTo>
                  <a:cubicBezTo>
                    <a:pt x="13" y="44"/>
                    <a:pt x="14" y="44"/>
                    <a:pt x="16" y="45"/>
                  </a:cubicBezTo>
                  <a:cubicBezTo>
                    <a:pt x="17" y="45"/>
                    <a:pt x="18" y="46"/>
                    <a:pt x="18" y="47"/>
                  </a:cubicBezTo>
                  <a:cubicBezTo>
                    <a:pt x="18" y="48"/>
                    <a:pt x="18" y="49"/>
                    <a:pt x="18" y="50"/>
                  </a:cubicBezTo>
                  <a:cubicBezTo>
                    <a:pt x="18" y="51"/>
                    <a:pt x="17" y="51"/>
                    <a:pt x="16" y="52"/>
                  </a:cubicBezTo>
                  <a:cubicBezTo>
                    <a:pt x="14" y="46"/>
                    <a:pt x="14" y="46"/>
                    <a:pt x="14" y="46"/>
                  </a:cubicBezTo>
                  <a:cubicBezTo>
                    <a:pt x="12" y="46"/>
                    <a:pt x="12" y="47"/>
                    <a:pt x="11" y="48"/>
                  </a:cubicBezTo>
                  <a:cubicBezTo>
                    <a:pt x="10" y="49"/>
                    <a:pt x="10" y="49"/>
                    <a:pt x="10" y="51"/>
                  </a:cubicBezTo>
                  <a:cubicBezTo>
                    <a:pt x="11" y="51"/>
                    <a:pt x="11" y="52"/>
                    <a:pt x="12" y="52"/>
                  </a:cubicBezTo>
                  <a:cubicBezTo>
                    <a:pt x="13" y="52"/>
                    <a:pt x="14" y="52"/>
                    <a:pt x="14" y="53"/>
                  </a:cubicBezTo>
                  <a:cubicBezTo>
                    <a:pt x="14" y="53"/>
                    <a:pt x="14" y="53"/>
                    <a:pt x="14" y="53"/>
                  </a:cubicBezTo>
                  <a:close/>
                  <a:moveTo>
                    <a:pt x="16" y="49"/>
                  </a:moveTo>
                  <a:cubicBezTo>
                    <a:pt x="18" y="49"/>
                    <a:pt x="18" y="48"/>
                    <a:pt x="18" y="47"/>
                  </a:cubicBezTo>
                  <a:cubicBezTo>
                    <a:pt x="17" y="45"/>
                    <a:pt x="16" y="45"/>
                    <a:pt x="14" y="45"/>
                  </a:cubicBezTo>
                  <a:cubicBezTo>
                    <a:pt x="16" y="49"/>
                    <a:pt x="16" y="49"/>
                    <a:pt x="16" y="49"/>
                  </a:cubicBezTo>
                  <a:close/>
                  <a:moveTo>
                    <a:pt x="22" y="58"/>
                  </a:moveTo>
                  <a:cubicBezTo>
                    <a:pt x="22" y="58"/>
                    <a:pt x="21" y="58"/>
                    <a:pt x="21" y="57"/>
                  </a:cubicBezTo>
                  <a:cubicBezTo>
                    <a:pt x="21" y="57"/>
                    <a:pt x="21" y="57"/>
                    <a:pt x="21" y="57"/>
                  </a:cubicBezTo>
                  <a:cubicBezTo>
                    <a:pt x="21" y="56"/>
                    <a:pt x="21" y="56"/>
                    <a:pt x="21" y="56"/>
                  </a:cubicBezTo>
                  <a:cubicBezTo>
                    <a:pt x="21" y="55"/>
                    <a:pt x="21" y="55"/>
                    <a:pt x="20" y="55"/>
                  </a:cubicBezTo>
                  <a:cubicBezTo>
                    <a:pt x="20" y="55"/>
                    <a:pt x="20" y="55"/>
                    <a:pt x="19" y="55"/>
                  </a:cubicBezTo>
                  <a:cubicBezTo>
                    <a:pt x="15" y="57"/>
                    <a:pt x="15" y="57"/>
                    <a:pt x="15" y="57"/>
                  </a:cubicBezTo>
                  <a:cubicBezTo>
                    <a:pt x="14" y="58"/>
                    <a:pt x="14" y="59"/>
                    <a:pt x="14" y="59"/>
                  </a:cubicBezTo>
                  <a:cubicBezTo>
                    <a:pt x="14" y="59"/>
                    <a:pt x="14" y="59"/>
                    <a:pt x="14" y="59"/>
                  </a:cubicBezTo>
                  <a:cubicBezTo>
                    <a:pt x="12" y="55"/>
                    <a:pt x="12" y="55"/>
                    <a:pt x="12" y="55"/>
                  </a:cubicBezTo>
                  <a:cubicBezTo>
                    <a:pt x="12" y="55"/>
                    <a:pt x="12" y="55"/>
                    <a:pt x="12" y="55"/>
                  </a:cubicBezTo>
                  <a:cubicBezTo>
                    <a:pt x="13" y="56"/>
                    <a:pt x="14" y="56"/>
                    <a:pt x="14" y="56"/>
                  </a:cubicBezTo>
                  <a:cubicBezTo>
                    <a:pt x="19" y="54"/>
                    <a:pt x="19" y="54"/>
                    <a:pt x="19" y="54"/>
                  </a:cubicBezTo>
                  <a:cubicBezTo>
                    <a:pt x="20" y="53"/>
                    <a:pt x="20" y="53"/>
                    <a:pt x="20" y="53"/>
                  </a:cubicBezTo>
                  <a:cubicBezTo>
                    <a:pt x="20" y="53"/>
                    <a:pt x="20" y="52"/>
                    <a:pt x="20" y="52"/>
                  </a:cubicBezTo>
                  <a:cubicBezTo>
                    <a:pt x="20" y="52"/>
                    <a:pt x="20" y="52"/>
                    <a:pt x="20" y="52"/>
                  </a:cubicBezTo>
                  <a:cubicBezTo>
                    <a:pt x="22" y="54"/>
                    <a:pt x="22" y="54"/>
                    <a:pt x="22" y="54"/>
                  </a:cubicBezTo>
                  <a:cubicBezTo>
                    <a:pt x="21" y="55"/>
                    <a:pt x="21" y="55"/>
                    <a:pt x="21" y="55"/>
                  </a:cubicBezTo>
                  <a:cubicBezTo>
                    <a:pt x="22" y="55"/>
                    <a:pt x="23" y="56"/>
                    <a:pt x="24" y="57"/>
                  </a:cubicBezTo>
                  <a:cubicBezTo>
                    <a:pt x="24" y="57"/>
                    <a:pt x="24" y="57"/>
                    <a:pt x="24" y="57"/>
                  </a:cubicBezTo>
                  <a:cubicBezTo>
                    <a:pt x="23" y="58"/>
                    <a:pt x="22" y="58"/>
                    <a:pt x="22" y="58"/>
                  </a:cubicBezTo>
                  <a:close/>
                  <a:moveTo>
                    <a:pt x="21" y="67"/>
                  </a:moveTo>
                  <a:cubicBezTo>
                    <a:pt x="20" y="68"/>
                    <a:pt x="19" y="68"/>
                    <a:pt x="18" y="67"/>
                  </a:cubicBezTo>
                  <a:cubicBezTo>
                    <a:pt x="18" y="67"/>
                    <a:pt x="17" y="67"/>
                    <a:pt x="17" y="66"/>
                  </a:cubicBezTo>
                  <a:cubicBezTo>
                    <a:pt x="17" y="65"/>
                    <a:pt x="16" y="65"/>
                    <a:pt x="16" y="65"/>
                  </a:cubicBezTo>
                  <a:cubicBezTo>
                    <a:pt x="16" y="64"/>
                    <a:pt x="16" y="64"/>
                    <a:pt x="16" y="63"/>
                  </a:cubicBezTo>
                  <a:cubicBezTo>
                    <a:pt x="16" y="63"/>
                    <a:pt x="16" y="63"/>
                    <a:pt x="16" y="63"/>
                  </a:cubicBezTo>
                  <a:cubicBezTo>
                    <a:pt x="16" y="63"/>
                    <a:pt x="16" y="63"/>
                    <a:pt x="16" y="63"/>
                  </a:cubicBezTo>
                  <a:cubicBezTo>
                    <a:pt x="18" y="61"/>
                    <a:pt x="18" y="61"/>
                    <a:pt x="18" y="61"/>
                  </a:cubicBezTo>
                  <a:cubicBezTo>
                    <a:pt x="18" y="61"/>
                    <a:pt x="18" y="61"/>
                    <a:pt x="18" y="61"/>
                  </a:cubicBezTo>
                  <a:cubicBezTo>
                    <a:pt x="17" y="63"/>
                    <a:pt x="16" y="64"/>
                    <a:pt x="17" y="65"/>
                  </a:cubicBezTo>
                  <a:cubicBezTo>
                    <a:pt x="18" y="65"/>
                    <a:pt x="18" y="66"/>
                    <a:pt x="18" y="66"/>
                  </a:cubicBezTo>
                  <a:cubicBezTo>
                    <a:pt x="18" y="66"/>
                    <a:pt x="19" y="66"/>
                    <a:pt x="19" y="66"/>
                  </a:cubicBezTo>
                  <a:cubicBezTo>
                    <a:pt x="20" y="65"/>
                    <a:pt x="20" y="65"/>
                    <a:pt x="20" y="63"/>
                  </a:cubicBezTo>
                  <a:cubicBezTo>
                    <a:pt x="20" y="62"/>
                    <a:pt x="20" y="62"/>
                    <a:pt x="20" y="62"/>
                  </a:cubicBezTo>
                  <a:cubicBezTo>
                    <a:pt x="20" y="61"/>
                    <a:pt x="20" y="60"/>
                    <a:pt x="21" y="59"/>
                  </a:cubicBezTo>
                  <a:cubicBezTo>
                    <a:pt x="22" y="59"/>
                    <a:pt x="22" y="59"/>
                    <a:pt x="23" y="59"/>
                  </a:cubicBezTo>
                  <a:cubicBezTo>
                    <a:pt x="24" y="59"/>
                    <a:pt x="24" y="60"/>
                    <a:pt x="25" y="61"/>
                  </a:cubicBezTo>
                  <a:cubicBezTo>
                    <a:pt x="25" y="61"/>
                    <a:pt x="25" y="61"/>
                    <a:pt x="25" y="62"/>
                  </a:cubicBezTo>
                  <a:cubicBezTo>
                    <a:pt x="25" y="62"/>
                    <a:pt x="25" y="63"/>
                    <a:pt x="26" y="63"/>
                  </a:cubicBezTo>
                  <a:cubicBezTo>
                    <a:pt x="26" y="63"/>
                    <a:pt x="26" y="63"/>
                    <a:pt x="26" y="63"/>
                  </a:cubicBezTo>
                  <a:cubicBezTo>
                    <a:pt x="26" y="63"/>
                    <a:pt x="26" y="63"/>
                    <a:pt x="26" y="63"/>
                  </a:cubicBezTo>
                  <a:cubicBezTo>
                    <a:pt x="24" y="64"/>
                    <a:pt x="24" y="64"/>
                    <a:pt x="24" y="64"/>
                  </a:cubicBezTo>
                  <a:cubicBezTo>
                    <a:pt x="24" y="64"/>
                    <a:pt x="24" y="64"/>
                    <a:pt x="24" y="64"/>
                  </a:cubicBezTo>
                  <a:cubicBezTo>
                    <a:pt x="25" y="63"/>
                    <a:pt x="25" y="61"/>
                    <a:pt x="25" y="61"/>
                  </a:cubicBezTo>
                  <a:cubicBezTo>
                    <a:pt x="25" y="60"/>
                    <a:pt x="24" y="60"/>
                    <a:pt x="24" y="60"/>
                  </a:cubicBezTo>
                  <a:cubicBezTo>
                    <a:pt x="24" y="60"/>
                    <a:pt x="23" y="60"/>
                    <a:pt x="23" y="60"/>
                  </a:cubicBezTo>
                  <a:cubicBezTo>
                    <a:pt x="22" y="60"/>
                    <a:pt x="22" y="61"/>
                    <a:pt x="22" y="62"/>
                  </a:cubicBezTo>
                  <a:cubicBezTo>
                    <a:pt x="22" y="64"/>
                    <a:pt x="22" y="64"/>
                    <a:pt x="22" y="64"/>
                  </a:cubicBezTo>
                  <a:cubicBezTo>
                    <a:pt x="22" y="66"/>
                    <a:pt x="22" y="67"/>
                    <a:pt x="21" y="67"/>
                  </a:cubicBezTo>
                  <a:close/>
                  <a:moveTo>
                    <a:pt x="33" y="67"/>
                  </a:moveTo>
                  <a:cubicBezTo>
                    <a:pt x="32" y="67"/>
                    <a:pt x="32" y="67"/>
                    <a:pt x="32" y="67"/>
                  </a:cubicBezTo>
                  <a:cubicBezTo>
                    <a:pt x="32" y="67"/>
                    <a:pt x="32" y="66"/>
                    <a:pt x="31" y="66"/>
                  </a:cubicBezTo>
                  <a:cubicBezTo>
                    <a:pt x="31" y="66"/>
                    <a:pt x="31" y="66"/>
                    <a:pt x="31" y="65"/>
                  </a:cubicBezTo>
                  <a:cubicBezTo>
                    <a:pt x="31" y="65"/>
                    <a:pt x="32" y="65"/>
                    <a:pt x="32" y="65"/>
                  </a:cubicBezTo>
                  <a:cubicBezTo>
                    <a:pt x="32" y="65"/>
                    <a:pt x="32" y="64"/>
                    <a:pt x="32" y="65"/>
                  </a:cubicBezTo>
                  <a:cubicBezTo>
                    <a:pt x="33" y="65"/>
                    <a:pt x="33" y="65"/>
                    <a:pt x="33" y="65"/>
                  </a:cubicBezTo>
                  <a:cubicBezTo>
                    <a:pt x="33" y="65"/>
                    <a:pt x="34" y="65"/>
                    <a:pt x="33" y="66"/>
                  </a:cubicBezTo>
                  <a:cubicBezTo>
                    <a:pt x="33" y="66"/>
                    <a:pt x="33" y="66"/>
                    <a:pt x="33" y="67"/>
                  </a:cubicBezTo>
                  <a:close/>
                  <a:moveTo>
                    <a:pt x="22" y="75"/>
                  </a:moveTo>
                  <a:cubicBezTo>
                    <a:pt x="20" y="71"/>
                    <a:pt x="20" y="71"/>
                    <a:pt x="20" y="71"/>
                  </a:cubicBezTo>
                  <a:cubicBezTo>
                    <a:pt x="20" y="71"/>
                    <a:pt x="20" y="71"/>
                    <a:pt x="20" y="71"/>
                  </a:cubicBezTo>
                  <a:cubicBezTo>
                    <a:pt x="21" y="71"/>
                    <a:pt x="22" y="72"/>
                    <a:pt x="22" y="71"/>
                  </a:cubicBezTo>
                  <a:cubicBezTo>
                    <a:pt x="27" y="69"/>
                    <a:pt x="27" y="69"/>
                    <a:pt x="27" y="69"/>
                  </a:cubicBezTo>
                  <a:cubicBezTo>
                    <a:pt x="28" y="68"/>
                    <a:pt x="28" y="68"/>
                    <a:pt x="28" y="67"/>
                  </a:cubicBezTo>
                  <a:cubicBezTo>
                    <a:pt x="27" y="67"/>
                    <a:pt x="27" y="67"/>
                    <a:pt x="27" y="67"/>
                  </a:cubicBezTo>
                  <a:cubicBezTo>
                    <a:pt x="28" y="67"/>
                    <a:pt x="28" y="67"/>
                    <a:pt x="28" y="67"/>
                  </a:cubicBezTo>
                  <a:cubicBezTo>
                    <a:pt x="30" y="69"/>
                    <a:pt x="30" y="69"/>
                    <a:pt x="30" y="69"/>
                  </a:cubicBezTo>
                  <a:cubicBezTo>
                    <a:pt x="24" y="73"/>
                    <a:pt x="24" y="73"/>
                    <a:pt x="24" y="73"/>
                  </a:cubicBezTo>
                  <a:cubicBezTo>
                    <a:pt x="22" y="73"/>
                    <a:pt x="22" y="73"/>
                    <a:pt x="22" y="75"/>
                  </a:cubicBezTo>
                  <a:cubicBezTo>
                    <a:pt x="22" y="75"/>
                    <a:pt x="22" y="75"/>
                    <a:pt x="22" y="75"/>
                  </a:cubicBezTo>
                  <a:close/>
                  <a:moveTo>
                    <a:pt x="28" y="80"/>
                  </a:moveTo>
                  <a:cubicBezTo>
                    <a:pt x="27" y="80"/>
                    <a:pt x="26" y="80"/>
                    <a:pt x="26" y="79"/>
                  </a:cubicBezTo>
                  <a:cubicBezTo>
                    <a:pt x="26" y="79"/>
                    <a:pt x="25" y="79"/>
                    <a:pt x="25" y="79"/>
                  </a:cubicBezTo>
                  <a:cubicBezTo>
                    <a:pt x="24" y="78"/>
                    <a:pt x="24" y="77"/>
                    <a:pt x="26" y="76"/>
                  </a:cubicBezTo>
                  <a:cubicBezTo>
                    <a:pt x="31" y="73"/>
                    <a:pt x="31" y="73"/>
                    <a:pt x="31" y="73"/>
                  </a:cubicBezTo>
                  <a:cubicBezTo>
                    <a:pt x="30" y="71"/>
                    <a:pt x="30" y="71"/>
                    <a:pt x="30" y="71"/>
                  </a:cubicBezTo>
                  <a:cubicBezTo>
                    <a:pt x="30" y="71"/>
                    <a:pt x="30" y="71"/>
                    <a:pt x="30" y="71"/>
                  </a:cubicBezTo>
                  <a:cubicBezTo>
                    <a:pt x="30" y="71"/>
                    <a:pt x="30" y="71"/>
                    <a:pt x="30" y="71"/>
                  </a:cubicBezTo>
                  <a:cubicBezTo>
                    <a:pt x="31" y="72"/>
                    <a:pt x="32" y="72"/>
                    <a:pt x="34" y="72"/>
                  </a:cubicBezTo>
                  <a:cubicBezTo>
                    <a:pt x="34" y="72"/>
                    <a:pt x="34" y="72"/>
                    <a:pt x="34" y="72"/>
                  </a:cubicBezTo>
                  <a:cubicBezTo>
                    <a:pt x="32" y="73"/>
                    <a:pt x="32" y="73"/>
                    <a:pt x="32" y="73"/>
                  </a:cubicBezTo>
                  <a:cubicBezTo>
                    <a:pt x="33" y="75"/>
                    <a:pt x="33" y="75"/>
                    <a:pt x="33" y="75"/>
                  </a:cubicBezTo>
                  <a:cubicBezTo>
                    <a:pt x="33" y="75"/>
                    <a:pt x="33" y="75"/>
                    <a:pt x="33" y="75"/>
                  </a:cubicBezTo>
                  <a:cubicBezTo>
                    <a:pt x="32" y="74"/>
                    <a:pt x="32" y="74"/>
                    <a:pt x="32" y="74"/>
                  </a:cubicBezTo>
                  <a:cubicBezTo>
                    <a:pt x="27" y="77"/>
                    <a:pt x="27" y="77"/>
                    <a:pt x="27" y="77"/>
                  </a:cubicBezTo>
                  <a:cubicBezTo>
                    <a:pt x="26" y="78"/>
                    <a:pt x="26" y="79"/>
                    <a:pt x="26" y="79"/>
                  </a:cubicBezTo>
                  <a:cubicBezTo>
                    <a:pt x="27" y="79"/>
                    <a:pt x="27" y="79"/>
                    <a:pt x="28" y="80"/>
                  </a:cubicBezTo>
                  <a:cubicBezTo>
                    <a:pt x="28" y="80"/>
                    <a:pt x="28" y="80"/>
                    <a:pt x="28" y="80"/>
                  </a:cubicBezTo>
                  <a:close/>
                  <a:moveTo>
                    <a:pt x="40" y="84"/>
                  </a:moveTo>
                  <a:cubicBezTo>
                    <a:pt x="40" y="84"/>
                    <a:pt x="40" y="83"/>
                    <a:pt x="40" y="83"/>
                  </a:cubicBezTo>
                  <a:cubicBezTo>
                    <a:pt x="39" y="83"/>
                    <a:pt x="39" y="83"/>
                    <a:pt x="39" y="83"/>
                  </a:cubicBezTo>
                  <a:cubicBezTo>
                    <a:pt x="30" y="86"/>
                    <a:pt x="30" y="86"/>
                    <a:pt x="30" y="86"/>
                  </a:cubicBezTo>
                  <a:cubicBezTo>
                    <a:pt x="28" y="87"/>
                    <a:pt x="26" y="87"/>
                    <a:pt x="25" y="86"/>
                  </a:cubicBezTo>
                  <a:cubicBezTo>
                    <a:pt x="24" y="85"/>
                    <a:pt x="25" y="84"/>
                    <a:pt x="25" y="84"/>
                  </a:cubicBezTo>
                  <a:cubicBezTo>
                    <a:pt x="25" y="84"/>
                    <a:pt x="26" y="84"/>
                    <a:pt x="26" y="84"/>
                  </a:cubicBezTo>
                  <a:cubicBezTo>
                    <a:pt x="26" y="84"/>
                    <a:pt x="26" y="84"/>
                    <a:pt x="26" y="84"/>
                  </a:cubicBezTo>
                  <a:cubicBezTo>
                    <a:pt x="26" y="84"/>
                    <a:pt x="27" y="85"/>
                    <a:pt x="27" y="85"/>
                  </a:cubicBezTo>
                  <a:cubicBezTo>
                    <a:pt x="27" y="85"/>
                    <a:pt x="27" y="85"/>
                    <a:pt x="27" y="85"/>
                  </a:cubicBezTo>
                  <a:cubicBezTo>
                    <a:pt x="28" y="86"/>
                    <a:pt x="29" y="86"/>
                    <a:pt x="31" y="85"/>
                  </a:cubicBezTo>
                  <a:cubicBezTo>
                    <a:pt x="34" y="78"/>
                    <a:pt x="34" y="78"/>
                    <a:pt x="34" y="78"/>
                  </a:cubicBezTo>
                  <a:cubicBezTo>
                    <a:pt x="35" y="77"/>
                    <a:pt x="35" y="77"/>
                    <a:pt x="35" y="77"/>
                  </a:cubicBezTo>
                  <a:cubicBezTo>
                    <a:pt x="35" y="77"/>
                    <a:pt x="35" y="77"/>
                    <a:pt x="34" y="76"/>
                  </a:cubicBezTo>
                  <a:cubicBezTo>
                    <a:pt x="35" y="76"/>
                    <a:pt x="35" y="76"/>
                    <a:pt x="35" y="76"/>
                  </a:cubicBezTo>
                  <a:cubicBezTo>
                    <a:pt x="38" y="79"/>
                    <a:pt x="38" y="79"/>
                    <a:pt x="38" y="79"/>
                  </a:cubicBezTo>
                  <a:cubicBezTo>
                    <a:pt x="37" y="79"/>
                    <a:pt x="37" y="79"/>
                    <a:pt x="37" y="79"/>
                  </a:cubicBezTo>
                  <a:cubicBezTo>
                    <a:pt x="37" y="79"/>
                    <a:pt x="36" y="79"/>
                    <a:pt x="36" y="79"/>
                  </a:cubicBezTo>
                  <a:cubicBezTo>
                    <a:pt x="36" y="79"/>
                    <a:pt x="36" y="79"/>
                    <a:pt x="36" y="79"/>
                  </a:cubicBezTo>
                  <a:cubicBezTo>
                    <a:pt x="33" y="84"/>
                    <a:pt x="33" y="84"/>
                    <a:pt x="33" y="84"/>
                  </a:cubicBezTo>
                  <a:cubicBezTo>
                    <a:pt x="38" y="83"/>
                    <a:pt x="38" y="83"/>
                    <a:pt x="38" y="83"/>
                  </a:cubicBezTo>
                  <a:cubicBezTo>
                    <a:pt x="38" y="83"/>
                    <a:pt x="39" y="82"/>
                    <a:pt x="39" y="82"/>
                  </a:cubicBezTo>
                  <a:cubicBezTo>
                    <a:pt x="39" y="82"/>
                    <a:pt x="39" y="82"/>
                    <a:pt x="39" y="82"/>
                  </a:cubicBezTo>
                  <a:cubicBezTo>
                    <a:pt x="39" y="81"/>
                    <a:pt x="39" y="81"/>
                    <a:pt x="38" y="81"/>
                  </a:cubicBezTo>
                  <a:cubicBezTo>
                    <a:pt x="39" y="81"/>
                    <a:pt x="39" y="81"/>
                    <a:pt x="39" y="81"/>
                  </a:cubicBezTo>
                  <a:cubicBezTo>
                    <a:pt x="40" y="84"/>
                    <a:pt x="40" y="84"/>
                    <a:pt x="40" y="84"/>
                  </a:cubicBezTo>
                  <a:cubicBezTo>
                    <a:pt x="40" y="84"/>
                    <a:pt x="40" y="84"/>
                    <a:pt x="40" y="84"/>
                  </a:cubicBezTo>
                  <a:close/>
                  <a:moveTo>
                    <a:pt x="47" y="97"/>
                  </a:moveTo>
                  <a:cubicBezTo>
                    <a:pt x="46" y="97"/>
                    <a:pt x="45" y="98"/>
                    <a:pt x="44" y="98"/>
                  </a:cubicBezTo>
                  <a:cubicBezTo>
                    <a:pt x="42" y="98"/>
                    <a:pt x="41" y="98"/>
                    <a:pt x="40" y="97"/>
                  </a:cubicBezTo>
                  <a:cubicBezTo>
                    <a:pt x="40" y="96"/>
                    <a:pt x="39" y="95"/>
                    <a:pt x="39" y="94"/>
                  </a:cubicBezTo>
                  <a:cubicBezTo>
                    <a:pt x="39" y="93"/>
                    <a:pt x="40" y="91"/>
                    <a:pt x="41" y="91"/>
                  </a:cubicBezTo>
                  <a:cubicBezTo>
                    <a:pt x="42" y="90"/>
                    <a:pt x="43" y="89"/>
                    <a:pt x="44" y="89"/>
                  </a:cubicBezTo>
                  <a:cubicBezTo>
                    <a:pt x="45" y="89"/>
                    <a:pt x="46" y="89"/>
                    <a:pt x="47" y="90"/>
                  </a:cubicBezTo>
                  <a:cubicBezTo>
                    <a:pt x="48" y="91"/>
                    <a:pt x="49" y="92"/>
                    <a:pt x="49" y="93"/>
                  </a:cubicBezTo>
                  <a:cubicBezTo>
                    <a:pt x="49" y="95"/>
                    <a:pt x="48" y="95"/>
                    <a:pt x="47" y="97"/>
                  </a:cubicBezTo>
                  <a:close/>
                  <a:moveTo>
                    <a:pt x="45" y="96"/>
                  </a:moveTo>
                  <a:cubicBezTo>
                    <a:pt x="46" y="95"/>
                    <a:pt x="47" y="94"/>
                    <a:pt x="47" y="93"/>
                  </a:cubicBezTo>
                  <a:cubicBezTo>
                    <a:pt x="48" y="92"/>
                    <a:pt x="47" y="91"/>
                    <a:pt x="47" y="90"/>
                  </a:cubicBezTo>
                  <a:cubicBezTo>
                    <a:pt x="46" y="90"/>
                    <a:pt x="46" y="89"/>
                    <a:pt x="45" y="90"/>
                  </a:cubicBezTo>
                  <a:cubicBezTo>
                    <a:pt x="44" y="90"/>
                    <a:pt x="44" y="91"/>
                    <a:pt x="43" y="91"/>
                  </a:cubicBezTo>
                  <a:cubicBezTo>
                    <a:pt x="42" y="92"/>
                    <a:pt x="41" y="93"/>
                    <a:pt x="41" y="94"/>
                  </a:cubicBezTo>
                  <a:cubicBezTo>
                    <a:pt x="40" y="95"/>
                    <a:pt x="40" y="96"/>
                    <a:pt x="41" y="97"/>
                  </a:cubicBezTo>
                  <a:cubicBezTo>
                    <a:pt x="42" y="97"/>
                    <a:pt x="42" y="97"/>
                    <a:pt x="43" y="97"/>
                  </a:cubicBezTo>
                  <a:cubicBezTo>
                    <a:pt x="44" y="97"/>
                    <a:pt x="44" y="97"/>
                    <a:pt x="45" y="96"/>
                  </a:cubicBezTo>
                  <a:close/>
                  <a:moveTo>
                    <a:pt x="60" y="97"/>
                  </a:moveTo>
                  <a:cubicBezTo>
                    <a:pt x="59" y="97"/>
                    <a:pt x="59" y="97"/>
                    <a:pt x="59" y="97"/>
                  </a:cubicBezTo>
                  <a:cubicBezTo>
                    <a:pt x="59" y="97"/>
                    <a:pt x="59" y="97"/>
                    <a:pt x="59" y="97"/>
                  </a:cubicBezTo>
                  <a:cubicBezTo>
                    <a:pt x="58" y="97"/>
                    <a:pt x="58" y="97"/>
                    <a:pt x="58" y="96"/>
                  </a:cubicBezTo>
                  <a:cubicBezTo>
                    <a:pt x="58" y="96"/>
                    <a:pt x="58" y="95"/>
                    <a:pt x="58" y="95"/>
                  </a:cubicBezTo>
                  <a:cubicBezTo>
                    <a:pt x="58" y="95"/>
                    <a:pt x="58" y="95"/>
                    <a:pt x="58" y="95"/>
                  </a:cubicBezTo>
                  <a:cubicBezTo>
                    <a:pt x="58" y="94"/>
                    <a:pt x="57" y="94"/>
                    <a:pt x="56" y="95"/>
                  </a:cubicBezTo>
                  <a:cubicBezTo>
                    <a:pt x="54" y="97"/>
                    <a:pt x="54" y="97"/>
                    <a:pt x="54" y="97"/>
                  </a:cubicBezTo>
                  <a:cubicBezTo>
                    <a:pt x="56" y="99"/>
                    <a:pt x="56" y="99"/>
                    <a:pt x="56" y="99"/>
                  </a:cubicBezTo>
                  <a:cubicBezTo>
                    <a:pt x="56" y="99"/>
                    <a:pt x="56" y="99"/>
                    <a:pt x="56" y="99"/>
                  </a:cubicBezTo>
                  <a:cubicBezTo>
                    <a:pt x="54" y="97"/>
                    <a:pt x="54" y="97"/>
                    <a:pt x="54" y="97"/>
                  </a:cubicBezTo>
                  <a:cubicBezTo>
                    <a:pt x="50" y="103"/>
                    <a:pt x="50" y="103"/>
                    <a:pt x="50" y="103"/>
                  </a:cubicBezTo>
                  <a:cubicBezTo>
                    <a:pt x="49" y="103"/>
                    <a:pt x="49" y="104"/>
                    <a:pt x="50" y="105"/>
                  </a:cubicBezTo>
                  <a:cubicBezTo>
                    <a:pt x="50" y="105"/>
                    <a:pt x="50" y="105"/>
                    <a:pt x="50" y="105"/>
                  </a:cubicBezTo>
                  <a:cubicBezTo>
                    <a:pt x="46" y="102"/>
                    <a:pt x="46" y="102"/>
                    <a:pt x="46" y="102"/>
                  </a:cubicBezTo>
                  <a:cubicBezTo>
                    <a:pt x="46" y="101"/>
                    <a:pt x="46" y="101"/>
                    <a:pt x="46" y="101"/>
                  </a:cubicBezTo>
                  <a:cubicBezTo>
                    <a:pt x="47" y="102"/>
                    <a:pt x="48" y="102"/>
                    <a:pt x="48" y="101"/>
                  </a:cubicBezTo>
                  <a:cubicBezTo>
                    <a:pt x="52" y="96"/>
                    <a:pt x="52" y="96"/>
                    <a:pt x="52" y="96"/>
                  </a:cubicBezTo>
                  <a:cubicBezTo>
                    <a:pt x="51" y="95"/>
                    <a:pt x="51" y="95"/>
                    <a:pt x="51" y="95"/>
                  </a:cubicBezTo>
                  <a:cubicBezTo>
                    <a:pt x="52" y="95"/>
                    <a:pt x="52" y="95"/>
                    <a:pt x="52" y="95"/>
                  </a:cubicBezTo>
                  <a:cubicBezTo>
                    <a:pt x="53" y="96"/>
                    <a:pt x="53" y="96"/>
                    <a:pt x="53" y="96"/>
                  </a:cubicBezTo>
                  <a:cubicBezTo>
                    <a:pt x="53" y="95"/>
                    <a:pt x="53" y="95"/>
                    <a:pt x="53" y="95"/>
                  </a:cubicBezTo>
                  <a:cubicBezTo>
                    <a:pt x="54" y="95"/>
                    <a:pt x="55" y="94"/>
                    <a:pt x="56" y="94"/>
                  </a:cubicBezTo>
                  <a:cubicBezTo>
                    <a:pt x="57" y="94"/>
                    <a:pt x="58" y="94"/>
                    <a:pt x="59" y="95"/>
                  </a:cubicBezTo>
                  <a:cubicBezTo>
                    <a:pt x="59" y="95"/>
                    <a:pt x="60" y="95"/>
                    <a:pt x="60" y="96"/>
                  </a:cubicBezTo>
                  <a:cubicBezTo>
                    <a:pt x="60" y="96"/>
                    <a:pt x="60" y="96"/>
                    <a:pt x="60" y="97"/>
                  </a:cubicBezTo>
                  <a:close/>
                  <a:moveTo>
                    <a:pt x="65" y="111"/>
                  </a:moveTo>
                  <a:cubicBezTo>
                    <a:pt x="64" y="113"/>
                    <a:pt x="63" y="113"/>
                    <a:pt x="62" y="113"/>
                  </a:cubicBezTo>
                  <a:cubicBezTo>
                    <a:pt x="61" y="113"/>
                    <a:pt x="60" y="113"/>
                    <a:pt x="59" y="112"/>
                  </a:cubicBezTo>
                  <a:cubicBezTo>
                    <a:pt x="58" y="112"/>
                    <a:pt x="58" y="111"/>
                    <a:pt x="58" y="111"/>
                  </a:cubicBezTo>
                  <a:cubicBezTo>
                    <a:pt x="57" y="111"/>
                    <a:pt x="57" y="110"/>
                    <a:pt x="57" y="110"/>
                  </a:cubicBezTo>
                  <a:cubicBezTo>
                    <a:pt x="56" y="109"/>
                    <a:pt x="56" y="110"/>
                    <a:pt x="56" y="110"/>
                  </a:cubicBezTo>
                  <a:cubicBezTo>
                    <a:pt x="56" y="109"/>
                    <a:pt x="56" y="109"/>
                    <a:pt x="56" y="109"/>
                  </a:cubicBezTo>
                  <a:cubicBezTo>
                    <a:pt x="58" y="105"/>
                    <a:pt x="58" y="105"/>
                    <a:pt x="58" y="105"/>
                  </a:cubicBezTo>
                  <a:cubicBezTo>
                    <a:pt x="58" y="106"/>
                    <a:pt x="58" y="106"/>
                    <a:pt x="58" y="106"/>
                  </a:cubicBezTo>
                  <a:cubicBezTo>
                    <a:pt x="57" y="108"/>
                    <a:pt x="58" y="110"/>
                    <a:pt x="59" y="111"/>
                  </a:cubicBezTo>
                  <a:cubicBezTo>
                    <a:pt x="60" y="112"/>
                    <a:pt x="60" y="112"/>
                    <a:pt x="61" y="112"/>
                  </a:cubicBezTo>
                  <a:cubicBezTo>
                    <a:pt x="62" y="112"/>
                    <a:pt x="62" y="111"/>
                    <a:pt x="62" y="111"/>
                  </a:cubicBezTo>
                  <a:cubicBezTo>
                    <a:pt x="63" y="110"/>
                    <a:pt x="63" y="109"/>
                    <a:pt x="62" y="107"/>
                  </a:cubicBezTo>
                  <a:cubicBezTo>
                    <a:pt x="62" y="105"/>
                    <a:pt x="62" y="105"/>
                    <a:pt x="62" y="105"/>
                  </a:cubicBezTo>
                  <a:cubicBezTo>
                    <a:pt x="61" y="104"/>
                    <a:pt x="61" y="102"/>
                    <a:pt x="62" y="101"/>
                  </a:cubicBezTo>
                  <a:cubicBezTo>
                    <a:pt x="62" y="100"/>
                    <a:pt x="63" y="100"/>
                    <a:pt x="64" y="99"/>
                  </a:cubicBezTo>
                  <a:cubicBezTo>
                    <a:pt x="65" y="99"/>
                    <a:pt x="66" y="99"/>
                    <a:pt x="67" y="100"/>
                  </a:cubicBezTo>
                  <a:cubicBezTo>
                    <a:pt x="67" y="101"/>
                    <a:pt x="68" y="101"/>
                    <a:pt x="68" y="101"/>
                  </a:cubicBezTo>
                  <a:cubicBezTo>
                    <a:pt x="68" y="102"/>
                    <a:pt x="68" y="102"/>
                    <a:pt x="69" y="102"/>
                  </a:cubicBezTo>
                  <a:cubicBezTo>
                    <a:pt x="69" y="102"/>
                    <a:pt x="69" y="102"/>
                    <a:pt x="70" y="102"/>
                  </a:cubicBezTo>
                  <a:cubicBezTo>
                    <a:pt x="70" y="103"/>
                    <a:pt x="70" y="103"/>
                    <a:pt x="70" y="103"/>
                  </a:cubicBezTo>
                  <a:cubicBezTo>
                    <a:pt x="68" y="107"/>
                    <a:pt x="68" y="107"/>
                    <a:pt x="68" y="107"/>
                  </a:cubicBezTo>
                  <a:cubicBezTo>
                    <a:pt x="67" y="106"/>
                    <a:pt x="67" y="106"/>
                    <a:pt x="67" y="106"/>
                  </a:cubicBezTo>
                  <a:cubicBezTo>
                    <a:pt x="68" y="104"/>
                    <a:pt x="68" y="102"/>
                    <a:pt x="66" y="101"/>
                  </a:cubicBezTo>
                  <a:cubicBezTo>
                    <a:pt x="66" y="101"/>
                    <a:pt x="65" y="101"/>
                    <a:pt x="64" y="101"/>
                  </a:cubicBezTo>
                  <a:cubicBezTo>
                    <a:pt x="64" y="101"/>
                    <a:pt x="64" y="101"/>
                    <a:pt x="63" y="101"/>
                  </a:cubicBezTo>
                  <a:cubicBezTo>
                    <a:pt x="63" y="102"/>
                    <a:pt x="63" y="102"/>
                    <a:pt x="63" y="103"/>
                  </a:cubicBezTo>
                  <a:cubicBezTo>
                    <a:pt x="63" y="103"/>
                    <a:pt x="63" y="104"/>
                    <a:pt x="64" y="105"/>
                  </a:cubicBezTo>
                  <a:cubicBezTo>
                    <a:pt x="64" y="107"/>
                    <a:pt x="64" y="107"/>
                    <a:pt x="64" y="107"/>
                  </a:cubicBezTo>
                  <a:cubicBezTo>
                    <a:pt x="66" y="109"/>
                    <a:pt x="66" y="111"/>
                    <a:pt x="65" y="111"/>
                  </a:cubicBezTo>
                  <a:close/>
                  <a:moveTo>
                    <a:pt x="74" y="117"/>
                  </a:moveTo>
                  <a:cubicBezTo>
                    <a:pt x="73" y="118"/>
                    <a:pt x="72" y="119"/>
                    <a:pt x="71" y="119"/>
                  </a:cubicBezTo>
                  <a:cubicBezTo>
                    <a:pt x="70" y="119"/>
                    <a:pt x="69" y="119"/>
                    <a:pt x="68" y="118"/>
                  </a:cubicBezTo>
                  <a:cubicBezTo>
                    <a:pt x="68" y="118"/>
                    <a:pt x="67" y="117"/>
                    <a:pt x="67" y="116"/>
                  </a:cubicBezTo>
                  <a:cubicBezTo>
                    <a:pt x="66" y="115"/>
                    <a:pt x="67" y="113"/>
                    <a:pt x="68" y="112"/>
                  </a:cubicBezTo>
                  <a:cubicBezTo>
                    <a:pt x="68" y="111"/>
                    <a:pt x="69" y="110"/>
                    <a:pt x="70" y="110"/>
                  </a:cubicBezTo>
                  <a:cubicBezTo>
                    <a:pt x="72" y="109"/>
                    <a:pt x="73" y="109"/>
                    <a:pt x="74" y="110"/>
                  </a:cubicBezTo>
                  <a:cubicBezTo>
                    <a:pt x="75" y="111"/>
                    <a:pt x="75" y="111"/>
                    <a:pt x="76" y="112"/>
                  </a:cubicBezTo>
                  <a:cubicBezTo>
                    <a:pt x="76" y="113"/>
                    <a:pt x="76" y="113"/>
                    <a:pt x="76" y="113"/>
                  </a:cubicBezTo>
                  <a:cubicBezTo>
                    <a:pt x="76" y="114"/>
                    <a:pt x="75" y="114"/>
                    <a:pt x="75" y="114"/>
                  </a:cubicBezTo>
                  <a:cubicBezTo>
                    <a:pt x="75" y="114"/>
                    <a:pt x="75" y="114"/>
                    <a:pt x="74" y="114"/>
                  </a:cubicBezTo>
                  <a:cubicBezTo>
                    <a:pt x="74" y="114"/>
                    <a:pt x="74" y="113"/>
                    <a:pt x="74" y="113"/>
                  </a:cubicBezTo>
                  <a:cubicBezTo>
                    <a:pt x="74" y="113"/>
                    <a:pt x="74" y="113"/>
                    <a:pt x="74" y="113"/>
                  </a:cubicBezTo>
                  <a:cubicBezTo>
                    <a:pt x="74" y="112"/>
                    <a:pt x="74" y="112"/>
                    <a:pt x="74" y="111"/>
                  </a:cubicBezTo>
                  <a:cubicBezTo>
                    <a:pt x="74" y="111"/>
                    <a:pt x="74" y="111"/>
                    <a:pt x="73" y="111"/>
                  </a:cubicBezTo>
                  <a:cubicBezTo>
                    <a:pt x="72" y="110"/>
                    <a:pt x="72" y="110"/>
                    <a:pt x="70" y="111"/>
                  </a:cubicBezTo>
                  <a:cubicBezTo>
                    <a:pt x="70" y="111"/>
                    <a:pt x="69" y="111"/>
                    <a:pt x="69" y="112"/>
                  </a:cubicBezTo>
                  <a:cubicBezTo>
                    <a:pt x="68" y="113"/>
                    <a:pt x="68" y="114"/>
                    <a:pt x="68" y="115"/>
                  </a:cubicBezTo>
                  <a:cubicBezTo>
                    <a:pt x="68" y="116"/>
                    <a:pt x="68" y="117"/>
                    <a:pt x="69" y="117"/>
                  </a:cubicBezTo>
                  <a:cubicBezTo>
                    <a:pt x="71" y="118"/>
                    <a:pt x="72" y="118"/>
                    <a:pt x="74" y="117"/>
                  </a:cubicBezTo>
                  <a:cubicBezTo>
                    <a:pt x="74" y="117"/>
                    <a:pt x="74" y="117"/>
                    <a:pt x="74" y="117"/>
                  </a:cubicBezTo>
                  <a:close/>
                  <a:moveTo>
                    <a:pt x="83" y="111"/>
                  </a:moveTo>
                  <a:cubicBezTo>
                    <a:pt x="83" y="111"/>
                    <a:pt x="82" y="111"/>
                    <a:pt x="82" y="111"/>
                  </a:cubicBezTo>
                  <a:cubicBezTo>
                    <a:pt x="82" y="111"/>
                    <a:pt x="82" y="111"/>
                    <a:pt x="81" y="111"/>
                  </a:cubicBezTo>
                  <a:cubicBezTo>
                    <a:pt x="81" y="111"/>
                    <a:pt x="81" y="111"/>
                    <a:pt x="81" y="111"/>
                  </a:cubicBezTo>
                  <a:cubicBezTo>
                    <a:pt x="81" y="110"/>
                    <a:pt x="81" y="110"/>
                    <a:pt x="81" y="110"/>
                  </a:cubicBezTo>
                  <a:cubicBezTo>
                    <a:pt x="81" y="109"/>
                    <a:pt x="81" y="109"/>
                    <a:pt x="82" y="109"/>
                  </a:cubicBezTo>
                  <a:cubicBezTo>
                    <a:pt x="82" y="109"/>
                    <a:pt x="82" y="109"/>
                    <a:pt x="82" y="109"/>
                  </a:cubicBezTo>
                  <a:cubicBezTo>
                    <a:pt x="83" y="109"/>
                    <a:pt x="83" y="110"/>
                    <a:pt x="83" y="110"/>
                  </a:cubicBezTo>
                  <a:cubicBezTo>
                    <a:pt x="83" y="111"/>
                    <a:pt x="83" y="111"/>
                    <a:pt x="83" y="111"/>
                  </a:cubicBezTo>
                  <a:close/>
                  <a:moveTo>
                    <a:pt x="78" y="123"/>
                  </a:moveTo>
                  <a:cubicBezTo>
                    <a:pt x="74" y="121"/>
                    <a:pt x="74" y="121"/>
                    <a:pt x="74" y="121"/>
                  </a:cubicBezTo>
                  <a:cubicBezTo>
                    <a:pt x="74" y="121"/>
                    <a:pt x="74" y="121"/>
                    <a:pt x="74" y="121"/>
                  </a:cubicBezTo>
                  <a:cubicBezTo>
                    <a:pt x="75" y="121"/>
                    <a:pt x="76" y="121"/>
                    <a:pt x="76" y="120"/>
                  </a:cubicBezTo>
                  <a:cubicBezTo>
                    <a:pt x="78" y="115"/>
                    <a:pt x="78" y="115"/>
                    <a:pt x="78" y="115"/>
                  </a:cubicBezTo>
                  <a:cubicBezTo>
                    <a:pt x="79" y="115"/>
                    <a:pt x="79" y="114"/>
                    <a:pt x="78" y="114"/>
                  </a:cubicBezTo>
                  <a:cubicBezTo>
                    <a:pt x="78" y="114"/>
                    <a:pt x="78" y="114"/>
                    <a:pt x="78" y="114"/>
                  </a:cubicBezTo>
                  <a:cubicBezTo>
                    <a:pt x="78" y="113"/>
                    <a:pt x="78" y="113"/>
                    <a:pt x="78" y="113"/>
                  </a:cubicBezTo>
                  <a:cubicBezTo>
                    <a:pt x="81" y="114"/>
                    <a:pt x="81" y="114"/>
                    <a:pt x="81" y="114"/>
                  </a:cubicBezTo>
                  <a:cubicBezTo>
                    <a:pt x="78" y="121"/>
                    <a:pt x="78" y="121"/>
                    <a:pt x="78" y="121"/>
                  </a:cubicBezTo>
                  <a:cubicBezTo>
                    <a:pt x="77" y="122"/>
                    <a:pt x="78" y="123"/>
                    <a:pt x="78" y="123"/>
                  </a:cubicBezTo>
                  <a:cubicBezTo>
                    <a:pt x="78" y="123"/>
                    <a:pt x="78" y="123"/>
                    <a:pt x="78" y="123"/>
                  </a:cubicBezTo>
                  <a:close/>
                  <a:moveTo>
                    <a:pt x="89" y="124"/>
                  </a:moveTo>
                  <a:cubicBezTo>
                    <a:pt x="88" y="125"/>
                    <a:pt x="87" y="125"/>
                    <a:pt x="86" y="126"/>
                  </a:cubicBezTo>
                  <a:cubicBezTo>
                    <a:pt x="85" y="126"/>
                    <a:pt x="84" y="126"/>
                    <a:pt x="84" y="126"/>
                  </a:cubicBezTo>
                  <a:cubicBezTo>
                    <a:pt x="82" y="125"/>
                    <a:pt x="82" y="125"/>
                    <a:pt x="82" y="124"/>
                  </a:cubicBezTo>
                  <a:cubicBezTo>
                    <a:pt x="81" y="123"/>
                    <a:pt x="81" y="121"/>
                    <a:pt x="82" y="120"/>
                  </a:cubicBezTo>
                  <a:cubicBezTo>
                    <a:pt x="82" y="119"/>
                    <a:pt x="83" y="118"/>
                    <a:pt x="84" y="117"/>
                  </a:cubicBezTo>
                  <a:cubicBezTo>
                    <a:pt x="85" y="117"/>
                    <a:pt x="86" y="117"/>
                    <a:pt x="87" y="117"/>
                  </a:cubicBezTo>
                  <a:cubicBezTo>
                    <a:pt x="88" y="118"/>
                    <a:pt x="89" y="119"/>
                    <a:pt x="89" y="119"/>
                  </a:cubicBezTo>
                  <a:cubicBezTo>
                    <a:pt x="90" y="120"/>
                    <a:pt x="90" y="121"/>
                    <a:pt x="89" y="122"/>
                  </a:cubicBezTo>
                  <a:cubicBezTo>
                    <a:pt x="83" y="119"/>
                    <a:pt x="83" y="119"/>
                    <a:pt x="83" y="119"/>
                  </a:cubicBezTo>
                  <a:cubicBezTo>
                    <a:pt x="83" y="121"/>
                    <a:pt x="83" y="122"/>
                    <a:pt x="83" y="123"/>
                  </a:cubicBezTo>
                  <a:cubicBezTo>
                    <a:pt x="83" y="124"/>
                    <a:pt x="84" y="124"/>
                    <a:pt x="84" y="125"/>
                  </a:cubicBezTo>
                  <a:cubicBezTo>
                    <a:pt x="85" y="125"/>
                    <a:pt x="86" y="125"/>
                    <a:pt x="86" y="125"/>
                  </a:cubicBezTo>
                  <a:cubicBezTo>
                    <a:pt x="88" y="125"/>
                    <a:pt x="88" y="124"/>
                    <a:pt x="89" y="124"/>
                  </a:cubicBezTo>
                  <a:cubicBezTo>
                    <a:pt x="89" y="124"/>
                    <a:pt x="89" y="124"/>
                    <a:pt x="89" y="124"/>
                  </a:cubicBezTo>
                  <a:close/>
                  <a:moveTo>
                    <a:pt x="88" y="120"/>
                  </a:moveTo>
                  <a:cubicBezTo>
                    <a:pt x="88" y="119"/>
                    <a:pt x="88" y="118"/>
                    <a:pt x="87" y="117"/>
                  </a:cubicBezTo>
                  <a:cubicBezTo>
                    <a:pt x="86" y="117"/>
                    <a:pt x="84" y="117"/>
                    <a:pt x="84" y="119"/>
                  </a:cubicBezTo>
                  <a:cubicBezTo>
                    <a:pt x="88" y="120"/>
                    <a:pt x="88" y="120"/>
                    <a:pt x="88" y="120"/>
                  </a:cubicBezTo>
                  <a:close/>
                  <a:moveTo>
                    <a:pt x="98" y="131"/>
                  </a:moveTo>
                  <a:cubicBezTo>
                    <a:pt x="94" y="129"/>
                    <a:pt x="94" y="129"/>
                    <a:pt x="94" y="129"/>
                  </a:cubicBezTo>
                  <a:cubicBezTo>
                    <a:pt x="94" y="129"/>
                    <a:pt x="94" y="129"/>
                    <a:pt x="94" y="129"/>
                  </a:cubicBezTo>
                  <a:cubicBezTo>
                    <a:pt x="95" y="129"/>
                    <a:pt x="96" y="129"/>
                    <a:pt x="96" y="128"/>
                  </a:cubicBezTo>
                  <a:cubicBezTo>
                    <a:pt x="98" y="123"/>
                    <a:pt x="98" y="123"/>
                    <a:pt x="98" y="123"/>
                  </a:cubicBezTo>
                  <a:cubicBezTo>
                    <a:pt x="98" y="123"/>
                    <a:pt x="98" y="123"/>
                    <a:pt x="98" y="122"/>
                  </a:cubicBezTo>
                  <a:cubicBezTo>
                    <a:pt x="98" y="122"/>
                    <a:pt x="97" y="122"/>
                    <a:pt x="97" y="121"/>
                  </a:cubicBezTo>
                  <a:cubicBezTo>
                    <a:pt x="96" y="121"/>
                    <a:pt x="95" y="121"/>
                    <a:pt x="94" y="122"/>
                  </a:cubicBezTo>
                  <a:cubicBezTo>
                    <a:pt x="93" y="127"/>
                    <a:pt x="93" y="127"/>
                    <a:pt x="93" y="127"/>
                  </a:cubicBezTo>
                  <a:cubicBezTo>
                    <a:pt x="92" y="128"/>
                    <a:pt x="93" y="129"/>
                    <a:pt x="94" y="129"/>
                  </a:cubicBezTo>
                  <a:cubicBezTo>
                    <a:pt x="94" y="129"/>
                    <a:pt x="94" y="129"/>
                    <a:pt x="94" y="129"/>
                  </a:cubicBezTo>
                  <a:cubicBezTo>
                    <a:pt x="90" y="128"/>
                    <a:pt x="90" y="128"/>
                    <a:pt x="90" y="128"/>
                  </a:cubicBezTo>
                  <a:cubicBezTo>
                    <a:pt x="90" y="127"/>
                    <a:pt x="90" y="127"/>
                    <a:pt x="90" y="127"/>
                  </a:cubicBezTo>
                  <a:cubicBezTo>
                    <a:pt x="90" y="128"/>
                    <a:pt x="91" y="127"/>
                    <a:pt x="91" y="127"/>
                  </a:cubicBezTo>
                  <a:cubicBezTo>
                    <a:pt x="93" y="121"/>
                    <a:pt x="93" y="121"/>
                    <a:pt x="93" y="121"/>
                  </a:cubicBezTo>
                  <a:cubicBezTo>
                    <a:pt x="93" y="121"/>
                    <a:pt x="93" y="121"/>
                    <a:pt x="93" y="121"/>
                  </a:cubicBezTo>
                  <a:cubicBezTo>
                    <a:pt x="93" y="121"/>
                    <a:pt x="93" y="120"/>
                    <a:pt x="92" y="120"/>
                  </a:cubicBezTo>
                  <a:cubicBezTo>
                    <a:pt x="92" y="120"/>
                    <a:pt x="92" y="120"/>
                    <a:pt x="92" y="120"/>
                  </a:cubicBezTo>
                  <a:cubicBezTo>
                    <a:pt x="96" y="120"/>
                    <a:pt x="96" y="120"/>
                    <a:pt x="96" y="120"/>
                  </a:cubicBezTo>
                  <a:cubicBezTo>
                    <a:pt x="95" y="121"/>
                    <a:pt x="95" y="121"/>
                    <a:pt x="95" y="121"/>
                  </a:cubicBezTo>
                  <a:cubicBezTo>
                    <a:pt x="96" y="121"/>
                    <a:pt x="98" y="121"/>
                    <a:pt x="99" y="121"/>
                  </a:cubicBezTo>
                  <a:cubicBezTo>
                    <a:pt x="100" y="121"/>
                    <a:pt x="101" y="123"/>
                    <a:pt x="100" y="125"/>
                  </a:cubicBezTo>
                  <a:cubicBezTo>
                    <a:pt x="98" y="129"/>
                    <a:pt x="98" y="129"/>
                    <a:pt x="98" y="129"/>
                  </a:cubicBezTo>
                  <a:cubicBezTo>
                    <a:pt x="98" y="130"/>
                    <a:pt x="98" y="131"/>
                    <a:pt x="98" y="131"/>
                  </a:cubicBezTo>
                  <a:cubicBezTo>
                    <a:pt x="98" y="131"/>
                    <a:pt x="98" y="131"/>
                    <a:pt x="98" y="131"/>
                  </a:cubicBezTo>
                  <a:close/>
                  <a:moveTo>
                    <a:pt x="109" y="130"/>
                  </a:moveTo>
                  <a:cubicBezTo>
                    <a:pt x="108" y="131"/>
                    <a:pt x="107" y="132"/>
                    <a:pt x="107" y="132"/>
                  </a:cubicBezTo>
                  <a:cubicBezTo>
                    <a:pt x="106" y="133"/>
                    <a:pt x="105" y="133"/>
                    <a:pt x="104" y="133"/>
                  </a:cubicBezTo>
                  <a:cubicBezTo>
                    <a:pt x="103" y="132"/>
                    <a:pt x="102" y="132"/>
                    <a:pt x="102" y="131"/>
                  </a:cubicBezTo>
                  <a:cubicBezTo>
                    <a:pt x="101" y="129"/>
                    <a:pt x="101" y="128"/>
                    <a:pt x="101" y="127"/>
                  </a:cubicBezTo>
                  <a:cubicBezTo>
                    <a:pt x="102" y="126"/>
                    <a:pt x="102" y="125"/>
                    <a:pt x="103" y="124"/>
                  </a:cubicBezTo>
                  <a:cubicBezTo>
                    <a:pt x="104" y="123"/>
                    <a:pt x="106" y="123"/>
                    <a:pt x="107" y="123"/>
                  </a:cubicBezTo>
                  <a:cubicBezTo>
                    <a:pt x="108" y="123"/>
                    <a:pt x="108" y="123"/>
                    <a:pt x="109" y="124"/>
                  </a:cubicBezTo>
                  <a:cubicBezTo>
                    <a:pt x="109" y="125"/>
                    <a:pt x="110" y="125"/>
                    <a:pt x="109" y="126"/>
                  </a:cubicBezTo>
                  <a:cubicBezTo>
                    <a:pt x="109" y="126"/>
                    <a:pt x="109" y="126"/>
                    <a:pt x="109" y="126"/>
                  </a:cubicBezTo>
                  <a:cubicBezTo>
                    <a:pt x="108" y="126"/>
                    <a:pt x="108" y="126"/>
                    <a:pt x="108" y="126"/>
                  </a:cubicBezTo>
                  <a:cubicBezTo>
                    <a:pt x="108" y="126"/>
                    <a:pt x="108" y="126"/>
                    <a:pt x="108" y="126"/>
                  </a:cubicBezTo>
                  <a:cubicBezTo>
                    <a:pt x="108" y="125"/>
                    <a:pt x="108" y="125"/>
                    <a:pt x="108" y="125"/>
                  </a:cubicBezTo>
                  <a:cubicBezTo>
                    <a:pt x="108" y="125"/>
                    <a:pt x="108" y="124"/>
                    <a:pt x="108" y="124"/>
                  </a:cubicBezTo>
                  <a:cubicBezTo>
                    <a:pt x="107" y="123"/>
                    <a:pt x="107" y="123"/>
                    <a:pt x="107" y="123"/>
                  </a:cubicBezTo>
                  <a:cubicBezTo>
                    <a:pt x="106" y="123"/>
                    <a:pt x="105" y="123"/>
                    <a:pt x="104" y="124"/>
                  </a:cubicBezTo>
                  <a:cubicBezTo>
                    <a:pt x="104" y="124"/>
                    <a:pt x="104" y="125"/>
                    <a:pt x="103" y="126"/>
                  </a:cubicBezTo>
                  <a:cubicBezTo>
                    <a:pt x="103" y="127"/>
                    <a:pt x="103" y="128"/>
                    <a:pt x="104" y="129"/>
                  </a:cubicBezTo>
                  <a:cubicBezTo>
                    <a:pt x="104" y="129"/>
                    <a:pt x="105" y="130"/>
                    <a:pt x="106" y="130"/>
                  </a:cubicBezTo>
                  <a:cubicBezTo>
                    <a:pt x="106" y="131"/>
                    <a:pt x="107" y="131"/>
                    <a:pt x="109" y="130"/>
                  </a:cubicBezTo>
                  <a:cubicBezTo>
                    <a:pt x="109" y="130"/>
                    <a:pt x="109" y="130"/>
                    <a:pt x="109" y="130"/>
                  </a:cubicBezTo>
                  <a:close/>
                  <a:moveTo>
                    <a:pt x="119" y="132"/>
                  </a:moveTo>
                  <a:cubicBezTo>
                    <a:pt x="118" y="133"/>
                    <a:pt x="118" y="133"/>
                    <a:pt x="117" y="134"/>
                  </a:cubicBezTo>
                  <a:cubicBezTo>
                    <a:pt x="116" y="134"/>
                    <a:pt x="115" y="135"/>
                    <a:pt x="114" y="134"/>
                  </a:cubicBezTo>
                  <a:cubicBezTo>
                    <a:pt x="113" y="134"/>
                    <a:pt x="112" y="133"/>
                    <a:pt x="112" y="133"/>
                  </a:cubicBezTo>
                  <a:cubicBezTo>
                    <a:pt x="111" y="131"/>
                    <a:pt x="111" y="130"/>
                    <a:pt x="111" y="129"/>
                  </a:cubicBezTo>
                  <a:cubicBezTo>
                    <a:pt x="112" y="128"/>
                    <a:pt x="112" y="127"/>
                    <a:pt x="113" y="126"/>
                  </a:cubicBezTo>
                  <a:cubicBezTo>
                    <a:pt x="114" y="125"/>
                    <a:pt x="115" y="125"/>
                    <a:pt x="116" y="125"/>
                  </a:cubicBezTo>
                  <a:cubicBezTo>
                    <a:pt x="118" y="125"/>
                    <a:pt x="118" y="126"/>
                    <a:pt x="119" y="127"/>
                  </a:cubicBezTo>
                  <a:cubicBezTo>
                    <a:pt x="119" y="127"/>
                    <a:pt x="120" y="128"/>
                    <a:pt x="119" y="129"/>
                  </a:cubicBezTo>
                  <a:cubicBezTo>
                    <a:pt x="113" y="128"/>
                    <a:pt x="113" y="128"/>
                    <a:pt x="113" y="128"/>
                  </a:cubicBezTo>
                  <a:cubicBezTo>
                    <a:pt x="112" y="129"/>
                    <a:pt x="113" y="131"/>
                    <a:pt x="113" y="131"/>
                  </a:cubicBezTo>
                  <a:cubicBezTo>
                    <a:pt x="114" y="132"/>
                    <a:pt x="114" y="133"/>
                    <a:pt x="115" y="133"/>
                  </a:cubicBezTo>
                  <a:cubicBezTo>
                    <a:pt x="116" y="133"/>
                    <a:pt x="116" y="133"/>
                    <a:pt x="117" y="133"/>
                  </a:cubicBezTo>
                  <a:cubicBezTo>
                    <a:pt x="118" y="133"/>
                    <a:pt x="118" y="132"/>
                    <a:pt x="119" y="132"/>
                  </a:cubicBezTo>
                  <a:cubicBezTo>
                    <a:pt x="119" y="132"/>
                    <a:pt x="119" y="132"/>
                    <a:pt x="119" y="132"/>
                  </a:cubicBezTo>
                  <a:close/>
                  <a:moveTo>
                    <a:pt x="117" y="129"/>
                  </a:moveTo>
                  <a:cubicBezTo>
                    <a:pt x="117" y="127"/>
                    <a:pt x="116" y="126"/>
                    <a:pt x="115" y="126"/>
                  </a:cubicBezTo>
                  <a:cubicBezTo>
                    <a:pt x="114" y="125"/>
                    <a:pt x="113" y="126"/>
                    <a:pt x="112" y="128"/>
                  </a:cubicBezTo>
                  <a:cubicBezTo>
                    <a:pt x="117" y="129"/>
                    <a:pt x="117" y="129"/>
                    <a:pt x="117" y="129"/>
                  </a:cubicBezTo>
                  <a:close/>
                  <a:moveTo>
                    <a:pt x="133" y="135"/>
                  </a:moveTo>
                  <a:cubicBezTo>
                    <a:pt x="132" y="136"/>
                    <a:pt x="132" y="136"/>
                    <a:pt x="132" y="136"/>
                  </a:cubicBezTo>
                  <a:cubicBezTo>
                    <a:pt x="132" y="137"/>
                    <a:pt x="131" y="137"/>
                    <a:pt x="131" y="137"/>
                  </a:cubicBezTo>
                  <a:cubicBezTo>
                    <a:pt x="130" y="137"/>
                    <a:pt x="130" y="136"/>
                    <a:pt x="130" y="135"/>
                  </a:cubicBezTo>
                  <a:cubicBezTo>
                    <a:pt x="130" y="135"/>
                    <a:pt x="129" y="136"/>
                    <a:pt x="128" y="136"/>
                  </a:cubicBezTo>
                  <a:cubicBezTo>
                    <a:pt x="128" y="136"/>
                    <a:pt x="127" y="136"/>
                    <a:pt x="127" y="136"/>
                  </a:cubicBezTo>
                  <a:cubicBezTo>
                    <a:pt x="126" y="136"/>
                    <a:pt x="126" y="136"/>
                    <a:pt x="125" y="135"/>
                  </a:cubicBezTo>
                  <a:cubicBezTo>
                    <a:pt x="125" y="135"/>
                    <a:pt x="125" y="135"/>
                    <a:pt x="125" y="134"/>
                  </a:cubicBezTo>
                  <a:cubicBezTo>
                    <a:pt x="125" y="133"/>
                    <a:pt x="126" y="132"/>
                    <a:pt x="127" y="131"/>
                  </a:cubicBezTo>
                  <a:cubicBezTo>
                    <a:pt x="128" y="131"/>
                    <a:pt x="129" y="130"/>
                    <a:pt x="130" y="130"/>
                  </a:cubicBezTo>
                  <a:cubicBezTo>
                    <a:pt x="130" y="129"/>
                    <a:pt x="130" y="129"/>
                    <a:pt x="130" y="129"/>
                  </a:cubicBezTo>
                  <a:cubicBezTo>
                    <a:pt x="130" y="128"/>
                    <a:pt x="130" y="127"/>
                    <a:pt x="129" y="127"/>
                  </a:cubicBezTo>
                  <a:cubicBezTo>
                    <a:pt x="128" y="127"/>
                    <a:pt x="128" y="127"/>
                    <a:pt x="128" y="128"/>
                  </a:cubicBezTo>
                  <a:cubicBezTo>
                    <a:pt x="128" y="128"/>
                    <a:pt x="128" y="128"/>
                    <a:pt x="128" y="128"/>
                  </a:cubicBezTo>
                  <a:cubicBezTo>
                    <a:pt x="128" y="129"/>
                    <a:pt x="128" y="129"/>
                    <a:pt x="128" y="129"/>
                  </a:cubicBezTo>
                  <a:cubicBezTo>
                    <a:pt x="128" y="129"/>
                    <a:pt x="128" y="129"/>
                    <a:pt x="127" y="129"/>
                  </a:cubicBezTo>
                  <a:cubicBezTo>
                    <a:pt x="127" y="130"/>
                    <a:pt x="127" y="130"/>
                    <a:pt x="126" y="130"/>
                  </a:cubicBezTo>
                  <a:cubicBezTo>
                    <a:pt x="126" y="130"/>
                    <a:pt x="126" y="130"/>
                    <a:pt x="126" y="129"/>
                  </a:cubicBezTo>
                  <a:cubicBezTo>
                    <a:pt x="125" y="129"/>
                    <a:pt x="125" y="129"/>
                    <a:pt x="126" y="129"/>
                  </a:cubicBezTo>
                  <a:cubicBezTo>
                    <a:pt x="126" y="128"/>
                    <a:pt x="126" y="128"/>
                    <a:pt x="127" y="127"/>
                  </a:cubicBezTo>
                  <a:cubicBezTo>
                    <a:pt x="128" y="127"/>
                    <a:pt x="128" y="127"/>
                    <a:pt x="129" y="127"/>
                  </a:cubicBezTo>
                  <a:cubicBezTo>
                    <a:pt x="130" y="127"/>
                    <a:pt x="131" y="127"/>
                    <a:pt x="132" y="128"/>
                  </a:cubicBezTo>
                  <a:cubicBezTo>
                    <a:pt x="132" y="128"/>
                    <a:pt x="132" y="129"/>
                    <a:pt x="132" y="130"/>
                  </a:cubicBezTo>
                  <a:cubicBezTo>
                    <a:pt x="132" y="135"/>
                    <a:pt x="132" y="135"/>
                    <a:pt x="132" y="135"/>
                  </a:cubicBezTo>
                  <a:cubicBezTo>
                    <a:pt x="132" y="135"/>
                    <a:pt x="132" y="135"/>
                    <a:pt x="132" y="135"/>
                  </a:cubicBezTo>
                  <a:cubicBezTo>
                    <a:pt x="132" y="135"/>
                    <a:pt x="132" y="135"/>
                    <a:pt x="133" y="135"/>
                  </a:cubicBezTo>
                  <a:cubicBezTo>
                    <a:pt x="133" y="135"/>
                    <a:pt x="133" y="135"/>
                    <a:pt x="133" y="135"/>
                  </a:cubicBezTo>
                  <a:close/>
                  <a:moveTo>
                    <a:pt x="130" y="134"/>
                  </a:moveTo>
                  <a:cubicBezTo>
                    <a:pt x="130" y="131"/>
                    <a:pt x="130" y="131"/>
                    <a:pt x="130" y="131"/>
                  </a:cubicBezTo>
                  <a:cubicBezTo>
                    <a:pt x="129" y="131"/>
                    <a:pt x="128" y="131"/>
                    <a:pt x="128" y="131"/>
                  </a:cubicBezTo>
                  <a:cubicBezTo>
                    <a:pt x="127" y="132"/>
                    <a:pt x="126" y="132"/>
                    <a:pt x="126" y="133"/>
                  </a:cubicBezTo>
                  <a:cubicBezTo>
                    <a:pt x="126" y="134"/>
                    <a:pt x="127" y="135"/>
                    <a:pt x="128" y="135"/>
                  </a:cubicBezTo>
                  <a:cubicBezTo>
                    <a:pt x="128" y="135"/>
                    <a:pt x="129" y="135"/>
                    <a:pt x="130" y="134"/>
                  </a:cubicBezTo>
                  <a:close/>
                  <a:moveTo>
                    <a:pt x="144" y="136"/>
                  </a:moveTo>
                  <a:cubicBezTo>
                    <a:pt x="140" y="136"/>
                    <a:pt x="140" y="136"/>
                    <a:pt x="140" y="136"/>
                  </a:cubicBezTo>
                  <a:cubicBezTo>
                    <a:pt x="140" y="136"/>
                    <a:pt x="140" y="136"/>
                    <a:pt x="140" y="136"/>
                  </a:cubicBezTo>
                  <a:cubicBezTo>
                    <a:pt x="140" y="136"/>
                    <a:pt x="141" y="135"/>
                    <a:pt x="141" y="135"/>
                  </a:cubicBezTo>
                  <a:cubicBezTo>
                    <a:pt x="141" y="129"/>
                    <a:pt x="141" y="129"/>
                    <a:pt x="141" y="129"/>
                  </a:cubicBezTo>
                  <a:cubicBezTo>
                    <a:pt x="141" y="129"/>
                    <a:pt x="141" y="129"/>
                    <a:pt x="140" y="128"/>
                  </a:cubicBezTo>
                  <a:cubicBezTo>
                    <a:pt x="140" y="128"/>
                    <a:pt x="140" y="128"/>
                    <a:pt x="139" y="128"/>
                  </a:cubicBezTo>
                  <a:cubicBezTo>
                    <a:pt x="138" y="128"/>
                    <a:pt x="138" y="128"/>
                    <a:pt x="137" y="129"/>
                  </a:cubicBezTo>
                  <a:cubicBezTo>
                    <a:pt x="137" y="135"/>
                    <a:pt x="137" y="135"/>
                    <a:pt x="137" y="135"/>
                  </a:cubicBezTo>
                  <a:cubicBezTo>
                    <a:pt x="137" y="135"/>
                    <a:pt x="137" y="136"/>
                    <a:pt x="138" y="136"/>
                  </a:cubicBezTo>
                  <a:cubicBezTo>
                    <a:pt x="138" y="136"/>
                    <a:pt x="138" y="136"/>
                    <a:pt x="138" y="136"/>
                  </a:cubicBezTo>
                  <a:cubicBezTo>
                    <a:pt x="134" y="136"/>
                    <a:pt x="134" y="136"/>
                    <a:pt x="134" y="136"/>
                  </a:cubicBezTo>
                  <a:cubicBezTo>
                    <a:pt x="134" y="136"/>
                    <a:pt x="134" y="136"/>
                    <a:pt x="134" y="136"/>
                  </a:cubicBezTo>
                  <a:cubicBezTo>
                    <a:pt x="134" y="136"/>
                    <a:pt x="135" y="135"/>
                    <a:pt x="135" y="135"/>
                  </a:cubicBezTo>
                  <a:cubicBezTo>
                    <a:pt x="135" y="129"/>
                    <a:pt x="135" y="129"/>
                    <a:pt x="135" y="129"/>
                  </a:cubicBezTo>
                  <a:cubicBezTo>
                    <a:pt x="135" y="129"/>
                    <a:pt x="135" y="128"/>
                    <a:pt x="134" y="128"/>
                  </a:cubicBezTo>
                  <a:cubicBezTo>
                    <a:pt x="134" y="128"/>
                    <a:pt x="134" y="128"/>
                    <a:pt x="133" y="128"/>
                  </a:cubicBezTo>
                  <a:cubicBezTo>
                    <a:pt x="133" y="128"/>
                    <a:pt x="133" y="128"/>
                    <a:pt x="133" y="128"/>
                  </a:cubicBezTo>
                  <a:cubicBezTo>
                    <a:pt x="136" y="127"/>
                    <a:pt x="136" y="127"/>
                    <a:pt x="136" y="127"/>
                  </a:cubicBezTo>
                  <a:cubicBezTo>
                    <a:pt x="136" y="128"/>
                    <a:pt x="136" y="128"/>
                    <a:pt x="136" y="128"/>
                  </a:cubicBezTo>
                  <a:cubicBezTo>
                    <a:pt x="137" y="127"/>
                    <a:pt x="138" y="127"/>
                    <a:pt x="140" y="127"/>
                  </a:cubicBezTo>
                  <a:cubicBezTo>
                    <a:pt x="141" y="127"/>
                    <a:pt x="142" y="127"/>
                    <a:pt x="142" y="130"/>
                  </a:cubicBezTo>
                  <a:cubicBezTo>
                    <a:pt x="142" y="135"/>
                    <a:pt x="142" y="135"/>
                    <a:pt x="142" y="135"/>
                  </a:cubicBezTo>
                  <a:cubicBezTo>
                    <a:pt x="143" y="135"/>
                    <a:pt x="143" y="136"/>
                    <a:pt x="144" y="136"/>
                  </a:cubicBezTo>
                  <a:cubicBezTo>
                    <a:pt x="144" y="136"/>
                    <a:pt x="144" y="136"/>
                    <a:pt x="144" y="136"/>
                  </a:cubicBezTo>
                  <a:close/>
                  <a:moveTo>
                    <a:pt x="155" y="134"/>
                  </a:moveTo>
                  <a:cubicBezTo>
                    <a:pt x="154" y="135"/>
                    <a:pt x="153" y="135"/>
                    <a:pt x="152" y="136"/>
                  </a:cubicBezTo>
                  <a:cubicBezTo>
                    <a:pt x="152" y="134"/>
                    <a:pt x="152" y="134"/>
                    <a:pt x="152" y="134"/>
                  </a:cubicBezTo>
                  <a:cubicBezTo>
                    <a:pt x="151" y="135"/>
                    <a:pt x="150" y="136"/>
                    <a:pt x="149" y="136"/>
                  </a:cubicBezTo>
                  <a:cubicBezTo>
                    <a:pt x="148" y="136"/>
                    <a:pt x="148" y="136"/>
                    <a:pt x="147" y="135"/>
                  </a:cubicBezTo>
                  <a:cubicBezTo>
                    <a:pt x="146" y="134"/>
                    <a:pt x="145" y="133"/>
                    <a:pt x="145" y="131"/>
                  </a:cubicBezTo>
                  <a:cubicBezTo>
                    <a:pt x="145" y="130"/>
                    <a:pt x="146" y="129"/>
                    <a:pt x="146" y="128"/>
                  </a:cubicBezTo>
                  <a:cubicBezTo>
                    <a:pt x="146" y="127"/>
                    <a:pt x="148" y="126"/>
                    <a:pt x="149" y="126"/>
                  </a:cubicBezTo>
                  <a:cubicBezTo>
                    <a:pt x="150" y="126"/>
                    <a:pt x="150" y="126"/>
                    <a:pt x="151" y="127"/>
                  </a:cubicBezTo>
                  <a:cubicBezTo>
                    <a:pt x="150" y="124"/>
                    <a:pt x="150" y="124"/>
                    <a:pt x="150" y="124"/>
                  </a:cubicBezTo>
                  <a:cubicBezTo>
                    <a:pt x="150" y="123"/>
                    <a:pt x="150" y="123"/>
                    <a:pt x="150" y="123"/>
                  </a:cubicBezTo>
                  <a:cubicBezTo>
                    <a:pt x="150" y="123"/>
                    <a:pt x="150" y="123"/>
                    <a:pt x="149" y="123"/>
                  </a:cubicBezTo>
                  <a:cubicBezTo>
                    <a:pt x="149" y="123"/>
                    <a:pt x="149" y="123"/>
                    <a:pt x="149" y="123"/>
                  </a:cubicBezTo>
                  <a:cubicBezTo>
                    <a:pt x="150" y="123"/>
                    <a:pt x="150" y="122"/>
                    <a:pt x="152" y="121"/>
                  </a:cubicBezTo>
                  <a:cubicBezTo>
                    <a:pt x="153" y="133"/>
                    <a:pt x="153" y="133"/>
                    <a:pt x="153" y="133"/>
                  </a:cubicBezTo>
                  <a:cubicBezTo>
                    <a:pt x="153" y="134"/>
                    <a:pt x="153" y="134"/>
                    <a:pt x="153" y="134"/>
                  </a:cubicBezTo>
                  <a:cubicBezTo>
                    <a:pt x="154" y="134"/>
                    <a:pt x="155" y="134"/>
                    <a:pt x="155" y="134"/>
                  </a:cubicBezTo>
                  <a:cubicBezTo>
                    <a:pt x="155" y="134"/>
                    <a:pt x="155" y="134"/>
                    <a:pt x="155" y="134"/>
                  </a:cubicBezTo>
                  <a:close/>
                  <a:moveTo>
                    <a:pt x="152" y="133"/>
                  </a:moveTo>
                  <a:cubicBezTo>
                    <a:pt x="152" y="129"/>
                    <a:pt x="152" y="129"/>
                    <a:pt x="152" y="129"/>
                  </a:cubicBezTo>
                  <a:cubicBezTo>
                    <a:pt x="152" y="128"/>
                    <a:pt x="151" y="128"/>
                    <a:pt x="151" y="127"/>
                  </a:cubicBezTo>
                  <a:cubicBezTo>
                    <a:pt x="150" y="127"/>
                    <a:pt x="150" y="127"/>
                    <a:pt x="149" y="127"/>
                  </a:cubicBezTo>
                  <a:cubicBezTo>
                    <a:pt x="148" y="127"/>
                    <a:pt x="148" y="127"/>
                    <a:pt x="147" y="128"/>
                  </a:cubicBezTo>
                  <a:cubicBezTo>
                    <a:pt x="147" y="129"/>
                    <a:pt x="147" y="130"/>
                    <a:pt x="147" y="131"/>
                  </a:cubicBezTo>
                  <a:cubicBezTo>
                    <a:pt x="147" y="132"/>
                    <a:pt x="147" y="133"/>
                    <a:pt x="148" y="134"/>
                  </a:cubicBezTo>
                  <a:cubicBezTo>
                    <a:pt x="148" y="135"/>
                    <a:pt x="149" y="135"/>
                    <a:pt x="150" y="135"/>
                  </a:cubicBezTo>
                  <a:cubicBezTo>
                    <a:pt x="150" y="135"/>
                    <a:pt x="150" y="135"/>
                    <a:pt x="151" y="135"/>
                  </a:cubicBezTo>
                  <a:cubicBezTo>
                    <a:pt x="152" y="134"/>
                    <a:pt x="152" y="134"/>
                    <a:pt x="152" y="133"/>
                  </a:cubicBezTo>
                  <a:close/>
                  <a:moveTo>
                    <a:pt x="170" y="122"/>
                  </a:moveTo>
                  <a:cubicBezTo>
                    <a:pt x="170" y="122"/>
                    <a:pt x="170" y="122"/>
                    <a:pt x="170" y="122"/>
                  </a:cubicBezTo>
                  <a:cubicBezTo>
                    <a:pt x="169" y="121"/>
                    <a:pt x="169" y="120"/>
                    <a:pt x="169" y="120"/>
                  </a:cubicBezTo>
                  <a:cubicBezTo>
                    <a:pt x="168" y="120"/>
                    <a:pt x="168" y="120"/>
                    <a:pt x="167" y="120"/>
                  </a:cubicBezTo>
                  <a:cubicBezTo>
                    <a:pt x="165" y="120"/>
                    <a:pt x="165" y="120"/>
                    <a:pt x="165" y="120"/>
                  </a:cubicBezTo>
                  <a:cubicBezTo>
                    <a:pt x="167" y="131"/>
                    <a:pt x="167" y="131"/>
                    <a:pt x="167" y="131"/>
                  </a:cubicBezTo>
                  <a:cubicBezTo>
                    <a:pt x="168" y="132"/>
                    <a:pt x="168" y="132"/>
                    <a:pt x="170" y="132"/>
                  </a:cubicBezTo>
                  <a:cubicBezTo>
                    <a:pt x="170" y="132"/>
                    <a:pt x="170" y="132"/>
                    <a:pt x="170" y="132"/>
                  </a:cubicBezTo>
                  <a:cubicBezTo>
                    <a:pt x="164" y="133"/>
                    <a:pt x="164" y="133"/>
                    <a:pt x="164" y="133"/>
                  </a:cubicBezTo>
                  <a:cubicBezTo>
                    <a:pt x="164" y="133"/>
                    <a:pt x="164" y="133"/>
                    <a:pt x="164" y="133"/>
                  </a:cubicBezTo>
                  <a:cubicBezTo>
                    <a:pt x="165" y="133"/>
                    <a:pt x="166" y="132"/>
                    <a:pt x="165" y="131"/>
                  </a:cubicBezTo>
                  <a:cubicBezTo>
                    <a:pt x="163" y="121"/>
                    <a:pt x="163" y="121"/>
                    <a:pt x="163" y="121"/>
                  </a:cubicBezTo>
                  <a:cubicBezTo>
                    <a:pt x="161" y="121"/>
                    <a:pt x="161" y="121"/>
                    <a:pt x="161" y="121"/>
                  </a:cubicBezTo>
                  <a:cubicBezTo>
                    <a:pt x="160" y="121"/>
                    <a:pt x="160" y="122"/>
                    <a:pt x="159" y="122"/>
                  </a:cubicBezTo>
                  <a:cubicBezTo>
                    <a:pt x="159" y="123"/>
                    <a:pt x="159" y="123"/>
                    <a:pt x="159" y="124"/>
                  </a:cubicBezTo>
                  <a:cubicBezTo>
                    <a:pt x="159" y="124"/>
                    <a:pt x="159" y="124"/>
                    <a:pt x="159" y="124"/>
                  </a:cubicBezTo>
                  <a:cubicBezTo>
                    <a:pt x="158" y="121"/>
                    <a:pt x="158" y="121"/>
                    <a:pt x="158" y="121"/>
                  </a:cubicBezTo>
                  <a:cubicBezTo>
                    <a:pt x="169" y="118"/>
                    <a:pt x="169" y="118"/>
                    <a:pt x="169" y="118"/>
                  </a:cubicBezTo>
                  <a:cubicBezTo>
                    <a:pt x="170" y="122"/>
                    <a:pt x="170" y="122"/>
                    <a:pt x="170" y="122"/>
                  </a:cubicBezTo>
                  <a:close/>
                  <a:moveTo>
                    <a:pt x="181" y="125"/>
                  </a:moveTo>
                  <a:cubicBezTo>
                    <a:pt x="181" y="126"/>
                    <a:pt x="181" y="127"/>
                    <a:pt x="180" y="128"/>
                  </a:cubicBezTo>
                  <a:cubicBezTo>
                    <a:pt x="180" y="129"/>
                    <a:pt x="179" y="130"/>
                    <a:pt x="178" y="130"/>
                  </a:cubicBezTo>
                  <a:cubicBezTo>
                    <a:pt x="177" y="131"/>
                    <a:pt x="176" y="131"/>
                    <a:pt x="176" y="130"/>
                  </a:cubicBezTo>
                  <a:cubicBezTo>
                    <a:pt x="174" y="129"/>
                    <a:pt x="174" y="128"/>
                    <a:pt x="173" y="127"/>
                  </a:cubicBezTo>
                  <a:cubicBezTo>
                    <a:pt x="173" y="126"/>
                    <a:pt x="173" y="125"/>
                    <a:pt x="173" y="123"/>
                  </a:cubicBezTo>
                  <a:cubicBezTo>
                    <a:pt x="174" y="122"/>
                    <a:pt x="174" y="121"/>
                    <a:pt x="176" y="121"/>
                  </a:cubicBezTo>
                  <a:cubicBezTo>
                    <a:pt x="177" y="121"/>
                    <a:pt x="178" y="121"/>
                    <a:pt x="178" y="121"/>
                  </a:cubicBezTo>
                  <a:cubicBezTo>
                    <a:pt x="179" y="121"/>
                    <a:pt x="180" y="122"/>
                    <a:pt x="180" y="123"/>
                  </a:cubicBezTo>
                  <a:cubicBezTo>
                    <a:pt x="174" y="125"/>
                    <a:pt x="174" y="125"/>
                    <a:pt x="174" y="125"/>
                  </a:cubicBezTo>
                  <a:cubicBezTo>
                    <a:pt x="175" y="126"/>
                    <a:pt x="176" y="127"/>
                    <a:pt x="176" y="128"/>
                  </a:cubicBezTo>
                  <a:cubicBezTo>
                    <a:pt x="177" y="129"/>
                    <a:pt x="178" y="129"/>
                    <a:pt x="179" y="128"/>
                  </a:cubicBezTo>
                  <a:cubicBezTo>
                    <a:pt x="180" y="128"/>
                    <a:pt x="180" y="127"/>
                    <a:pt x="181" y="127"/>
                  </a:cubicBezTo>
                  <a:cubicBezTo>
                    <a:pt x="180" y="127"/>
                    <a:pt x="181" y="126"/>
                    <a:pt x="181" y="125"/>
                  </a:cubicBezTo>
                  <a:cubicBezTo>
                    <a:pt x="181" y="125"/>
                    <a:pt x="181" y="125"/>
                    <a:pt x="181" y="125"/>
                  </a:cubicBezTo>
                  <a:close/>
                  <a:moveTo>
                    <a:pt x="178" y="123"/>
                  </a:moveTo>
                  <a:cubicBezTo>
                    <a:pt x="177" y="122"/>
                    <a:pt x="176" y="121"/>
                    <a:pt x="175" y="122"/>
                  </a:cubicBezTo>
                  <a:cubicBezTo>
                    <a:pt x="174" y="122"/>
                    <a:pt x="173" y="123"/>
                    <a:pt x="173" y="125"/>
                  </a:cubicBezTo>
                  <a:cubicBezTo>
                    <a:pt x="178" y="123"/>
                    <a:pt x="178" y="123"/>
                    <a:pt x="178" y="123"/>
                  </a:cubicBezTo>
                  <a:close/>
                  <a:moveTo>
                    <a:pt x="190" y="122"/>
                  </a:moveTo>
                  <a:cubicBezTo>
                    <a:pt x="190" y="123"/>
                    <a:pt x="190" y="124"/>
                    <a:pt x="190" y="125"/>
                  </a:cubicBezTo>
                  <a:cubicBezTo>
                    <a:pt x="189" y="126"/>
                    <a:pt x="188" y="127"/>
                    <a:pt x="188" y="127"/>
                  </a:cubicBezTo>
                  <a:cubicBezTo>
                    <a:pt x="186" y="127"/>
                    <a:pt x="186" y="127"/>
                    <a:pt x="184" y="127"/>
                  </a:cubicBezTo>
                  <a:cubicBezTo>
                    <a:pt x="183" y="127"/>
                    <a:pt x="182" y="125"/>
                    <a:pt x="182" y="124"/>
                  </a:cubicBezTo>
                  <a:cubicBezTo>
                    <a:pt x="182" y="123"/>
                    <a:pt x="182" y="122"/>
                    <a:pt x="182" y="121"/>
                  </a:cubicBezTo>
                  <a:cubicBezTo>
                    <a:pt x="182" y="119"/>
                    <a:pt x="183" y="119"/>
                    <a:pt x="185" y="118"/>
                  </a:cubicBezTo>
                  <a:cubicBezTo>
                    <a:pt x="186" y="118"/>
                    <a:pt x="186" y="118"/>
                    <a:pt x="187" y="118"/>
                  </a:cubicBezTo>
                  <a:cubicBezTo>
                    <a:pt x="188" y="118"/>
                    <a:pt x="188" y="118"/>
                    <a:pt x="188" y="119"/>
                  </a:cubicBezTo>
                  <a:cubicBezTo>
                    <a:pt x="188" y="119"/>
                    <a:pt x="188" y="119"/>
                    <a:pt x="188" y="119"/>
                  </a:cubicBezTo>
                  <a:cubicBezTo>
                    <a:pt x="188" y="120"/>
                    <a:pt x="188" y="120"/>
                    <a:pt x="188" y="120"/>
                  </a:cubicBezTo>
                  <a:cubicBezTo>
                    <a:pt x="188" y="120"/>
                    <a:pt x="188" y="120"/>
                    <a:pt x="187" y="120"/>
                  </a:cubicBezTo>
                  <a:cubicBezTo>
                    <a:pt x="187" y="120"/>
                    <a:pt x="187" y="119"/>
                    <a:pt x="187" y="119"/>
                  </a:cubicBezTo>
                  <a:cubicBezTo>
                    <a:pt x="187" y="119"/>
                    <a:pt x="186" y="119"/>
                    <a:pt x="186" y="119"/>
                  </a:cubicBezTo>
                  <a:cubicBezTo>
                    <a:pt x="186" y="119"/>
                    <a:pt x="185" y="119"/>
                    <a:pt x="185" y="119"/>
                  </a:cubicBezTo>
                  <a:cubicBezTo>
                    <a:pt x="184" y="119"/>
                    <a:pt x="183" y="120"/>
                    <a:pt x="183" y="121"/>
                  </a:cubicBezTo>
                  <a:cubicBezTo>
                    <a:pt x="183" y="121"/>
                    <a:pt x="183" y="122"/>
                    <a:pt x="184" y="123"/>
                  </a:cubicBezTo>
                  <a:cubicBezTo>
                    <a:pt x="184" y="124"/>
                    <a:pt x="185" y="125"/>
                    <a:pt x="186" y="125"/>
                  </a:cubicBezTo>
                  <a:cubicBezTo>
                    <a:pt x="186" y="126"/>
                    <a:pt x="187" y="126"/>
                    <a:pt x="188" y="126"/>
                  </a:cubicBezTo>
                  <a:cubicBezTo>
                    <a:pt x="189" y="125"/>
                    <a:pt x="190" y="124"/>
                    <a:pt x="190" y="122"/>
                  </a:cubicBezTo>
                  <a:cubicBezTo>
                    <a:pt x="190" y="122"/>
                    <a:pt x="190" y="122"/>
                    <a:pt x="190" y="122"/>
                  </a:cubicBezTo>
                  <a:close/>
                  <a:moveTo>
                    <a:pt x="202" y="120"/>
                  </a:moveTo>
                  <a:cubicBezTo>
                    <a:pt x="198" y="122"/>
                    <a:pt x="198" y="122"/>
                    <a:pt x="198" y="122"/>
                  </a:cubicBezTo>
                  <a:cubicBezTo>
                    <a:pt x="198" y="121"/>
                    <a:pt x="198" y="121"/>
                    <a:pt x="198" y="121"/>
                  </a:cubicBezTo>
                  <a:cubicBezTo>
                    <a:pt x="199" y="121"/>
                    <a:pt x="199" y="121"/>
                    <a:pt x="198" y="120"/>
                  </a:cubicBezTo>
                  <a:cubicBezTo>
                    <a:pt x="196" y="115"/>
                    <a:pt x="196" y="115"/>
                    <a:pt x="196" y="115"/>
                  </a:cubicBezTo>
                  <a:cubicBezTo>
                    <a:pt x="195" y="114"/>
                    <a:pt x="195" y="114"/>
                    <a:pt x="194" y="115"/>
                  </a:cubicBezTo>
                  <a:cubicBezTo>
                    <a:pt x="193" y="115"/>
                    <a:pt x="192" y="116"/>
                    <a:pt x="192" y="117"/>
                  </a:cubicBezTo>
                  <a:cubicBezTo>
                    <a:pt x="194" y="121"/>
                    <a:pt x="194" y="121"/>
                    <a:pt x="194" y="121"/>
                  </a:cubicBezTo>
                  <a:cubicBezTo>
                    <a:pt x="195" y="122"/>
                    <a:pt x="196" y="122"/>
                    <a:pt x="196" y="122"/>
                  </a:cubicBezTo>
                  <a:cubicBezTo>
                    <a:pt x="196" y="122"/>
                    <a:pt x="196" y="122"/>
                    <a:pt x="196" y="122"/>
                  </a:cubicBezTo>
                  <a:cubicBezTo>
                    <a:pt x="192" y="124"/>
                    <a:pt x="192" y="124"/>
                    <a:pt x="192" y="124"/>
                  </a:cubicBezTo>
                  <a:cubicBezTo>
                    <a:pt x="192" y="124"/>
                    <a:pt x="192" y="124"/>
                    <a:pt x="192" y="124"/>
                  </a:cubicBezTo>
                  <a:cubicBezTo>
                    <a:pt x="193" y="123"/>
                    <a:pt x="193" y="123"/>
                    <a:pt x="192" y="122"/>
                  </a:cubicBezTo>
                  <a:cubicBezTo>
                    <a:pt x="188" y="113"/>
                    <a:pt x="188" y="113"/>
                    <a:pt x="188" y="113"/>
                  </a:cubicBezTo>
                  <a:cubicBezTo>
                    <a:pt x="187" y="113"/>
                    <a:pt x="187" y="113"/>
                    <a:pt x="187" y="113"/>
                  </a:cubicBezTo>
                  <a:cubicBezTo>
                    <a:pt x="187" y="113"/>
                    <a:pt x="186" y="113"/>
                    <a:pt x="186" y="113"/>
                  </a:cubicBezTo>
                  <a:cubicBezTo>
                    <a:pt x="186" y="113"/>
                    <a:pt x="186" y="113"/>
                    <a:pt x="186" y="113"/>
                  </a:cubicBezTo>
                  <a:cubicBezTo>
                    <a:pt x="186" y="112"/>
                    <a:pt x="187" y="111"/>
                    <a:pt x="188" y="110"/>
                  </a:cubicBezTo>
                  <a:cubicBezTo>
                    <a:pt x="191" y="116"/>
                    <a:pt x="191" y="116"/>
                    <a:pt x="191" y="116"/>
                  </a:cubicBezTo>
                  <a:cubicBezTo>
                    <a:pt x="192" y="114"/>
                    <a:pt x="192" y="113"/>
                    <a:pt x="193" y="113"/>
                  </a:cubicBezTo>
                  <a:cubicBezTo>
                    <a:pt x="195" y="112"/>
                    <a:pt x="196" y="113"/>
                    <a:pt x="197" y="115"/>
                  </a:cubicBezTo>
                  <a:cubicBezTo>
                    <a:pt x="199" y="119"/>
                    <a:pt x="199" y="119"/>
                    <a:pt x="199" y="119"/>
                  </a:cubicBezTo>
                  <a:cubicBezTo>
                    <a:pt x="200" y="120"/>
                    <a:pt x="201" y="120"/>
                    <a:pt x="202" y="120"/>
                  </a:cubicBezTo>
                  <a:cubicBezTo>
                    <a:pt x="202" y="120"/>
                    <a:pt x="202" y="120"/>
                    <a:pt x="202" y="120"/>
                  </a:cubicBezTo>
                  <a:close/>
                  <a:moveTo>
                    <a:pt x="212" y="114"/>
                  </a:moveTo>
                  <a:cubicBezTo>
                    <a:pt x="208" y="116"/>
                    <a:pt x="208" y="116"/>
                    <a:pt x="208" y="116"/>
                  </a:cubicBezTo>
                  <a:cubicBezTo>
                    <a:pt x="208" y="116"/>
                    <a:pt x="208" y="116"/>
                    <a:pt x="208" y="116"/>
                  </a:cubicBezTo>
                  <a:cubicBezTo>
                    <a:pt x="209" y="115"/>
                    <a:pt x="209" y="115"/>
                    <a:pt x="209" y="114"/>
                  </a:cubicBezTo>
                  <a:cubicBezTo>
                    <a:pt x="206" y="110"/>
                    <a:pt x="206" y="110"/>
                    <a:pt x="206" y="110"/>
                  </a:cubicBezTo>
                  <a:cubicBezTo>
                    <a:pt x="206" y="109"/>
                    <a:pt x="206" y="109"/>
                    <a:pt x="206" y="109"/>
                  </a:cubicBezTo>
                  <a:cubicBezTo>
                    <a:pt x="205" y="109"/>
                    <a:pt x="205" y="109"/>
                    <a:pt x="204" y="109"/>
                  </a:cubicBezTo>
                  <a:cubicBezTo>
                    <a:pt x="203" y="110"/>
                    <a:pt x="202" y="111"/>
                    <a:pt x="202" y="111"/>
                  </a:cubicBezTo>
                  <a:cubicBezTo>
                    <a:pt x="205" y="116"/>
                    <a:pt x="205" y="116"/>
                    <a:pt x="205" y="116"/>
                  </a:cubicBezTo>
                  <a:cubicBezTo>
                    <a:pt x="206" y="117"/>
                    <a:pt x="206" y="117"/>
                    <a:pt x="207" y="117"/>
                  </a:cubicBezTo>
                  <a:cubicBezTo>
                    <a:pt x="207" y="117"/>
                    <a:pt x="207" y="117"/>
                    <a:pt x="207" y="117"/>
                  </a:cubicBezTo>
                  <a:cubicBezTo>
                    <a:pt x="203" y="119"/>
                    <a:pt x="203" y="119"/>
                    <a:pt x="203" y="119"/>
                  </a:cubicBezTo>
                  <a:cubicBezTo>
                    <a:pt x="203" y="119"/>
                    <a:pt x="203" y="119"/>
                    <a:pt x="203" y="119"/>
                  </a:cubicBezTo>
                  <a:cubicBezTo>
                    <a:pt x="204" y="119"/>
                    <a:pt x="204" y="118"/>
                    <a:pt x="204" y="117"/>
                  </a:cubicBezTo>
                  <a:cubicBezTo>
                    <a:pt x="201" y="113"/>
                    <a:pt x="201" y="113"/>
                    <a:pt x="201" y="113"/>
                  </a:cubicBezTo>
                  <a:cubicBezTo>
                    <a:pt x="200" y="112"/>
                    <a:pt x="200" y="112"/>
                    <a:pt x="200" y="112"/>
                  </a:cubicBezTo>
                  <a:cubicBezTo>
                    <a:pt x="200" y="112"/>
                    <a:pt x="200" y="112"/>
                    <a:pt x="199" y="113"/>
                  </a:cubicBezTo>
                  <a:cubicBezTo>
                    <a:pt x="199" y="112"/>
                    <a:pt x="199" y="112"/>
                    <a:pt x="199" y="112"/>
                  </a:cubicBezTo>
                  <a:cubicBezTo>
                    <a:pt x="201" y="110"/>
                    <a:pt x="201" y="110"/>
                    <a:pt x="201" y="110"/>
                  </a:cubicBezTo>
                  <a:cubicBezTo>
                    <a:pt x="202" y="111"/>
                    <a:pt x="202" y="111"/>
                    <a:pt x="202" y="111"/>
                  </a:cubicBezTo>
                  <a:cubicBezTo>
                    <a:pt x="202" y="110"/>
                    <a:pt x="203" y="109"/>
                    <a:pt x="204" y="108"/>
                  </a:cubicBezTo>
                  <a:cubicBezTo>
                    <a:pt x="205" y="107"/>
                    <a:pt x="206" y="108"/>
                    <a:pt x="208" y="110"/>
                  </a:cubicBezTo>
                  <a:cubicBezTo>
                    <a:pt x="210" y="114"/>
                    <a:pt x="210" y="114"/>
                    <a:pt x="210" y="114"/>
                  </a:cubicBezTo>
                  <a:cubicBezTo>
                    <a:pt x="210" y="114"/>
                    <a:pt x="211" y="115"/>
                    <a:pt x="212" y="114"/>
                  </a:cubicBezTo>
                  <a:cubicBezTo>
                    <a:pt x="212" y="114"/>
                    <a:pt x="212" y="114"/>
                    <a:pt x="212" y="114"/>
                  </a:cubicBezTo>
                  <a:close/>
                  <a:moveTo>
                    <a:pt x="218" y="104"/>
                  </a:moveTo>
                  <a:cubicBezTo>
                    <a:pt x="219" y="105"/>
                    <a:pt x="219" y="107"/>
                    <a:pt x="219" y="108"/>
                  </a:cubicBezTo>
                  <a:cubicBezTo>
                    <a:pt x="219" y="109"/>
                    <a:pt x="218" y="110"/>
                    <a:pt x="217" y="111"/>
                  </a:cubicBezTo>
                  <a:cubicBezTo>
                    <a:pt x="216" y="112"/>
                    <a:pt x="215" y="112"/>
                    <a:pt x="214" y="112"/>
                  </a:cubicBezTo>
                  <a:cubicBezTo>
                    <a:pt x="212" y="111"/>
                    <a:pt x="211" y="111"/>
                    <a:pt x="210" y="110"/>
                  </a:cubicBezTo>
                  <a:cubicBezTo>
                    <a:pt x="210" y="109"/>
                    <a:pt x="209" y="107"/>
                    <a:pt x="209" y="106"/>
                  </a:cubicBezTo>
                  <a:cubicBezTo>
                    <a:pt x="209" y="105"/>
                    <a:pt x="210" y="104"/>
                    <a:pt x="211" y="103"/>
                  </a:cubicBezTo>
                  <a:cubicBezTo>
                    <a:pt x="212" y="102"/>
                    <a:pt x="214" y="102"/>
                    <a:pt x="215" y="102"/>
                  </a:cubicBezTo>
                  <a:cubicBezTo>
                    <a:pt x="216" y="102"/>
                    <a:pt x="217" y="103"/>
                    <a:pt x="218" y="104"/>
                  </a:cubicBezTo>
                  <a:close/>
                  <a:moveTo>
                    <a:pt x="217" y="106"/>
                  </a:moveTo>
                  <a:cubicBezTo>
                    <a:pt x="216" y="105"/>
                    <a:pt x="215" y="104"/>
                    <a:pt x="214" y="103"/>
                  </a:cubicBezTo>
                  <a:cubicBezTo>
                    <a:pt x="213" y="103"/>
                    <a:pt x="212" y="103"/>
                    <a:pt x="212" y="103"/>
                  </a:cubicBezTo>
                  <a:cubicBezTo>
                    <a:pt x="211" y="104"/>
                    <a:pt x="211" y="105"/>
                    <a:pt x="211" y="105"/>
                  </a:cubicBezTo>
                  <a:cubicBezTo>
                    <a:pt x="211" y="106"/>
                    <a:pt x="211" y="107"/>
                    <a:pt x="212" y="108"/>
                  </a:cubicBezTo>
                  <a:cubicBezTo>
                    <a:pt x="212" y="109"/>
                    <a:pt x="213" y="110"/>
                    <a:pt x="214" y="110"/>
                  </a:cubicBezTo>
                  <a:cubicBezTo>
                    <a:pt x="215" y="111"/>
                    <a:pt x="216" y="111"/>
                    <a:pt x="217" y="110"/>
                  </a:cubicBezTo>
                  <a:cubicBezTo>
                    <a:pt x="218" y="110"/>
                    <a:pt x="218" y="109"/>
                    <a:pt x="218" y="108"/>
                  </a:cubicBezTo>
                  <a:cubicBezTo>
                    <a:pt x="218" y="107"/>
                    <a:pt x="217" y="107"/>
                    <a:pt x="217" y="106"/>
                  </a:cubicBezTo>
                  <a:close/>
                  <a:moveTo>
                    <a:pt x="226" y="103"/>
                  </a:moveTo>
                  <a:cubicBezTo>
                    <a:pt x="222" y="107"/>
                    <a:pt x="222" y="107"/>
                    <a:pt x="222" y="107"/>
                  </a:cubicBezTo>
                  <a:cubicBezTo>
                    <a:pt x="222" y="106"/>
                    <a:pt x="222" y="106"/>
                    <a:pt x="222" y="106"/>
                  </a:cubicBezTo>
                  <a:cubicBezTo>
                    <a:pt x="223" y="105"/>
                    <a:pt x="223" y="105"/>
                    <a:pt x="223" y="104"/>
                  </a:cubicBezTo>
                  <a:cubicBezTo>
                    <a:pt x="216" y="97"/>
                    <a:pt x="216" y="97"/>
                    <a:pt x="216" y="97"/>
                  </a:cubicBezTo>
                  <a:cubicBezTo>
                    <a:pt x="216" y="96"/>
                    <a:pt x="216" y="96"/>
                    <a:pt x="215" y="96"/>
                  </a:cubicBezTo>
                  <a:cubicBezTo>
                    <a:pt x="215" y="96"/>
                    <a:pt x="215" y="96"/>
                    <a:pt x="214" y="97"/>
                  </a:cubicBezTo>
                  <a:cubicBezTo>
                    <a:pt x="214" y="97"/>
                    <a:pt x="214" y="97"/>
                    <a:pt x="214" y="97"/>
                  </a:cubicBezTo>
                  <a:cubicBezTo>
                    <a:pt x="214" y="97"/>
                    <a:pt x="214" y="97"/>
                    <a:pt x="214" y="97"/>
                  </a:cubicBezTo>
                  <a:cubicBezTo>
                    <a:pt x="214" y="96"/>
                    <a:pt x="215" y="95"/>
                    <a:pt x="216" y="94"/>
                  </a:cubicBezTo>
                  <a:cubicBezTo>
                    <a:pt x="224" y="103"/>
                    <a:pt x="224" y="103"/>
                    <a:pt x="224" y="103"/>
                  </a:cubicBezTo>
                  <a:cubicBezTo>
                    <a:pt x="224" y="104"/>
                    <a:pt x="225" y="104"/>
                    <a:pt x="226" y="103"/>
                  </a:cubicBezTo>
                  <a:cubicBezTo>
                    <a:pt x="226" y="103"/>
                    <a:pt x="226" y="103"/>
                    <a:pt x="226" y="103"/>
                  </a:cubicBezTo>
                  <a:close/>
                  <a:moveTo>
                    <a:pt x="231" y="93"/>
                  </a:moveTo>
                  <a:cubicBezTo>
                    <a:pt x="232" y="94"/>
                    <a:pt x="232" y="95"/>
                    <a:pt x="232" y="96"/>
                  </a:cubicBezTo>
                  <a:cubicBezTo>
                    <a:pt x="232" y="97"/>
                    <a:pt x="232" y="99"/>
                    <a:pt x="230" y="99"/>
                  </a:cubicBezTo>
                  <a:cubicBezTo>
                    <a:pt x="230" y="100"/>
                    <a:pt x="228" y="101"/>
                    <a:pt x="227" y="101"/>
                  </a:cubicBezTo>
                  <a:cubicBezTo>
                    <a:pt x="226" y="101"/>
                    <a:pt x="225" y="100"/>
                    <a:pt x="224" y="99"/>
                  </a:cubicBezTo>
                  <a:cubicBezTo>
                    <a:pt x="223" y="98"/>
                    <a:pt x="222" y="97"/>
                    <a:pt x="222" y="96"/>
                  </a:cubicBezTo>
                  <a:cubicBezTo>
                    <a:pt x="222" y="95"/>
                    <a:pt x="223" y="93"/>
                    <a:pt x="224" y="93"/>
                  </a:cubicBezTo>
                  <a:cubicBezTo>
                    <a:pt x="225" y="92"/>
                    <a:pt x="226" y="91"/>
                    <a:pt x="227" y="91"/>
                  </a:cubicBezTo>
                  <a:cubicBezTo>
                    <a:pt x="229" y="91"/>
                    <a:pt x="230" y="91"/>
                    <a:pt x="231" y="93"/>
                  </a:cubicBezTo>
                  <a:close/>
                  <a:moveTo>
                    <a:pt x="230" y="95"/>
                  </a:moveTo>
                  <a:cubicBezTo>
                    <a:pt x="229" y="94"/>
                    <a:pt x="228" y="93"/>
                    <a:pt x="227" y="93"/>
                  </a:cubicBezTo>
                  <a:cubicBezTo>
                    <a:pt x="226" y="92"/>
                    <a:pt x="225" y="92"/>
                    <a:pt x="224" y="93"/>
                  </a:cubicBezTo>
                  <a:cubicBezTo>
                    <a:pt x="224" y="93"/>
                    <a:pt x="224" y="94"/>
                    <a:pt x="224" y="95"/>
                  </a:cubicBezTo>
                  <a:cubicBezTo>
                    <a:pt x="224" y="96"/>
                    <a:pt x="224" y="96"/>
                    <a:pt x="225" y="97"/>
                  </a:cubicBezTo>
                  <a:cubicBezTo>
                    <a:pt x="226" y="98"/>
                    <a:pt x="227" y="99"/>
                    <a:pt x="228" y="99"/>
                  </a:cubicBezTo>
                  <a:cubicBezTo>
                    <a:pt x="229" y="99"/>
                    <a:pt x="230" y="99"/>
                    <a:pt x="231" y="99"/>
                  </a:cubicBezTo>
                  <a:cubicBezTo>
                    <a:pt x="232" y="98"/>
                    <a:pt x="232" y="97"/>
                    <a:pt x="231" y="97"/>
                  </a:cubicBezTo>
                  <a:cubicBezTo>
                    <a:pt x="231" y="96"/>
                    <a:pt x="231" y="95"/>
                    <a:pt x="230" y="95"/>
                  </a:cubicBezTo>
                  <a:close/>
                  <a:moveTo>
                    <a:pt x="236" y="82"/>
                  </a:moveTo>
                  <a:cubicBezTo>
                    <a:pt x="234" y="83"/>
                    <a:pt x="234" y="83"/>
                    <a:pt x="234" y="83"/>
                  </a:cubicBezTo>
                  <a:cubicBezTo>
                    <a:pt x="235" y="83"/>
                    <a:pt x="236" y="84"/>
                    <a:pt x="236" y="84"/>
                  </a:cubicBezTo>
                  <a:cubicBezTo>
                    <a:pt x="237" y="85"/>
                    <a:pt x="237" y="85"/>
                    <a:pt x="237" y="87"/>
                  </a:cubicBezTo>
                  <a:cubicBezTo>
                    <a:pt x="237" y="87"/>
                    <a:pt x="237" y="88"/>
                    <a:pt x="236" y="89"/>
                  </a:cubicBezTo>
                  <a:cubicBezTo>
                    <a:pt x="236" y="89"/>
                    <a:pt x="236" y="89"/>
                    <a:pt x="236" y="90"/>
                  </a:cubicBezTo>
                  <a:cubicBezTo>
                    <a:pt x="236" y="91"/>
                    <a:pt x="236" y="91"/>
                    <a:pt x="236" y="91"/>
                  </a:cubicBezTo>
                  <a:cubicBezTo>
                    <a:pt x="236" y="92"/>
                    <a:pt x="237" y="91"/>
                    <a:pt x="238" y="90"/>
                  </a:cubicBezTo>
                  <a:cubicBezTo>
                    <a:pt x="239" y="89"/>
                    <a:pt x="240" y="88"/>
                    <a:pt x="240" y="87"/>
                  </a:cubicBezTo>
                  <a:cubicBezTo>
                    <a:pt x="241" y="87"/>
                    <a:pt x="242" y="87"/>
                    <a:pt x="242" y="88"/>
                  </a:cubicBezTo>
                  <a:cubicBezTo>
                    <a:pt x="243" y="88"/>
                    <a:pt x="243" y="89"/>
                    <a:pt x="243" y="91"/>
                  </a:cubicBezTo>
                  <a:cubicBezTo>
                    <a:pt x="243" y="92"/>
                    <a:pt x="242" y="93"/>
                    <a:pt x="242" y="94"/>
                  </a:cubicBezTo>
                  <a:cubicBezTo>
                    <a:pt x="241" y="95"/>
                    <a:pt x="240" y="95"/>
                    <a:pt x="239" y="96"/>
                  </a:cubicBezTo>
                  <a:cubicBezTo>
                    <a:pt x="238" y="96"/>
                    <a:pt x="238" y="96"/>
                    <a:pt x="238" y="95"/>
                  </a:cubicBezTo>
                  <a:cubicBezTo>
                    <a:pt x="237" y="95"/>
                    <a:pt x="237" y="95"/>
                    <a:pt x="237" y="94"/>
                  </a:cubicBezTo>
                  <a:cubicBezTo>
                    <a:pt x="237" y="94"/>
                    <a:pt x="237" y="93"/>
                    <a:pt x="237" y="93"/>
                  </a:cubicBezTo>
                  <a:cubicBezTo>
                    <a:pt x="237" y="93"/>
                    <a:pt x="237" y="93"/>
                    <a:pt x="236" y="93"/>
                  </a:cubicBezTo>
                  <a:cubicBezTo>
                    <a:pt x="236" y="93"/>
                    <a:pt x="236" y="93"/>
                    <a:pt x="236" y="93"/>
                  </a:cubicBezTo>
                  <a:cubicBezTo>
                    <a:pt x="235" y="93"/>
                    <a:pt x="235" y="92"/>
                    <a:pt x="235" y="92"/>
                  </a:cubicBezTo>
                  <a:cubicBezTo>
                    <a:pt x="235" y="91"/>
                    <a:pt x="235" y="91"/>
                    <a:pt x="235" y="90"/>
                  </a:cubicBezTo>
                  <a:cubicBezTo>
                    <a:pt x="234" y="91"/>
                    <a:pt x="233" y="91"/>
                    <a:pt x="232" y="90"/>
                  </a:cubicBezTo>
                  <a:cubicBezTo>
                    <a:pt x="231" y="89"/>
                    <a:pt x="230" y="89"/>
                    <a:pt x="230" y="87"/>
                  </a:cubicBezTo>
                  <a:cubicBezTo>
                    <a:pt x="230" y="87"/>
                    <a:pt x="231" y="85"/>
                    <a:pt x="232" y="85"/>
                  </a:cubicBezTo>
                  <a:cubicBezTo>
                    <a:pt x="232" y="84"/>
                    <a:pt x="232" y="84"/>
                    <a:pt x="233" y="83"/>
                  </a:cubicBezTo>
                  <a:cubicBezTo>
                    <a:pt x="234" y="83"/>
                    <a:pt x="234" y="83"/>
                    <a:pt x="234" y="83"/>
                  </a:cubicBezTo>
                  <a:cubicBezTo>
                    <a:pt x="235" y="81"/>
                    <a:pt x="235" y="81"/>
                    <a:pt x="235" y="81"/>
                  </a:cubicBezTo>
                  <a:cubicBezTo>
                    <a:pt x="236" y="82"/>
                    <a:pt x="236" y="82"/>
                    <a:pt x="236" y="82"/>
                  </a:cubicBezTo>
                  <a:close/>
                  <a:moveTo>
                    <a:pt x="236" y="86"/>
                  </a:moveTo>
                  <a:cubicBezTo>
                    <a:pt x="235" y="86"/>
                    <a:pt x="234" y="85"/>
                    <a:pt x="234" y="85"/>
                  </a:cubicBezTo>
                  <a:cubicBezTo>
                    <a:pt x="233" y="85"/>
                    <a:pt x="232" y="85"/>
                    <a:pt x="232" y="85"/>
                  </a:cubicBezTo>
                  <a:cubicBezTo>
                    <a:pt x="231" y="86"/>
                    <a:pt x="231" y="86"/>
                    <a:pt x="231" y="87"/>
                  </a:cubicBezTo>
                  <a:cubicBezTo>
                    <a:pt x="231" y="87"/>
                    <a:pt x="232" y="87"/>
                    <a:pt x="232" y="88"/>
                  </a:cubicBezTo>
                  <a:cubicBezTo>
                    <a:pt x="233" y="88"/>
                    <a:pt x="233" y="89"/>
                    <a:pt x="234" y="89"/>
                  </a:cubicBezTo>
                  <a:cubicBezTo>
                    <a:pt x="235" y="89"/>
                    <a:pt x="235" y="89"/>
                    <a:pt x="236" y="89"/>
                  </a:cubicBezTo>
                  <a:cubicBezTo>
                    <a:pt x="237" y="88"/>
                    <a:pt x="236" y="87"/>
                    <a:pt x="236" y="86"/>
                  </a:cubicBezTo>
                  <a:close/>
                  <a:moveTo>
                    <a:pt x="242" y="89"/>
                  </a:moveTo>
                  <a:cubicBezTo>
                    <a:pt x="242" y="89"/>
                    <a:pt x="241" y="89"/>
                    <a:pt x="240" y="89"/>
                  </a:cubicBezTo>
                  <a:cubicBezTo>
                    <a:pt x="240" y="90"/>
                    <a:pt x="240" y="90"/>
                    <a:pt x="239" y="91"/>
                  </a:cubicBezTo>
                  <a:cubicBezTo>
                    <a:pt x="238" y="92"/>
                    <a:pt x="238" y="92"/>
                    <a:pt x="237" y="93"/>
                  </a:cubicBezTo>
                  <a:cubicBezTo>
                    <a:pt x="237" y="93"/>
                    <a:pt x="238" y="94"/>
                    <a:pt x="238" y="95"/>
                  </a:cubicBezTo>
                  <a:cubicBezTo>
                    <a:pt x="239" y="95"/>
                    <a:pt x="240" y="95"/>
                    <a:pt x="241" y="93"/>
                  </a:cubicBezTo>
                  <a:cubicBezTo>
                    <a:pt x="242" y="93"/>
                    <a:pt x="242" y="91"/>
                    <a:pt x="243" y="91"/>
                  </a:cubicBezTo>
                  <a:cubicBezTo>
                    <a:pt x="243" y="90"/>
                    <a:pt x="242" y="89"/>
                    <a:pt x="242" y="89"/>
                  </a:cubicBezTo>
                  <a:close/>
                  <a:moveTo>
                    <a:pt x="242" y="73"/>
                  </a:moveTo>
                  <a:cubicBezTo>
                    <a:pt x="242" y="73"/>
                    <a:pt x="242" y="73"/>
                    <a:pt x="242" y="74"/>
                  </a:cubicBezTo>
                  <a:cubicBezTo>
                    <a:pt x="242" y="74"/>
                    <a:pt x="242" y="74"/>
                    <a:pt x="242" y="75"/>
                  </a:cubicBezTo>
                  <a:cubicBezTo>
                    <a:pt x="247" y="83"/>
                    <a:pt x="247" y="83"/>
                    <a:pt x="247" y="83"/>
                  </a:cubicBezTo>
                  <a:cubicBezTo>
                    <a:pt x="248" y="85"/>
                    <a:pt x="248" y="86"/>
                    <a:pt x="247" y="87"/>
                  </a:cubicBezTo>
                  <a:cubicBezTo>
                    <a:pt x="246" y="88"/>
                    <a:pt x="246" y="88"/>
                    <a:pt x="245" y="87"/>
                  </a:cubicBezTo>
                  <a:cubicBezTo>
                    <a:pt x="245" y="87"/>
                    <a:pt x="245" y="87"/>
                    <a:pt x="245" y="87"/>
                  </a:cubicBezTo>
                  <a:cubicBezTo>
                    <a:pt x="245" y="86"/>
                    <a:pt x="245" y="86"/>
                    <a:pt x="245" y="86"/>
                  </a:cubicBezTo>
                  <a:cubicBezTo>
                    <a:pt x="245" y="86"/>
                    <a:pt x="246" y="85"/>
                    <a:pt x="246" y="85"/>
                  </a:cubicBezTo>
                  <a:cubicBezTo>
                    <a:pt x="246" y="85"/>
                    <a:pt x="246" y="85"/>
                    <a:pt x="246" y="85"/>
                  </a:cubicBezTo>
                  <a:cubicBezTo>
                    <a:pt x="247" y="85"/>
                    <a:pt x="246" y="83"/>
                    <a:pt x="245" y="81"/>
                  </a:cubicBezTo>
                  <a:cubicBezTo>
                    <a:pt x="238" y="80"/>
                    <a:pt x="238" y="80"/>
                    <a:pt x="238" y="80"/>
                  </a:cubicBezTo>
                  <a:cubicBezTo>
                    <a:pt x="237" y="80"/>
                    <a:pt x="237" y="80"/>
                    <a:pt x="236" y="80"/>
                  </a:cubicBezTo>
                  <a:cubicBezTo>
                    <a:pt x="236" y="80"/>
                    <a:pt x="236" y="80"/>
                    <a:pt x="236" y="80"/>
                  </a:cubicBezTo>
                  <a:cubicBezTo>
                    <a:pt x="235" y="80"/>
                    <a:pt x="235" y="80"/>
                    <a:pt x="235" y="80"/>
                  </a:cubicBezTo>
                  <a:cubicBezTo>
                    <a:pt x="238" y="77"/>
                    <a:pt x="238" y="77"/>
                    <a:pt x="238" y="77"/>
                  </a:cubicBezTo>
                  <a:cubicBezTo>
                    <a:pt x="238" y="77"/>
                    <a:pt x="238" y="77"/>
                    <a:pt x="238" y="77"/>
                  </a:cubicBezTo>
                  <a:cubicBezTo>
                    <a:pt x="238" y="78"/>
                    <a:pt x="238" y="78"/>
                    <a:pt x="238" y="78"/>
                  </a:cubicBezTo>
                  <a:cubicBezTo>
                    <a:pt x="238" y="78"/>
                    <a:pt x="238" y="79"/>
                    <a:pt x="239" y="79"/>
                  </a:cubicBezTo>
                  <a:cubicBezTo>
                    <a:pt x="244" y="80"/>
                    <a:pt x="244" y="80"/>
                    <a:pt x="244" y="80"/>
                  </a:cubicBezTo>
                  <a:cubicBezTo>
                    <a:pt x="242" y="75"/>
                    <a:pt x="242" y="75"/>
                    <a:pt x="242" y="75"/>
                  </a:cubicBezTo>
                  <a:cubicBezTo>
                    <a:pt x="241" y="75"/>
                    <a:pt x="241" y="75"/>
                    <a:pt x="241" y="75"/>
                  </a:cubicBezTo>
                  <a:cubicBezTo>
                    <a:pt x="241" y="75"/>
                    <a:pt x="241" y="75"/>
                    <a:pt x="241" y="75"/>
                  </a:cubicBezTo>
                  <a:cubicBezTo>
                    <a:pt x="240" y="75"/>
                    <a:pt x="240" y="75"/>
                    <a:pt x="240" y="75"/>
                  </a:cubicBezTo>
                  <a:cubicBezTo>
                    <a:pt x="240" y="75"/>
                    <a:pt x="240" y="75"/>
                    <a:pt x="240" y="75"/>
                  </a:cubicBezTo>
                  <a:cubicBezTo>
                    <a:pt x="242" y="73"/>
                    <a:pt x="242" y="73"/>
                    <a:pt x="242" y="73"/>
                  </a:cubicBezTo>
                  <a:cubicBezTo>
                    <a:pt x="242" y="73"/>
                    <a:pt x="242" y="73"/>
                    <a:pt x="242" y="73"/>
                  </a:cubicBezTo>
                  <a:close/>
                  <a:moveTo>
                    <a:pt x="253" y="63"/>
                  </a:moveTo>
                  <a:cubicBezTo>
                    <a:pt x="254" y="64"/>
                    <a:pt x="255" y="65"/>
                    <a:pt x="255" y="66"/>
                  </a:cubicBezTo>
                  <a:cubicBezTo>
                    <a:pt x="256" y="67"/>
                    <a:pt x="256" y="68"/>
                    <a:pt x="255" y="69"/>
                  </a:cubicBezTo>
                  <a:cubicBezTo>
                    <a:pt x="254" y="71"/>
                    <a:pt x="253" y="71"/>
                    <a:pt x="252" y="71"/>
                  </a:cubicBezTo>
                  <a:cubicBezTo>
                    <a:pt x="251" y="72"/>
                    <a:pt x="250" y="71"/>
                    <a:pt x="248" y="71"/>
                  </a:cubicBezTo>
                  <a:cubicBezTo>
                    <a:pt x="247" y="70"/>
                    <a:pt x="246" y="69"/>
                    <a:pt x="246" y="68"/>
                  </a:cubicBezTo>
                  <a:cubicBezTo>
                    <a:pt x="246" y="67"/>
                    <a:pt x="246" y="66"/>
                    <a:pt x="246" y="65"/>
                  </a:cubicBezTo>
                  <a:cubicBezTo>
                    <a:pt x="247" y="63"/>
                    <a:pt x="248" y="63"/>
                    <a:pt x="249" y="62"/>
                  </a:cubicBezTo>
                  <a:cubicBezTo>
                    <a:pt x="250" y="62"/>
                    <a:pt x="252" y="62"/>
                    <a:pt x="253" y="63"/>
                  </a:cubicBezTo>
                  <a:close/>
                  <a:moveTo>
                    <a:pt x="252" y="65"/>
                  </a:moveTo>
                  <a:cubicBezTo>
                    <a:pt x="251" y="64"/>
                    <a:pt x="250" y="64"/>
                    <a:pt x="249" y="64"/>
                  </a:cubicBezTo>
                  <a:cubicBezTo>
                    <a:pt x="248" y="64"/>
                    <a:pt x="247" y="64"/>
                    <a:pt x="247" y="65"/>
                  </a:cubicBezTo>
                  <a:cubicBezTo>
                    <a:pt x="246" y="66"/>
                    <a:pt x="246" y="66"/>
                    <a:pt x="247" y="67"/>
                  </a:cubicBezTo>
                  <a:cubicBezTo>
                    <a:pt x="247" y="68"/>
                    <a:pt x="248" y="68"/>
                    <a:pt x="249" y="69"/>
                  </a:cubicBezTo>
                  <a:cubicBezTo>
                    <a:pt x="250" y="69"/>
                    <a:pt x="251" y="69"/>
                    <a:pt x="252" y="70"/>
                  </a:cubicBezTo>
                  <a:cubicBezTo>
                    <a:pt x="253" y="70"/>
                    <a:pt x="254" y="69"/>
                    <a:pt x="254" y="69"/>
                  </a:cubicBezTo>
                  <a:cubicBezTo>
                    <a:pt x="255" y="68"/>
                    <a:pt x="255" y="67"/>
                    <a:pt x="254" y="66"/>
                  </a:cubicBezTo>
                  <a:cubicBezTo>
                    <a:pt x="254" y="66"/>
                    <a:pt x="253" y="65"/>
                    <a:pt x="252" y="65"/>
                  </a:cubicBezTo>
                  <a:close/>
                  <a:moveTo>
                    <a:pt x="266" y="40"/>
                  </a:moveTo>
                  <a:cubicBezTo>
                    <a:pt x="267" y="42"/>
                    <a:pt x="267" y="44"/>
                    <a:pt x="266" y="46"/>
                  </a:cubicBezTo>
                  <a:cubicBezTo>
                    <a:pt x="265" y="48"/>
                    <a:pt x="264" y="49"/>
                    <a:pt x="262" y="50"/>
                  </a:cubicBezTo>
                  <a:cubicBezTo>
                    <a:pt x="261" y="51"/>
                    <a:pt x="259" y="51"/>
                    <a:pt x="257" y="50"/>
                  </a:cubicBezTo>
                  <a:cubicBezTo>
                    <a:pt x="255" y="49"/>
                    <a:pt x="254" y="48"/>
                    <a:pt x="253" y="47"/>
                  </a:cubicBezTo>
                  <a:cubicBezTo>
                    <a:pt x="252" y="45"/>
                    <a:pt x="252" y="43"/>
                    <a:pt x="253" y="41"/>
                  </a:cubicBezTo>
                  <a:cubicBezTo>
                    <a:pt x="254" y="41"/>
                    <a:pt x="254" y="40"/>
                    <a:pt x="254" y="39"/>
                  </a:cubicBezTo>
                  <a:cubicBezTo>
                    <a:pt x="255" y="39"/>
                    <a:pt x="255" y="38"/>
                    <a:pt x="255" y="38"/>
                  </a:cubicBezTo>
                  <a:cubicBezTo>
                    <a:pt x="255" y="38"/>
                    <a:pt x="255" y="37"/>
                    <a:pt x="255" y="37"/>
                  </a:cubicBezTo>
                  <a:cubicBezTo>
                    <a:pt x="255" y="37"/>
                    <a:pt x="255" y="37"/>
                    <a:pt x="255" y="37"/>
                  </a:cubicBezTo>
                  <a:cubicBezTo>
                    <a:pt x="259" y="38"/>
                    <a:pt x="259" y="38"/>
                    <a:pt x="259" y="38"/>
                  </a:cubicBezTo>
                  <a:cubicBezTo>
                    <a:pt x="259" y="39"/>
                    <a:pt x="259" y="39"/>
                    <a:pt x="259" y="39"/>
                  </a:cubicBezTo>
                  <a:cubicBezTo>
                    <a:pt x="258" y="39"/>
                    <a:pt x="257" y="39"/>
                    <a:pt x="256" y="39"/>
                  </a:cubicBezTo>
                  <a:cubicBezTo>
                    <a:pt x="255" y="39"/>
                    <a:pt x="254" y="40"/>
                    <a:pt x="254" y="41"/>
                  </a:cubicBezTo>
                  <a:cubicBezTo>
                    <a:pt x="254" y="43"/>
                    <a:pt x="254" y="44"/>
                    <a:pt x="254" y="45"/>
                  </a:cubicBezTo>
                  <a:cubicBezTo>
                    <a:pt x="255" y="47"/>
                    <a:pt x="256" y="47"/>
                    <a:pt x="258" y="48"/>
                  </a:cubicBezTo>
                  <a:cubicBezTo>
                    <a:pt x="260" y="49"/>
                    <a:pt x="261" y="49"/>
                    <a:pt x="263" y="49"/>
                  </a:cubicBezTo>
                  <a:cubicBezTo>
                    <a:pt x="264" y="48"/>
                    <a:pt x="265" y="47"/>
                    <a:pt x="266" y="46"/>
                  </a:cubicBezTo>
                  <a:cubicBezTo>
                    <a:pt x="266" y="45"/>
                    <a:pt x="266" y="43"/>
                    <a:pt x="266" y="42"/>
                  </a:cubicBezTo>
                  <a:cubicBezTo>
                    <a:pt x="266" y="42"/>
                    <a:pt x="266" y="41"/>
                    <a:pt x="266" y="40"/>
                  </a:cubicBezTo>
                  <a:cubicBezTo>
                    <a:pt x="266" y="40"/>
                    <a:pt x="266" y="40"/>
                    <a:pt x="266" y="40"/>
                  </a:cubicBezTo>
                  <a:close/>
                  <a:moveTo>
                    <a:pt x="270" y="30"/>
                  </a:moveTo>
                  <a:cubicBezTo>
                    <a:pt x="269" y="34"/>
                    <a:pt x="269" y="34"/>
                    <a:pt x="269" y="34"/>
                  </a:cubicBezTo>
                  <a:cubicBezTo>
                    <a:pt x="269" y="34"/>
                    <a:pt x="269" y="34"/>
                    <a:pt x="269" y="34"/>
                  </a:cubicBezTo>
                  <a:cubicBezTo>
                    <a:pt x="269" y="33"/>
                    <a:pt x="269" y="33"/>
                    <a:pt x="268" y="32"/>
                  </a:cubicBezTo>
                  <a:cubicBezTo>
                    <a:pt x="263" y="31"/>
                    <a:pt x="263" y="31"/>
                    <a:pt x="263" y="31"/>
                  </a:cubicBezTo>
                  <a:cubicBezTo>
                    <a:pt x="262" y="31"/>
                    <a:pt x="261" y="31"/>
                    <a:pt x="261" y="32"/>
                  </a:cubicBezTo>
                  <a:cubicBezTo>
                    <a:pt x="260" y="33"/>
                    <a:pt x="261" y="33"/>
                    <a:pt x="261" y="34"/>
                  </a:cubicBezTo>
                  <a:cubicBezTo>
                    <a:pt x="266" y="36"/>
                    <a:pt x="266" y="36"/>
                    <a:pt x="266" y="36"/>
                  </a:cubicBezTo>
                  <a:cubicBezTo>
                    <a:pt x="267" y="36"/>
                    <a:pt x="268" y="36"/>
                    <a:pt x="268" y="35"/>
                  </a:cubicBezTo>
                  <a:cubicBezTo>
                    <a:pt x="268" y="35"/>
                    <a:pt x="268" y="35"/>
                    <a:pt x="268" y="35"/>
                  </a:cubicBezTo>
                  <a:cubicBezTo>
                    <a:pt x="267" y="39"/>
                    <a:pt x="267" y="39"/>
                    <a:pt x="267" y="39"/>
                  </a:cubicBezTo>
                  <a:cubicBezTo>
                    <a:pt x="267" y="39"/>
                    <a:pt x="267" y="39"/>
                    <a:pt x="267" y="39"/>
                  </a:cubicBezTo>
                  <a:cubicBezTo>
                    <a:pt x="267" y="38"/>
                    <a:pt x="267" y="38"/>
                    <a:pt x="266" y="37"/>
                  </a:cubicBezTo>
                  <a:cubicBezTo>
                    <a:pt x="256" y="35"/>
                    <a:pt x="256" y="35"/>
                    <a:pt x="256" y="35"/>
                  </a:cubicBezTo>
                  <a:cubicBezTo>
                    <a:pt x="256" y="35"/>
                    <a:pt x="255" y="35"/>
                    <a:pt x="255" y="35"/>
                  </a:cubicBezTo>
                  <a:cubicBezTo>
                    <a:pt x="255" y="35"/>
                    <a:pt x="255" y="35"/>
                    <a:pt x="255" y="35"/>
                  </a:cubicBezTo>
                  <a:cubicBezTo>
                    <a:pt x="254" y="35"/>
                    <a:pt x="254" y="35"/>
                    <a:pt x="254" y="35"/>
                  </a:cubicBezTo>
                  <a:cubicBezTo>
                    <a:pt x="254" y="35"/>
                    <a:pt x="254" y="34"/>
                    <a:pt x="254" y="32"/>
                  </a:cubicBezTo>
                  <a:cubicBezTo>
                    <a:pt x="260" y="34"/>
                    <a:pt x="260" y="34"/>
                    <a:pt x="260" y="34"/>
                  </a:cubicBezTo>
                  <a:cubicBezTo>
                    <a:pt x="260" y="33"/>
                    <a:pt x="259" y="31"/>
                    <a:pt x="260" y="31"/>
                  </a:cubicBezTo>
                  <a:cubicBezTo>
                    <a:pt x="260" y="29"/>
                    <a:pt x="261" y="28"/>
                    <a:pt x="263" y="29"/>
                  </a:cubicBezTo>
                  <a:cubicBezTo>
                    <a:pt x="268" y="30"/>
                    <a:pt x="268" y="30"/>
                    <a:pt x="268" y="30"/>
                  </a:cubicBezTo>
                  <a:cubicBezTo>
                    <a:pt x="270" y="31"/>
                    <a:pt x="270" y="31"/>
                    <a:pt x="270" y="30"/>
                  </a:cubicBezTo>
                  <a:cubicBezTo>
                    <a:pt x="270" y="30"/>
                    <a:pt x="270" y="30"/>
                    <a:pt x="270" y="30"/>
                  </a:cubicBezTo>
                  <a:close/>
                  <a:moveTo>
                    <a:pt x="259" y="22"/>
                  </a:moveTo>
                  <a:cubicBezTo>
                    <a:pt x="259" y="22"/>
                    <a:pt x="259" y="22"/>
                    <a:pt x="260" y="23"/>
                  </a:cubicBezTo>
                  <a:cubicBezTo>
                    <a:pt x="260" y="23"/>
                    <a:pt x="260" y="23"/>
                    <a:pt x="260" y="23"/>
                  </a:cubicBezTo>
                  <a:cubicBezTo>
                    <a:pt x="259" y="24"/>
                    <a:pt x="260" y="24"/>
                    <a:pt x="259" y="24"/>
                  </a:cubicBezTo>
                  <a:cubicBezTo>
                    <a:pt x="259" y="24"/>
                    <a:pt x="259" y="25"/>
                    <a:pt x="258" y="24"/>
                  </a:cubicBezTo>
                  <a:cubicBezTo>
                    <a:pt x="258" y="24"/>
                    <a:pt x="258" y="24"/>
                    <a:pt x="258" y="24"/>
                  </a:cubicBezTo>
                  <a:cubicBezTo>
                    <a:pt x="258" y="23"/>
                    <a:pt x="257" y="23"/>
                    <a:pt x="258" y="23"/>
                  </a:cubicBezTo>
                  <a:cubicBezTo>
                    <a:pt x="258" y="23"/>
                    <a:pt x="258" y="23"/>
                    <a:pt x="258" y="22"/>
                  </a:cubicBezTo>
                  <a:cubicBezTo>
                    <a:pt x="258" y="22"/>
                    <a:pt x="258" y="22"/>
                    <a:pt x="259" y="22"/>
                  </a:cubicBezTo>
                  <a:close/>
                  <a:moveTo>
                    <a:pt x="272" y="23"/>
                  </a:moveTo>
                  <a:cubicBezTo>
                    <a:pt x="271" y="28"/>
                    <a:pt x="271" y="28"/>
                    <a:pt x="271" y="28"/>
                  </a:cubicBezTo>
                  <a:cubicBezTo>
                    <a:pt x="270" y="28"/>
                    <a:pt x="270" y="28"/>
                    <a:pt x="270" y="28"/>
                  </a:cubicBezTo>
                  <a:cubicBezTo>
                    <a:pt x="270" y="27"/>
                    <a:pt x="270" y="26"/>
                    <a:pt x="269" y="26"/>
                  </a:cubicBezTo>
                  <a:cubicBezTo>
                    <a:pt x="264" y="25"/>
                    <a:pt x="264" y="25"/>
                    <a:pt x="264" y="25"/>
                  </a:cubicBezTo>
                  <a:cubicBezTo>
                    <a:pt x="263" y="25"/>
                    <a:pt x="262" y="25"/>
                    <a:pt x="262" y="26"/>
                  </a:cubicBezTo>
                  <a:cubicBezTo>
                    <a:pt x="262" y="26"/>
                    <a:pt x="262" y="26"/>
                    <a:pt x="262" y="27"/>
                  </a:cubicBezTo>
                  <a:cubicBezTo>
                    <a:pt x="262" y="27"/>
                    <a:pt x="262" y="27"/>
                    <a:pt x="262" y="27"/>
                  </a:cubicBezTo>
                  <a:cubicBezTo>
                    <a:pt x="262" y="23"/>
                    <a:pt x="262" y="23"/>
                    <a:pt x="262" y="23"/>
                  </a:cubicBezTo>
                  <a:cubicBezTo>
                    <a:pt x="269" y="24"/>
                    <a:pt x="269" y="24"/>
                    <a:pt x="269" y="24"/>
                  </a:cubicBezTo>
                  <a:cubicBezTo>
                    <a:pt x="271" y="25"/>
                    <a:pt x="271" y="24"/>
                    <a:pt x="272" y="23"/>
                  </a:cubicBezTo>
                  <a:cubicBezTo>
                    <a:pt x="272" y="23"/>
                    <a:pt x="272" y="23"/>
                    <a:pt x="272" y="23"/>
                  </a:cubicBezTo>
                  <a:close/>
                  <a:moveTo>
                    <a:pt x="273" y="12"/>
                  </a:moveTo>
                  <a:cubicBezTo>
                    <a:pt x="273" y="16"/>
                    <a:pt x="273" y="16"/>
                    <a:pt x="273" y="16"/>
                  </a:cubicBezTo>
                  <a:cubicBezTo>
                    <a:pt x="272" y="16"/>
                    <a:pt x="272" y="16"/>
                    <a:pt x="272" y="16"/>
                  </a:cubicBezTo>
                  <a:cubicBezTo>
                    <a:pt x="272" y="15"/>
                    <a:pt x="272" y="15"/>
                    <a:pt x="271" y="15"/>
                  </a:cubicBezTo>
                  <a:cubicBezTo>
                    <a:pt x="266" y="14"/>
                    <a:pt x="266" y="14"/>
                    <a:pt x="266" y="14"/>
                  </a:cubicBezTo>
                  <a:cubicBezTo>
                    <a:pt x="266" y="14"/>
                    <a:pt x="266" y="14"/>
                    <a:pt x="265" y="14"/>
                  </a:cubicBezTo>
                  <a:cubicBezTo>
                    <a:pt x="265" y="15"/>
                    <a:pt x="265" y="15"/>
                    <a:pt x="265" y="15"/>
                  </a:cubicBezTo>
                  <a:cubicBezTo>
                    <a:pt x="265" y="16"/>
                    <a:pt x="265" y="17"/>
                    <a:pt x="266" y="18"/>
                  </a:cubicBezTo>
                  <a:cubicBezTo>
                    <a:pt x="271" y="19"/>
                    <a:pt x="271" y="19"/>
                    <a:pt x="271" y="19"/>
                  </a:cubicBezTo>
                  <a:cubicBezTo>
                    <a:pt x="272" y="19"/>
                    <a:pt x="272" y="18"/>
                    <a:pt x="273" y="17"/>
                  </a:cubicBezTo>
                  <a:cubicBezTo>
                    <a:pt x="273" y="17"/>
                    <a:pt x="273" y="17"/>
                    <a:pt x="273" y="17"/>
                  </a:cubicBezTo>
                  <a:cubicBezTo>
                    <a:pt x="273" y="22"/>
                    <a:pt x="273" y="22"/>
                    <a:pt x="273" y="22"/>
                  </a:cubicBezTo>
                  <a:cubicBezTo>
                    <a:pt x="272" y="22"/>
                    <a:pt x="272" y="22"/>
                    <a:pt x="272" y="22"/>
                  </a:cubicBezTo>
                  <a:cubicBezTo>
                    <a:pt x="272" y="21"/>
                    <a:pt x="272" y="21"/>
                    <a:pt x="271" y="20"/>
                  </a:cubicBezTo>
                  <a:cubicBezTo>
                    <a:pt x="265" y="19"/>
                    <a:pt x="265" y="19"/>
                    <a:pt x="265" y="19"/>
                  </a:cubicBezTo>
                  <a:cubicBezTo>
                    <a:pt x="265" y="19"/>
                    <a:pt x="264" y="19"/>
                    <a:pt x="264" y="19"/>
                  </a:cubicBezTo>
                  <a:cubicBezTo>
                    <a:pt x="264" y="19"/>
                    <a:pt x="264" y="20"/>
                    <a:pt x="264" y="21"/>
                  </a:cubicBezTo>
                  <a:cubicBezTo>
                    <a:pt x="264" y="21"/>
                    <a:pt x="264" y="21"/>
                    <a:pt x="264" y="21"/>
                  </a:cubicBezTo>
                  <a:cubicBezTo>
                    <a:pt x="263" y="17"/>
                    <a:pt x="263" y="17"/>
                    <a:pt x="263" y="17"/>
                  </a:cubicBezTo>
                  <a:cubicBezTo>
                    <a:pt x="265" y="18"/>
                    <a:pt x="265" y="18"/>
                    <a:pt x="265" y="18"/>
                  </a:cubicBezTo>
                  <a:cubicBezTo>
                    <a:pt x="264" y="17"/>
                    <a:pt x="263" y="16"/>
                    <a:pt x="264" y="15"/>
                  </a:cubicBezTo>
                  <a:cubicBezTo>
                    <a:pt x="264" y="13"/>
                    <a:pt x="265" y="12"/>
                    <a:pt x="267" y="13"/>
                  </a:cubicBezTo>
                  <a:cubicBezTo>
                    <a:pt x="272" y="13"/>
                    <a:pt x="272" y="13"/>
                    <a:pt x="272" y="13"/>
                  </a:cubicBezTo>
                  <a:cubicBezTo>
                    <a:pt x="272" y="13"/>
                    <a:pt x="273" y="13"/>
                    <a:pt x="273" y="12"/>
                  </a:cubicBezTo>
                  <a:cubicBezTo>
                    <a:pt x="273" y="12"/>
                    <a:pt x="273" y="12"/>
                    <a:pt x="273" y="12"/>
                  </a:cubicBezTo>
                  <a:close/>
                  <a:moveTo>
                    <a:pt x="273" y="1"/>
                  </a:moveTo>
                  <a:cubicBezTo>
                    <a:pt x="273" y="2"/>
                    <a:pt x="273" y="2"/>
                    <a:pt x="274" y="2"/>
                  </a:cubicBezTo>
                  <a:cubicBezTo>
                    <a:pt x="274" y="3"/>
                    <a:pt x="274" y="3"/>
                    <a:pt x="274" y="3"/>
                  </a:cubicBezTo>
                  <a:cubicBezTo>
                    <a:pt x="274" y="4"/>
                    <a:pt x="274" y="4"/>
                    <a:pt x="272" y="5"/>
                  </a:cubicBezTo>
                  <a:cubicBezTo>
                    <a:pt x="273" y="5"/>
                    <a:pt x="273" y="5"/>
                    <a:pt x="274" y="6"/>
                  </a:cubicBezTo>
                  <a:cubicBezTo>
                    <a:pt x="274" y="7"/>
                    <a:pt x="274" y="7"/>
                    <a:pt x="274" y="7"/>
                  </a:cubicBezTo>
                  <a:cubicBezTo>
                    <a:pt x="274" y="8"/>
                    <a:pt x="274" y="9"/>
                    <a:pt x="273" y="9"/>
                  </a:cubicBezTo>
                  <a:cubicBezTo>
                    <a:pt x="273" y="9"/>
                    <a:pt x="272" y="10"/>
                    <a:pt x="272" y="10"/>
                  </a:cubicBezTo>
                  <a:cubicBezTo>
                    <a:pt x="270" y="10"/>
                    <a:pt x="270" y="9"/>
                    <a:pt x="269" y="8"/>
                  </a:cubicBezTo>
                  <a:cubicBezTo>
                    <a:pt x="268" y="7"/>
                    <a:pt x="268" y="6"/>
                    <a:pt x="268" y="5"/>
                  </a:cubicBezTo>
                  <a:cubicBezTo>
                    <a:pt x="267" y="5"/>
                    <a:pt x="267" y="5"/>
                    <a:pt x="267" y="5"/>
                  </a:cubicBezTo>
                  <a:cubicBezTo>
                    <a:pt x="265" y="5"/>
                    <a:pt x="264" y="5"/>
                    <a:pt x="264" y="6"/>
                  </a:cubicBezTo>
                  <a:cubicBezTo>
                    <a:pt x="264" y="7"/>
                    <a:pt x="265" y="7"/>
                    <a:pt x="265" y="7"/>
                  </a:cubicBezTo>
                  <a:cubicBezTo>
                    <a:pt x="266" y="7"/>
                    <a:pt x="266" y="7"/>
                    <a:pt x="266" y="7"/>
                  </a:cubicBezTo>
                  <a:cubicBezTo>
                    <a:pt x="266" y="7"/>
                    <a:pt x="266" y="7"/>
                    <a:pt x="266" y="7"/>
                  </a:cubicBezTo>
                  <a:cubicBezTo>
                    <a:pt x="266" y="7"/>
                    <a:pt x="266" y="7"/>
                    <a:pt x="267" y="8"/>
                  </a:cubicBezTo>
                  <a:cubicBezTo>
                    <a:pt x="267" y="8"/>
                    <a:pt x="267" y="8"/>
                    <a:pt x="267" y="9"/>
                  </a:cubicBezTo>
                  <a:cubicBezTo>
                    <a:pt x="267" y="9"/>
                    <a:pt x="267" y="9"/>
                    <a:pt x="267" y="9"/>
                  </a:cubicBezTo>
                  <a:cubicBezTo>
                    <a:pt x="266" y="10"/>
                    <a:pt x="266" y="10"/>
                    <a:pt x="266" y="10"/>
                  </a:cubicBezTo>
                  <a:cubicBezTo>
                    <a:pt x="266" y="10"/>
                    <a:pt x="265" y="9"/>
                    <a:pt x="265" y="9"/>
                  </a:cubicBezTo>
                  <a:cubicBezTo>
                    <a:pt x="264" y="8"/>
                    <a:pt x="264" y="7"/>
                    <a:pt x="264" y="7"/>
                  </a:cubicBezTo>
                  <a:cubicBezTo>
                    <a:pt x="264" y="5"/>
                    <a:pt x="265" y="5"/>
                    <a:pt x="265" y="4"/>
                  </a:cubicBezTo>
                  <a:cubicBezTo>
                    <a:pt x="266" y="4"/>
                    <a:pt x="266" y="3"/>
                    <a:pt x="268" y="3"/>
                  </a:cubicBezTo>
                  <a:cubicBezTo>
                    <a:pt x="272" y="3"/>
                    <a:pt x="272" y="3"/>
                    <a:pt x="272" y="3"/>
                  </a:cubicBezTo>
                  <a:cubicBezTo>
                    <a:pt x="272" y="3"/>
                    <a:pt x="273" y="3"/>
                    <a:pt x="273" y="3"/>
                  </a:cubicBezTo>
                  <a:cubicBezTo>
                    <a:pt x="273" y="3"/>
                    <a:pt x="273" y="3"/>
                    <a:pt x="272" y="2"/>
                  </a:cubicBezTo>
                  <a:cubicBezTo>
                    <a:pt x="273" y="1"/>
                    <a:pt x="273" y="1"/>
                    <a:pt x="273" y="1"/>
                  </a:cubicBezTo>
                  <a:close/>
                  <a:moveTo>
                    <a:pt x="272" y="5"/>
                  </a:moveTo>
                  <a:cubicBezTo>
                    <a:pt x="268" y="5"/>
                    <a:pt x="268" y="5"/>
                    <a:pt x="268" y="5"/>
                  </a:cubicBezTo>
                  <a:cubicBezTo>
                    <a:pt x="269" y="6"/>
                    <a:pt x="269" y="7"/>
                    <a:pt x="269" y="7"/>
                  </a:cubicBezTo>
                  <a:cubicBezTo>
                    <a:pt x="270" y="8"/>
                    <a:pt x="270" y="8"/>
                    <a:pt x="271" y="8"/>
                  </a:cubicBezTo>
                  <a:cubicBezTo>
                    <a:pt x="272" y="8"/>
                    <a:pt x="272" y="8"/>
                    <a:pt x="272" y="7"/>
                  </a:cubicBezTo>
                  <a:cubicBezTo>
                    <a:pt x="273" y="6"/>
                    <a:pt x="272" y="5"/>
                    <a:pt x="272" y="5"/>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1" name="Freeform 41"/>
            <p:cNvSpPr/>
            <p:nvPr userDrawn="1"/>
          </p:nvSpPr>
          <p:spPr bwMode="auto">
            <a:xfrm>
              <a:off x="8913875" y="4712004"/>
              <a:ext cx="161925" cy="150813"/>
            </a:xfrm>
            <a:custGeom>
              <a:avLst/>
              <a:gdLst>
                <a:gd name="T0" fmla="*/ 86 w 108"/>
                <a:gd name="T1" fmla="*/ 99 h 100"/>
                <a:gd name="T2" fmla="*/ 46 w 108"/>
                <a:gd name="T3" fmla="*/ 0 h 100"/>
                <a:gd name="T4" fmla="*/ 56 w 108"/>
                <a:gd name="T5" fmla="*/ 58 h 100"/>
                <a:gd name="T6" fmla="*/ 0 w 108"/>
                <a:gd name="T7" fmla="*/ 100 h 100"/>
                <a:gd name="T8" fmla="*/ 57 w 108"/>
                <a:gd name="T9" fmla="*/ 59 h 100"/>
                <a:gd name="T10" fmla="*/ 65 w 108"/>
                <a:gd name="T11" fmla="*/ 18 h 100"/>
                <a:gd name="T12" fmla="*/ 41 w 108"/>
                <a:gd name="T13" fmla="*/ 97 h 100"/>
                <a:gd name="T14" fmla="*/ 64 w 108"/>
                <a:gd name="T15" fmla="*/ 14 h 100"/>
                <a:gd name="T16" fmla="*/ 65 w 108"/>
                <a:gd name="T17" fmla="*/ 98 h 100"/>
                <a:gd name="T18" fmla="*/ 62 w 108"/>
                <a:gd name="T19" fmla="*/ 9 h 100"/>
                <a:gd name="T20" fmla="*/ 86 w 108"/>
                <a:gd name="T21" fmla="*/ 99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8" h="100">
                  <a:moveTo>
                    <a:pt x="86" y="99"/>
                  </a:moveTo>
                  <a:cubicBezTo>
                    <a:pt x="108" y="48"/>
                    <a:pt x="88" y="16"/>
                    <a:pt x="46" y="0"/>
                  </a:cubicBezTo>
                  <a:cubicBezTo>
                    <a:pt x="71" y="10"/>
                    <a:pt x="66" y="42"/>
                    <a:pt x="56" y="58"/>
                  </a:cubicBezTo>
                  <a:cubicBezTo>
                    <a:pt x="45" y="74"/>
                    <a:pt x="28" y="87"/>
                    <a:pt x="0" y="100"/>
                  </a:cubicBezTo>
                  <a:cubicBezTo>
                    <a:pt x="30" y="88"/>
                    <a:pt x="48" y="73"/>
                    <a:pt x="57" y="59"/>
                  </a:cubicBezTo>
                  <a:cubicBezTo>
                    <a:pt x="65" y="44"/>
                    <a:pt x="67" y="32"/>
                    <a:pt x="65" y="18"/>
                  </a:cubicBezTo>
                  <a:cubicBezTo>
                    <a:pt x="78" y="47"/>
                    <a:pt x="67" y="72"/>
                    <a:pt x="41" y="97"/>
                  </a:cubicBezTo>
                  <a:cubicBezTo>
                    <a:pt x="71" y="71"/>
                    <a:pt x="81" y="43"/>
                    <a:pt x="64" y="14"/>
                  </a:cubicBezTo>
                  <a:cubicBezTo>
                    <a:pt x="89" y="42"/>
                    <a:pt x="82" y="72"/>
                    <a:pt x="65" y="98"/>
                  </a:cubicBezTo>
                  <a:cubicBezTo>
                    <a:pt x="86" y="68"/>
                    <a:pt x="90" y="36"/>
                    <a:pt x="62" y="9"/>
                  </a:cubicBezTo>
                  <a:cubicBezTo>
                    <a:pt x="96" y="30"/>
                    <a:pt x="101" y="59"/>
                    <a:pt x="86" y="99"/>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2" name="Freeform 42"/>
            <p:cNvSpPr/>
            <p:nvPr userDrawn="1"/>
          </p:nvSpPr>
          <p:spPr bwMode="auto">
            <a:xfrm>
              <a:off x="8942450" y="4694541"/>
              <a:ext cx="49213" cy="20638"/>
            </a:xfrm>
            <a:custGeom>
              <a:avLst/>
              <a:gdLst>
                <a:gd name="T0" fmla="*/ 19 w 33"/>
                <a:gd name="T1" fmla="*/ 14 h 14"/>
                <a:gd name="T2" fmla="*/ 0 w 33"/>
                <a:gd name="T3" fmla="*/ 0 h 14"/>
                <a:gd name="T4" fmla="*/ 33 w 33"/>
                <a:gd name="T5" fmla="*/ 5 h 14"/>
                <a:gd name="T6" fmla="*/ 18 w 33"/>
                <a:gd name="T7" fmla="*/ 6 h 14"/>
                <a:gd name="T8" fmla="*/ 19 w 33"/>
                <a:gd name="T9" fmla="*/ 14 h 14"/>
              </a:gdLst>
              <a:ahLst/>
              <a:cxnLst>
                <a:cxn ang="0">
                  <a:pos x="T0" y="T1"/>
                </a:cxn>
                <a:cxn ang="0">
                  <a:pos x="T2" y="T3"/>
                </a:cxn>
                <a:cxn ang="0">
                  <a:pos x="T4" y="T5"/>
                </a:cxn>
                <a:cxn ang="0">
                  <a:pos x="T6" y="T7"/>
                </a:cxn>
                <a:cxn ang="0">
                  <a:pos x="T8" y="T9"/>
                </a:cxn>
              </a:cxnLst>
              <a:rect l="0" t="0" r="r" b="b"/>
              <a:pathLst>
                <a:path w="33" h="14">
                  <a:moveTo>
                    <a:pt x="19" y="14"/>
                  </a:moveTo>
                  <a:cubicBezTo>
                    <a:pt x="13" y="8"/>
                    <a:pt x="8" y="4"/>
                    <a:pt x="0" y="0"/>
                  </a:cubicBezTo>
                  <a:cubicBezTo>
                    <a:pt x="11" y="0"/>
                    <a:pt x="25" y="3"/>
                    <a:pt x="33" y="5"/>
                  </a:cubicBezTo>
                  <a:cubicBezTo>
                    <a:pt x="24" y="4"/>
                    <a:pt x="20" y="5"/>
                    <a:pt x="18" y="6"/>
                  </a:cubicBezTo>
                  <a:cubicBezTo>
                    <a:pt x="16" y="8"/>
                    <a:pt x="17" y="10"/>
                    <a:pt x="19" y="1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3" name="Freeform 43"/>
            <p:cNvSpPr/>
            <p:nvPr userDrawn="1"/>
          </p:nvSpPr>
          <p:spPr bwMode="auto">
            <a:xfrm>
              <a:off x="8867838" y="4856466"/>
              <a:ext cx="195263" cy="30163"/>
            </a:xfrm>
            <a:custGeom>
              <a:avLst/>
              <a:gdLst>
                <a:gd name="T0" fmla="*/ 70 w 131"/>
                <a:gd name="T1" fmla="*/ 20 h 20"/>
                <a:gd name="T2" fmla="*/ 77 w 131"/>
                <a:gd name="T3" fmla="*/ 12 h 20"/>
                <a:gd name="T4" fmla="*/ 100 w 131"/>
                <a:gd name="T5" fmla="*/ 12 h 20"/>
                <a:gd name="T6" fmla="*/ 131 w 131"/>
                <a:gd name="T7" fmla="*/ 14 h 20"/>
                <a:gd name="T8" fmla="*/ 124 w 131"/>
                <a:gd name="T9" fmla="*/ 8 h 20"/>
                <a:gd name="T10" fmla="*/ 101 w 131"/>
                <a:gd name="T11" fmla="*/ 5 h 20"/>
                <a:gd name="T12" fmla="*/ 77 w 131"/>
                <a:gd name="T13" fmla="*/ 0 h 20"/>
                <a:gd name="T14" fmla="*/ 65 w 131"/>
                <a:gd name="T15" fmla="*/ 12 h 20"/>
                <a:gd name="T16" fmla="*/ 53 w 131"/>
                <a:gd name="T17" fmla="*/ 0 h 20"/>
                <a:gd name="T18" fmla="*/ 30 w 131"/>
                <a:gd name="T19" fmla="*/ 5 h 20"/>
                <a:gd name="T20" fmla="*/ 7 w 131"/>
                <a:gd name="T21" fmla="*/ 8 h 20"/>
                <a:gd name="T22" fmla="*/ 0 w 131"/>
                <a:gd name="T23" fmla="*/ 14 h 20"/>
                <a:gd name="T24" fmla="*/ 31 w 131"/>
                <a:gd name="T25" fmla="*/ 12 h 20"/>
                <a:gd name="T26" fmla="*/ 54 w 131"/>
                <a:gd name="T27" fmla="*/ 12 h 20"/>
                <a:gd name="T28" fmla="*/ 61 w 131"/>
                <a:gd name="T29" fmla="*/ 20 h 20"/>
                <a:gd name="T30" fmla="*/ 70 w 131"/>
                <a:gd name="T31"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1" h="20">
                  <a:moveTo>
                    <a:pt x="70" y="20"/>
                  </a:moveTo>
                  <a:cubicBezTo>
                    <a:pt x="70" y="16"/>
                    <a:pt x="71" y="14"/>
                    <a:pt x="77" y="12"/>
                  </a:cubicBezTo>
                  <a:cubicBezTo>
                    <a:pt x="83" y="10"/>
                    <a:pt x="89" y="11"/>
                    <a:pt x="100" y="12"/>
                  </a:cubicBezTo>
                  <a:cubicBezTo>
                    <a:pt x="111" y="14"/>
                    <a:pt x="120" y="15"/>
                    <a:pt x="131" y="14"/>
                  </a:cubicBezTo>
                  <a:cubicBezTo>
                    <a:pt x="127" y="12"/>
                    <a:pt x="126" y="10"/>
                    <a:pt x="124" y="8"/>
                  </a:cubicBezTo>
                  <a:cubicBezTo>
                    <a:pt x="115" y="8"/>
                    <a:pt x="109" y="7"/>
                    <a:pt x="101" y="5"/>
                  </a:cubicBezTo>
                  <a:cubicBezTo>
                    <a:pt x="93" y="2"/>
                    <a:pt x="83" y="0"/>
                    <a:pt x="77" y="0"/>
                  </a:cubicBezTo>
                  <a:cubicBezTo>
                    <a:pt x="71" y="1"/>
                    <a:pt x="67" y="4"/>
                    <a:pt x="65" y="12"/>
                  </a:cubicBezTo>
                  <a:cubicBezTo>
                    <a:pt x="63" y="4"/>
                    <a:pt x="59" y="1"/>
                    <a:pt x="53" y="0"/>
                  </a:cubicBezTo>
                  <a:cubicBezTo>
                    <a:pt x="47" y="0"/>
                    <a:pt x="38" y="2"/>
                    <a:pt x="30" y="5"/>
                  </a:cubicBezTo>
                  <a:cubicBezTo>
                    <a:pt x="22" y="7"/>
                    <a:pt x="16" y="8"/>
                    <a:pt x="7" y="8"/>
                  </a:cubicBezTo>
                  <a:cubicBezTo>
                    <a:pt x="5" y="10"/>
                    <a:pt x="4" y="12"/>
                    <a:pt x="0" y="14"/>
                  </a:cubicBezTo>
                  <a:cubicBezTo>
                    <a:pt x="11" y="15"/>
                    <a:pt x="20" y="14"/>
                    <a:pt x="31" y="12"/>
                  </a:cubicBezTo>
                  <a:cubicBezTo>
                    <a:pt x="41" y="11"/>
                    <a:pt x="48" y="10"/>
                    <a:pt x="54" y="12"/>
                  </a:cubicBezTo>
                  <a:cubicBezTo>
                    <a:pt x="60" y="14"/>
                    <a:pt x="61" y="16"/>
                    <a:pt x="61" y="20"/>
                  </a:cubicBezTo>
                  <a:cubicBezTo>
                    <a:pt x="70" y="20"/>
                    <a:pt x="70" y="20"/>
                    <a:pt x="70" y="2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4" name="Freeform 44"/>
            <p:cNvSpPr>
              <a:spLocks noEditPoints="1"/>
            </p:cNvSpPr>
            <p:nvPr userDrawn="1"/>
          </p:nvSpPr>
          <p:spPr bwMode="auto">
            <a:xfrm>
              <a:off x="8840850" y="4681841"/>
              <a:ext cx="252413" cy="257175"/>
            </a:xfrm>
            <a:custGeom>
              <a:avLst/>
              <a:gdLst>
                <a:gd name="T0" fmla="*/ 85 w 170"/>
                <a:gd name="T1" fmla="*/ 0 h 171"/>
                <a:gd name="T2" fmla="*/ 0 w 170"/>
                <a:gd name="T3" fmla="*/ 86 h 171"/>
                <a:gd name="T4" fmla="*/ 85 w 170"/>
                <a:gd name="T5" fmla="*/ 171 h 171"/>
                <a:gd name="T6" fmla="*/ 170 w 170"/>
                <a:gd name="T7" fmla="*/ 86 h 171"/>
                <a:gd name="T8" fmla="*/ 85 w 170"/>
                <a:gd name="T9" fmla="*/ 0 h 171"/>
                <a:gd name="T10" fmla="*/ 85 w 170"/>
                <a:gd name="T11" fmla="*/ 168 h 171"/>
                <a:gd name="T12" fmla="*/ 2 w 170"/>
                <a:gd name="T13" fmla="*/ 85 h 171"/>
                <a:gd name="T14" fmla="*/ 85 w 170"/>
                <a:gd name="T15" fmla="*/ 3 h 171"/>
                <a:gd name="T16" fmla="*/ 167 w 170"/>
                <a:gd name="T17" fmla="*/ 85 h 171"/>
                <a:gd name="T18" fmla="*/ 85 w 170"/>
                <a:gd name="T19" fmla="*/ 168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0" h="171">
                  <a:moveTo>
                    <a:pt x="85" y="0"/>
                  </a:moveTo>
                  <a:cubicBezTo>
                    <a:pt x="38" y="0"/>
                    <a:pt x="0" y="38"/>
                    <a:pt x="0" y="86"/>
                  </a:cubicBezTo>
                  <a:cubicBezTo>
                    <a:pt x="0" y="132"/>
                    <a:pt x="38" y="171"/>
                    <a:pt x="85" y="171"/>
                  </a:cubicBezTo>
                  <a:cubicBezTo>
                    <a:pt x="132" y="171"/>
                    <a:pt x="170" y="133"/>
                    <a:pt x="170" y="86"/>
                  </a:cubicBezTo>
                  <a:cubicBezTo>
                    <a:pt x="170" y="38"/>
                    <a:pt x="132" y="0"/>
                    <a:pt x="85" y="0"/>
                  </a:cubicBezTo>
                  <a:close/>
                  <a:moveTo>
                    <a:pt x="85" y="168"/>
                  </a:moveTo>
                  <a:cubicBezTo>
                    <a:pt x="39" y="168"/>
                    <a:pt x="2" y="131"/>
                    <a:pt x="2" y="85"/>
                  </a:cubicBezTo>
                  <a:cubicBezTo>
                    <a:pt x="2" y="40"/>
                    <a:pt x="39" y="3"/>
                    <a:pt x="85" y="3"/>
                  </a:cubicBezTo>
                  <a:cubicBezTo>
                    <a:pt x="130" y="3"/>
                    <a:pt x="167" y="40"/>
                    <a:pt x="167" y="85"/>
                  </a:cubicBezTo>
                  <a:cubicBezTo>
                    <a:pt x="167" y="131"/>
                    <a:pt x="130" y="168"/>
                    <a:pt x="85" y="168"/>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5" name="Freeform 45"/>
            <p:cNvSpPr>
              <a:spLocks noEditPoints="1"/>
            </p:cNvSpPr>
            <p:nvPr userDrawn="1"/>
          </p:nvSpPr>
          <p:spPr bwMode="auto">
            <a:xfrm>
              <a:off x="9091675" y="4667554"/>
              <a:ext cx="39688" cy="36513"/>
            </a:xfrm>
            <a:custGeom>
              <a:avLst/>
              <a:gdLst>
                <a:gd name="T0" fmla="*/ 13 w 26"/>
                <a:gd name="T1" fmla="*/ 16 h 25"/>
                <a:gd name="T2" fmla="*/ 11 w 26"/>
                <a:gd name="T3" fmla="*/ 25 h 25"/>
                <a:gd name="T4" fmla="*/ 7 w 26"/>
                <a:gd name="T5" fmla="*/ 24 h 25"/>
                <a:gd name="T6" fmla="*/ 9 w 26"/>
                <a:gd name="T7" fmla="*/ 19 h 25"/>
                <a:gd name="T8" fmla="*/ 10 w 26"/>
                <a:gd name="T9" fmla="*/ 14 h 25"/>
                <a:gd name="T10" fmla="*/ 10 w 26"/>
                <a:gd name="T11" fmla="*/ 14 h 25"/>
                <a:gd name="T12" fmla="*/ 13 w 26"/>
                <a:gd name="T13" fmla="*/ 16 h 25"/>
                <a:gd name="T14" fmla="*/ 25 w 26"/>
                <a:gd name="T15" fmla="*/ 0 h 25"/>
                <a:gd name="T16" fmla="*/ 26 w 26"/>
                <a:gd name="T17" fmla="*/ 2 h 25"/>
                <a:gd name="T18" fmla="*/ 21 w 26"/>
                <a:gd name="T19" fmla="*/ 7 h 25"/>
                <a:gd name="T20" fmla="*/ 18 w 26"/>
                <a:gd name="T21" fmla="*/ 9 h 25"/>
                <a:gd name="T22" fmla="*/ 22 w 26"/>
                <a:gd name="T23" fmla="*/ 11 h 25"/>
                <a:gd name="T24" fmla="*/ 22 w 26"/>
                <a:gd name="T25" fmla="*/ 11 h 25"/>
                <a:gd name="T26" fmla="*/ 23 w 26"/>
                <a:gd name="T27" fmla="*/ 9 h 25"/>
                <a:gd name="T28" fmla="*/ 23 w 26"/>
                <a:gd name="T29" fmla="*/ 9 h 25"/>
                <a:gd name="T30" fmla="*/ 24 w 26"/>
                <a:gd name="T31" fmla="*/ 9 h 25"/>
                <a:gd name="T32" fmla="*/ 25 w 26"/>
                <a:gd name="T33" fmla="*/ 14 h 25"/>
                <a:gd name="T34" fmla="*/ 26 w 26"/>
                <a:gd name="T35" fmla="*/ 15 h 25"/>
                <a:gd name="T36" fmla="*/ 26 w 26"/>
                <a:gd name="T37" fmla="*/ 16 h 25"/>
                <a:gd name="T38" fmla="*/ 25 w 26"/>
                <a:gd name="T39" fmla="*/ 16 h 25"/>
                <a:gd name="T40" fmla="*/ 23 w 26"/>
                <a:gd name="T41" fmla="*/ 16 h 25"/>
                <a:gd name="T42" fmla="*/ 22 w 26"/>
                <a:gd name="T43" fmla="*/ 15 h 25"/>
                <a:gd name="T44" fmla="*/ 13 w 26"/>
                <a:gd name="T45" fmla="*/ 11 h 25"/>
                <a:gd name="T46" fmla="*/ 4 w 26"/>
                <a:gd name="T47" fmla="*/ 13 h 25"/>
                <a:gd name="T48" fmla="*/ 2 w 26"/>
                <a:gd name="T49" fmla="*/ 8 h 25"/>
                <a:gd name="T50" fmla="*/ 2 w 26"/>
                <a:gd name="T51" fmla="*/ 8 h 25"/>
                <a:gd name="T52" fmla="*/ 3 w 26"/>
                <a:gd name="T53" fmla="*/ 8 h 25"/>
                <a:gd name="T54" fmla="*/ 5 w 26"/>
                <a:gd name="T55" fmla="*/ 10 h 25"/>
                <a:gd name="T56" fmla="*/ 11 w 26"/>
                <a:gd name="T57" fmla="*/ 10 h 25"/>
                <a:gd name="T58" fmla="*/ 11 w 26"/>
                <a:gd name="T59" fmla="*/ 9 h 25"/>
                <a:gd name="T60" fmla="*/ 8 w 26"/>
                <a:gd name="T61" fmla="*/ 3 h 25"/>
                <a:gd name="T62" fmla="*/ 9 w 26"/>
                <a:gd name="T63" fmla="*/ 2 h 25"/>
                <a:gd name="T64" fmla="*/ 10 w 26"/>
                <a:gd name="T65" fmla="*/ 2 h 25"/>
                <a:gd name="T66" fmla="*/ 11 w 26"/>
                <a:gd name="T67" fmla="*/ 5 h 25"/>
                <a:gd name="T68" fmla="*/ 12 w 26"/>
                <a:gd name="T69" fmla="*/ 6 h 25"/>
                <a:gd name="T70" fmla="*/ 15 w 26"/>
                <a:gd name="T71" fmla="*/ 8 h 25"/>
                <a:gd name="T72" fmla="*/ 22 w 26"/>
                <a:gd name="T73" fmla="*/ 2 h 25"/>
                <a:gd name="T74" fmla="*/ 24 w 26"/>
                <a:gd name="T75" fmla="*/ 0 h 25"/>
                <a:gd name="T76" fmla="*/ 25 w 26"/>
                <a:gd name="T7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6" h="25">
                  <a:moveTo>
                    <a:pt x="13" y="16"/>
                  </a:moveTo>
                  <a:cubicBezTo>
                    <a:pt x="14" y="18"/>
                    <a:pt x="13" y="24"/>
                    <a:pt x="11" y="25"/>
                  </a:cubicBezTo>
                  <a:cubicBezTo>
                    <a:pt x="10" y="25"/>
                    <a:pt x="7" y="25"/>
                    <a:pt x="7" y="24"/>
                  </a:cubicBezTo>
                  <a:cubicBezTo>
                    <a:pt x="7" y="22"/>
                    <a:pt x="8" y="21"/>
                    <a:pt x="9" y="19"/>
                  </a:cubicBezTo>
                  <a:cubicBezTo>
                    <a:pt x="10" y="18"/>
                    <a:pt x="9" y="16"/>
                    <a:pt x="10" y="14"/>
                  </a:cubicBezTo>
                  <a:cubicBezTo>
                    <a:pt x="10" y="14"/>
                    <a:pt x="10" y="14"/>
                    <a:pt x="10" y="14"/>
                  </a:cubicBezTo>
                  <a:cubicBezTo>
                    <a:pt x="11" y="15"/>
                    <a:pt x="12" y="15"/>
                    <a:pt x="13" y="16"/>
                  </a:cubicBezTo>
                  <a:close/>
                  <a:moveTo>
                    <a:pt x="25" y="0"/>
                  </a:moveTo>
                  <a:cubicBezTo>
                    <a:pt x="25" y="0"/>
                    <a:pt x="26" y="1"/>
                    <a:pt x="26" y="2"/>
                  </a:cubicBezTo>
                  <a:cubicBezTo>
                    <a:pt x="26" y="3"/>
                    <a:pt x="23" y="6"/>
                    <a:pt x="21" y="7"/>
                  </a:cubicBezTo>
                  <a:cubicBezTo>
                    <a:pt x="20" y="8"/>
                    <a:pt x="19" y="8"/>
                    <a:pt x="18" y="9"/>
                  </a:cubicBezTo>
                  <a:cubicBezTo>
                    <a:pt x="19" y="10"/>
                    <a:pt x="20" y="11"/>
                    <a:pt x="22" y="11"/>
                  </a:cubicBezTo>
                  <a:cubicBezTo>
                    <a:pt x="22" y="11"/>
                    <a:pt x="22" y="11"/>
                    <a:pt x="22" y="11"/>
                  </a:cubicBezTo>
                  <a:cubicBezTo>
                    <a:pt x="23" y="10"/>
                    <a:pt x="23" y="10"/>
                    <a:pt x="23" y="9"/>
                  </a:cubicBezTo>
                  <a:cubicBezTo>
                    <a:pt x="23" y="9"/>
                    <a:pt x="23" y="9"/>
                    <a:pt x="23" y="9"/>
                  </a:cubicBezTo>
                  <a:cubicBezTo>
                    <a:pt x="23" y="9"/>
                    <a:pt x="23" y="9"/>
                    <a:pt x="24" y="9"/>
                  </a:cubicBezTo>
                  <a:cubicBezTo>
                    <a:pt x="23" y="11"/>
                    <a:pt x="24" y="12"/>
                    <a:pt x="25" y="14"/>
                  </a:cubicBezTo>
                  <a:cubicBezTo>
                    <a:pt x="26" y="14"/>
                    <a:pt x="25" y="15"/>
                    <a:pt x="26" y="15"/>
                  </a:cubicBezTo>
                  <a:cubicBezTo>
                    <a:pt x="26" y="16"/>
                    <a:pt x="26" y="15"/>
                    <a:pt x="26" y="16"/>
                  </a:cubicBezTo>
                  <a:cubicBezTo>
                    <a:pt x="25" y="16"/>
                    <a:pt x="25" y="16"/>
                    <a:pt x="25" y="16"/>
                  </a:cubicBezTo>
                  <a:cubicBezTo>
                    <a:pt x="24" y="16"/>
                    <a:pt x="24" y="16"/>
                    <a:pt x="23" y="16"/>
                  </a:cubicBezTo>
                  <a:cubicBezTo>
                    <a:pt x="23" y="16"/>
                    <a:pt x="22" y="15"/>
                    <a:pt x="22" y="15"/>
                  </a:cubicBezTo>
                  <a:cubicBezTo>
                    <a:pt x="19" y="13"/>
                    <a:pt x="16" y="11"/>
                    <a:pt x="13" y="11"/>
                  </a:cubicBezTo>
                  <a:cubicBezTo>
                    <a:pt x="11" y="12"/>
                    <a:pt x="6" y="14"/>
                    <a:pt x="4" y="13"/>
                  </a:cubicBezTo>
                  <a:cubicBezTo>
                    <a:pt x="2" y="13"/>
                    <a:pt x="0" y="9"/>
                    <a:pt x="2" y="8"/>
                  </a:cubicBezTo>
                  <a:cubicBezTo>
                    <a:pt x="2" y="8"/>
                    <a:pt x="2" y="8"/>
                    <a:pt x="2" y="8"/>
                  </a:cubicBezTo>
                  <a:cubicBezTo>
                    <a:pt x="2" y="8"/>
                    <a:pt x="3" y="8"/>
                    <a:pt x="3" y="8"/>
                  </a:cubicBezTo>
                  <a:cubicBezTo>
                    <a:pt x="4" y="9"/>
                    <a:pt x="5" y="10"/>
                    <a:pt x="5" y="10"/>
                  </a:cubicBezTo>
                  <a:cubicBezTo>
                    <a:pt x="7" y="10"/>
                    <a:pt x="10" y="10"/>
                    <a:pt x="11" y="10"/>
                  </a:cubicBezTo>
                  <a:cubicBezTo>
                    <a:pt x="11" y="9"/>
                    <a:pt x="11" y="9"/>
                    <a:pt x="11" y="9"/>
                  </a:cubicBezTo>
                  <a:cubicBezTo>
                    <a:pt x="9" y="6"/>
                    <a:pt x="7" y="6"/>
                    <a:pt x="8" y="3"/>
                  </a:cubicBezTo>
                  <a:cubicBezTo>
                    <a:pt x="8" y="2"/>
                    <a:pt x="9" y="2"/>
                    <a:pt x="9" y="2"/>
                  </a:cubicBezTo>
                  <a:cubicBezTo>
                    <a:pt x="9" y="2"/>
                    <a:pt x="10" y="2"/>
                    <a:pt x="10" y="2"/>
                  </a:cubicBezTo>
                  <a:cubicBezTo>
                    <a:pt x="10" y="3"/>
                    <a:pt x="11" y="4"/>
                    <a:pt x="11" y="5"/>
                  </a:cubicBezTo>
                  <a:cubicBezTo>
                    <a:pt x="12" y="5"/>
                    <a:pt x="12" y="6"/>
                    <a:pt x="12" y="6"/>
                  </a:cubicBezTo>
                  <a:cubicBezTo>
                    <a:pt x="13" y="6"/>
                    <a:pt x="14" y="8"/>
                    <a:pt x="15" y="8"/>
                  </a:cubicBezTo>
                  <a:cubicBezTo>
                    <a:pt x="16" y="8"/>
                    <a:pt x="21" y="4"/>
                    <a:pt x="22" y="2"/>
                  </a:cubicBezTo>
                  <a:cubicBezTo>
                    <a:pt x="23" y="2"/>
                    <a:pt x="23" y="0"/>
                    <a:pt x="24" y="0"/>
                  </a:cubicBezTo>
                  <a:cubicBezTo>
                    <a:pt x="25" y="0"/>
                    <a:pt x="25" y="0"/>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6" name="Freeform 46"/>
            <p:cNvSpPr>
              <a:spLocks noEditPoints="1"/>
            </p:cNvSpPr>
            <p:nvPr userDrawn="1"/>
          </p:nvSpPr>
          <p:spPr bwMode="auto">
            <a:xfrm>
              <a:off x="9120250" y="4715179"/>
              <a:ext cx="53975" cy="44450"/>
            </a:xfrm>
            <a:custGeom>
              <a:avLst/>
              <a:gdLst>
                <a:gd name="T0" fmla="*/ 32 w 36"/>
                <a:gd name="T1" fmla="*/ 11 h 30"/>
                <a:gd name="T2" fmla="*/ 36 w 36"/>
                <a:gd name="T3" fmla="*/ 16 h 30"/>
                <a:gd name="T4" fmla="*/ 30 w 36"/>
                <a:gd name="T5" fmla="*/ 16 h 30"/>
                <a:gd name="T6" fmla="*/ 26 w 36"/>
                <a:gd name="T7" fmla="*/ 13 h 30"/>
                <a:gd name="T8" fmla="*/ 27 w 36"/>
                <a:gd name="T9" fmla="*/ 16 h 30"/>
                <a:gd name="T10" fmla="*/ 23 w 36"/>
                <a:gd name="T11" fmla="*/ 22 h 30"/>
                <a:gd name="T12" fmla="*/ 14 w 36"/>
                <a:gd name="T13" fmla="*/ 21 h 30"/>
                <a:gd name="T14" fmla="*/ 14 w 36"/>
                <a:gd name="T15" fmla="*/ 24 h 30"/>
                <a:gd name="T16" fmla="*/ 14 w 36"/>
                <a:gd name="T17" fmla="*/ 30 h 30"/>
                <a:gd name="T18" fmla="*/ 10 w 36"/>
                <a:gd name="T19" fmla="*/ 24 h 30"/>
                <a:gd name="T20" fmla="*/ 1 w 36"/>
                <a:gd name="T21" fmla="*/ 18 h 30"/>
                <a:gd name="T22" fmla="*/ 3 w 36"/>
                <a:gd name="T23" fmla="*/ 19 h 30"/>
                <a:gd name="T24" fmla="*/ 9 w 36"/>
                <a:gd name="T25" fmla="*/ 24 h 30"/>
                <a:gd name="T26" fmla="*/ 9 w 36"/>
                <a:gd name="T27" fmla="*/ 23 h 30"/>
                <a:gd name="T28" fmla="*/ 6 w 36"/>
                <a:gd name="T29" fmla="*/ 20 h 30"/>
                <a:gd name="T30" fmla="*/ 4 w 36"/>
                <a:gd name="T31" fmla="*/ 12 h 30"/>
                <a:gd name="T32" fmla="*/ 8 w 36"/>
                <a:gd name="T33" fmla="*/ 18 h 30"/>
                <a:gd name="T34" fmla="*/ 12 w 36"/>
                <a:gd name="T35" fmla="*/ 20 h 30"/>
                <a:gd name="T36" fmla="*/ 17 w 36"/>
                <a:gd name="T37" fmla="*/ 19 h 30"/>
                <a:gd name="T38" fmla="*/ 14 w 36"/>
                <a:gd name="T39" fmla="*/ 16 h 30"/>
                <a:gd name="T40" fmla="*/ 21 w 36"/>
                <a:gd name="T41" fmla="*/ 20 h 30"/>
                <a:gd name="T42" fmla="*/ 24 w 36"/>
                <a:gd name="T43" fmla="*/ 18 h 30"/>
                <a:gd name="T44" fmla="*/ 14 w 36"/>
                <a:gd name="T45" fmla="*/ 12 h 30"/>
                <a:gd name="T46" fmla="*/ 10 w 36"/>
                <a:gd name="T47" fmla="*/ 14 h 30"/>
                <a:gd name="T48" fmla="*/ 10 w 36"/>
                <a:gd name="T49" fmla="*/ 12 h 30"/>
                <a:gd name="T50" fmla="*/ 14 w 36"/>
                <a:gd name="T51" fmla="*/ 6 h 30"/>
                <a:gd name="T52" fmla="*/ 21 w 36"/>
                <a:gd name="T53" fmla="*/ 10 h 30"/>
                <a:gd name="T54" fmla="*/ 32 w 36"/>
                <a:gd name="T55" fmla="*/ 14 h 30"/>
                <a:gd name="T56" fmla="*/ 32 w 36"/>
                <a:gd name="T57" fmla="*/ 14 h 30"/>
                <a:gd name="T58" fmla="*/ 29 w 36"/>
                <a:gd name="T59" fmla="*/ 6 h 30"/>
                <a:gd name="T60" fmla="*/ 32 w 36"/>
                <a:gd name="T61" fmla="*/ 6 h 30"/>
                <a:gd name="T62" fmla="*/ 34 w 36"/>
                <a:gd name="T63" fmla="*/ 0 h 30"/>
                <a:gd name="T64" fmla="*/ 29 w 36"/>
                <a:gd name="T65"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6" h="30">
                  <a:moveTo>
                    <a:pt x="32" y="6"/>
                  </a:moveTo>
                  <a:cubicBezTo>
                    <a:pt x="33" y="8"/>
                    <a:pt x="31" y="10"/>
                    <a:pt x="32" y="11"/>
                  </a:cubicBezTo>
                  <a:cubicBezTo>
                    <a:pt x="32" y="11"/>
                    <a:pt x="32" y="12"/>
                    <a:pt x="32" y="12"/>
                  </a:cubicBezTo>
                  <a:cubicBezTo>
                    <a:pt x="34" y="12"/>
                    <a:pt x="36" y="14"/>
                    <a:pt x="36" y="16"/>
                  </a:cubicBezTo>
                  <a:cubicBezTo>
                    <a:pt x="36" y="17"/>
                    <a:pt x="34" y="19"/>
                    <a:pt x="33" y="19"/>
                  </a:cubicBezTo>
                  <a:cubicBezTo>
                    <a:pt x="32" y="18"/>
                    <a:pt x="30" y="16"/>
                    <a:pt x="30" y="16"/>
                  </a:cubicBezTo>
                  <a:cubicBezTo>
                    <a:pt x="29" y="14"/>
                    <a:pt x="27" y="14"/>
                    <a:pt x="26" y="13"/>
                  </a:cubicBezTo>
                  <a:cubicBezTo>
                    <a:pt x="26" y="13"/>
                    <a:pt x="26" y="13"/>
                    <a:pt x="26" y="13"/>
                  </a:cubicBezTo>
                  <a:cubicBezTo>
                    <a:pt x="26" y="13"/>
                    <a:pt x="26" y="13"/>
                    <a:pt x="26" y="13"/>
                  </a:cubicBezTo>
                  <a:cubicBezTo>
                    <a:pt x="26" y="14"/>
                    <a:pt x="27" y="14"/>
                    <a:pt x="27" y="16"/>
                  </a:cubicBezTo>
                  <a:cubicBezTo>
                    <a:pt x="27" y="18"/>
                    <a:pt x="28" y="21"/>
                    <a:pt x="24" y="23"/>
                  </a:cubicBezTo>
                  <a:cubicBezTo>
                    <a:pt x="24" y="22"/>
                    <a:pt x="24" y="22"/>
                    <a:pt x="23" y="22"/>
                  </a:cubicBezTo>
                  <a:cubicBezTo>
                    <a:pt x="22" y="22"/>
                    <a:pt x="21" y="20"/>
                    <a:pt x="20" y="20"/>
                  </a:cubicBezTo>
                  <a:cubicBezTo>
                    <a:pt x="19" y="22"/>
                    <a:pt x="16" y="21"/>
                    <a:pt x="14" y="21"/>
                  </a:cubicBezTo>
                  <a:cubicBezTo>
                    <a:pt x="13" y="21"/>
                    <a:pt x="13" y="22"/>
                    <a:pt x="13" y="22"/>
                  </a:cubicBezTo>
                  <a:cubicBezTo>
                    <a:pt x="14" y="22"/>
                    <a:pt x="14" y="23"/>
                    <a:pt x="14" y="24"/>
                  </a:cubicBezTo>
                  <a:cubicBezTo>
                    <a:pt x="15" y="24"/>
                    <a:pt x="18" y="26"/>
                    <a:pt x="18" y="28"/>
                  </a:cubicBezTo>
                  <a:cubicBezTo>
                    <a:pt x="18" y="29"/>
                    <a:pt x="16" y="30"/>
                    <a:pt x="14" y="30"/>
                  </a:cubicBezTo>
                  <a:cubicBezTo>
                    <a:pt x="14" y="28"/>
                    <a:pt x="13" y="26"/>
                    <a:pt x="11" y="25"/>
                  </a:cubicBezTo>
                  <a:cubicBezTo>
                    <a:pt x="10" y="25"/>
                    <a:pt x="11" y="24"/>
                    <a:pt x="10" y="24"/>
                  </a:cubicBezTo>
                  <a:cubicBezTo>
                    <a:pt x="9" y="25"/>
                    <a:pt x="8" y="26"/>
                    <a:pt x="7" y="26"/>
                  </a:cubicBezTo>
                  <a:cubicBezTo>
                    <a:pt x="3" y="25"/>
                    <a:pt x="0" y="22"/>
                    <a:pt x="1" y="18"/>
                  </a:cubicBezTo>
                  <a:cubicBezTo>
                    <a:pt x="2" y="17"/>
                    <a:pt x="2" y="16"/>
                    <a:pt x="2" y="15"/>
                  </a:cubicBezTo>
                  <a:cubicBezTo>
                    <a:pt x="3" y="16"/>
                    <a:pt x="3" y="18"/>
                    <a:pt x="3" y="19"/>
                  </a:cubicBezTo>
                  <a:cubicBezTo>
                    <a:pt x="3" y="19"/>
                    <a:pt x="3" y="20"/>
                    <a:pt x="4" y="20"/>
                  </a:cubicBezTo>
                  <a:cubicBezTo>
                    <a:pt x="5" y="22"/>
                    <a:pt x="7" y="23"/>
                    <a:pt x="9" y="24"/>
                  </a:cubicBezTo>
                  <a:cubicBezTo>
                    <a:pt x="9" y="24"/>
                    <a:pt x="9" y="24"/>
                    <a:pt x="9" y="23"/>
                  </a:cubicBezTo>
                  <a:cubicBezTo>
                    <a:pt x="9" y="23"/>
                    <a:pt x="9" y="23"/>
                    <a:pt x="9" y="23"/>
                  </a:cubicBezTo>
                  <a:cubicBezTo>
                    <a:pt x="9" y="22"/>
                    <a:pt x="8" y="22"/>
                    <a:pt x="8" y="21"/>
                  </a:cubicBezTo>
                  <a:cubicBezTo>
                    <a:pt x="8" y="21"/>
                    <a:pt x="7" y="20"/>
                    <a:pt x="6" y="20"/>
                  </a:cubicBezTo>
                  <a:cubicBezTo>
                    <a:pt x="5" y="19"/>
                    <a:pt x="3" y="14"/>
                    <a:pt x="4" y="13"/>
                  </a:cubicBezTo>
                  <a:cubicBezTo>
                    <a:pt x="4" y="13"/>
                    <a:pt x="4" y="12"/>
                    <a:pt x="4" y="12"/>
                  </a:cubicBezTo>
                  <a:cubicBezTo>
                    <a:pt x="5" y="12"/>
                    <a:pt x="5" y="12"/>
                    <a:pt x="5" y="13"/>
                  </a:cubicBezTo>
                  <a:cubicBezTo>
                    <a:pt x="6" y="14"/>
                    <a:pt x="7" y="16"/>
                    <a:pt x="8" y="18"/>
                  </a:cubicBezTo>
                  <a:cubicBezTo>
                    <a:pt x="9" y="18"/>
                    <a:pt x="10" y="19"/>
                    <a:pt x="11" y="20"/>
                  </a:cubicBezTo>
                  <a:cubicBezTo>
                    <a:pt x="11" y="20"/>
                    <a:pt x="11" y="20"/>
                    <a:pt x="12" y="20"/>
                  </a:cubicBezTo>
                  <a:cubicBezTo>
                    <a:pt x="13" y="19"/>
                    <a:pt x="14" y="19"/>
                    <a:pt x="16" y="19"/>
                  </a:cubicBezTo>
                  <a:cubicBezTo>
                    <a:pt x="16" y="19"/>
                    <a:pt x="17" y="19"/>
                    <a:pt x="17" y="19"/>
                  </a:cubicBezTo>
                  <a:cubicBezTo>
                    <a:pt x="17" y="18"/>
                    <a:pt x="15" y="17"/>
                    <a:pt x="15" y="17"/>
                  </a:cubicBezTo>
                  <a:cubicBezTo>
                    <a:pt x="14" y="16"/>
                    <a:pt x="14" y="16"/>
                    <a:pt x="14" y="16"/>
                  </a:cubicBezTo>
                  <a:cubicBezTo>
                    <a:pt x="16" y="14"/>
                    <a:pt x="17" y="16"/>
                    <a:pt x="19" y="18"/>
                  </a:cubicBezTo>
                  <a:cubicBezTo>
                    <a:pt x="20" y="19"/>
                    <a:pt x="20" y="19"/>
                    <a:pt x="21" y="20"/>
                  </a:cubicBezTo>
                  <a:cubicBezTo>
                    <a:pt x="22" y="20"/>
                    <a:pt x="23" y="21"/>
                    <a:pt x="24" y="20"/>
                  </a:cubicBezTo>
                  <a:cubicBezTo>
                    <a:pt x="24" y="19"/>
                    <a:pt x="24" y="19"/>
                    <a:pt x="24" y="18"/>
                  </a:cubicBezTo>
                  <a:cubicBezTo>
                    <a:pt x="24" y="15"/>
                    <a:pt x="20" y="12"/>
                    <a:pt x="17" y="12"/>
                  </a:cubicBezTo>
                  <a:cubicBezTo>
                    <a:pt x="16" y="11"/>
                    <a:pt x="14" y="10"/>
                    <a:pt x="14" y="12"/>
                  </a:cubicBezTo>
                  <a:cubicBezTo>
                    <a:pt x="14" y="12"/>
                    <a:pt x="13" y="14"/>
                    <a:pt x="13" y="14"/>
                  </a:cubicBezTo>
                  <a:cubicBezTo>
                    <a:pt x="12" y="14"/>
                    <a:pt x="11" y="14"/>
                    <a:pt x="10" y="14"/>
                  </a:cubicBezTo>
                  <a:cubicBezTo>
                    <a:pt x="10" y="14"/>
                    <a:pt x="10" y="14"/>
                    <a:pt x="10" y="14"/>
                  </a:cubicBezTo>
                  <a:cubicBezTo>
                    <a:pt x="10" y="13"/>
                    <a:pt x="10" y="13"/>
                    <a:pt x="10" y="12"/>
                  </a:cubicBezTo>
                  <a:cubicBezTo>
                    <a:pt x="10" y="12"/>
                    <a:pt x="9" y="12"/>
                    <a:pt x="9" y="11"/>
                  </a:cubicBezTo>
                  <a:cubicBezTo>
                    <a:pt x="9" y="10"/>
                    <a:pt x="13" y="6"/>
                    <a:pt x="14" y="6"/>
                  </a:cubicBezTo>
                  <a:cubicBezTo>
                    <a:pt x="16" y="8"/>
                    <a:pt x="17" y="8"/>
                    <a:pt x="19" y="9"/>
                  </a:cubicBezTo>
                  <a:cubicBezTo>
                    <a:pt x="20" y="9"/>
                    <a:pt x="21" y="10"/>
                    <a:pt x="21" y="10"/>
                  </a:cubicBezTo>
                  <a:cubicBezTo>
                    <a:pt x="23" y="11"/>
                    <a:pt x="24" y="11"/>
                    <a:pt x="26" y="12"/>
                  </a:cubicBezTo>
                  <a:cubicBezTo>
                    <a:pt x="28" y="12"/>
                    <a:pt x="30" y="14"/>
                    <a:pt x="32" y="14"/>
                  </a:cubicBezTo>
                  <a:cubicBezTo>
                    <a:pt x="32" y="14"/>
                    <a:pt x="32" y="14"/>
                    <a:pt x="32" y="14"/>
                  </a:cubicBezTo>
                  <a:cubicBezTo>
                    <a:pt x="32" y="14"/>
                    <a:pt x="32" y="14"/>
                    <a:pt x="32" y="14"/>
                  </a:cubicBezTo>
                  <a:cubicBezTo>
                    <a:pt x="30" y="13"/>
                    <a:pt x="27" y="12"/>
                    <a:pt x="28" y="10"/>
                  </a:cubicBezTo>
                  <a:cubicBezTo>
                    <a:pt x="28" y="8"/>
                    <a:pt x="30" y="8"/>
                    <a:pt x="29" y="6"/>
                  </a:cubicBezTo>
                  <a:cubicBezTo>
                    <a:pt x="30" y="6"/>
                    <a:pt x="30" y="6"/>
                    <a:pt x="30" y="6"/>
                  </a:cubicBezTo>
                  <a:cubicBezTo>
                    <a:pt x="31" y="6"/>
                    <a:pt x="31" y="6"/>
                    <a:pt x="32" y="6"/>
                  </a:cubicBezTo>
                  <a:close/>
                  <a:moveTo>
                    <a:pt x="34" y="0"/>
                  </a:moveTo>
                  <a:cubicBezTo>
                    <a:pt x="34" y="0"/>
                    <a:pt x="34" y="0"/>
                    <a:pt x="34" y="0"/>
                  </a:cubicBezTo>
                  <a:cubicBezTo>
                    <a:pt x="33" y="2"/>
                    <a:pt x="29" y="6"/>
                    <a:pt x="26" y="6"/>
                  </a:cubicBezTo>
                  <a:cubicBezTo>
                    <a:pt x="25" y="4"/>
                    <a:pt x="27" y="2"/>
                    <a:pt x="29" y="0"/>
                  </a:cubicBezTo>
                  <a:cubicBezTo>
                    <a:pt x="30" y="1"/>
                    <a:pt x="32" y="0"/>
                    <a:pt x="3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7" name="Freeform 47"/>
            <p:cNvSpPr>
              <a:spLocks noEditPoints="1"/>
            </p:cNvSpPr>
            <p:nvPr userDrawn="1"/>
          </p:nvSpPr>
          <p:spPr bwMode="auto">
            <a:xfrm>
              <a:off x="9037700" y="4621516"/>
              <a:ext cx="53975" cy="46038"/>
            </a:xfrm>
            <a:custGeom>
              <a:avLst/>
              <a:gdLst>
                <a:gd name="T0" fmla="*/ 13 w 36"/>
                <a:gd name="T1" fmla="*/ 14 h 30"/>
                <a:gd name="T2" fmla="*/ 10 w 36"/>
                <a:gd name="T3" fmla="*/ 17 h 30"/>
                <a:gd name="T4" fmla="*/ 10 w 36"/>
                <a:gd name="T5" fmla="*/ 17 h 30"/>
                <a:gd name="T6" fmla="*/ 13 w 36"/>
                <a:gd name="T7" fmla="*/ 14 h 30"/>
                <a:gd name="T8" fmla="*/ 13 w 36"/>
                <a:gd name="T9" fmla="*/ 14 h 30"/>
                <a:gd name="T10" fmla="*/ 26 w 36"/>
                <a:gd name="T11" fmla="*/ 1 h 30"/>
                <a:gd name="T12" fmla="*/ 27 w 36"/>
                <a:gd name="T13" fmla="*/ 1 h 30"/>
                <a:gd name="T14" fmla="*/ 25 w 36"/>
                <a:gd name="T15" fmla="*/ 7 h 30"/>
                <a:gd name="T16" fmla="*/ 22 w 36"/>
                <a:gd name="T17" fmla="*/ 10 h 30"/>
                <a:gd name="T18" fmla="*/ 22 w 36"/>
                <a:gd name="T19" fmla="*/ 11 h 30"/>
                <a:gd name="T20" fmla="*/ 25 w 36"/>
                <a:gd name="T21" fmla="*/ 11 h 30"/>
                <a:gd name="T22" fmla="*/ 26 w 36"/>
                <a:gd name="T23" fmla="*/ 10 h 30"/>
                <a:gd name="T24" fmla="*/ 29 w 36"/>
                <a:gd name="T25" fmla="*/ 13 h 30"/>
                <a:gd name="T26" fmla="*/ 28 w 36"/>
                <a:gd name="T27" fmla="*/ 14 h 30"/>
                <a:gd name="T28" fmla="*/ 21 w 36"/>
                <a:gd name="T29" fmla="*/ 14 h 30"/>
                <a:gd name="T30" fmla="*/ 19 w 36"/>
                <a:gd name="T31" fmla="*/ 13 h 30"/>
                <a:gd name="T32" fmla="*/ 16 w 36"/>
                <a:gd name="T33" fmla="*/ 18 h 30"/>
                <a:gd name="T34" fmla="*/ 16 w 36"/>
                <a:gd name="T35" fmla="*/ 18 h 30"/>
                <a:gd name="T36" fmla="*/ 21 w 36"/>
                <a:gd name="T37" fmla="*/ 20 h 30"/>
                <a:gd name="T38" fmla="*/ 20 w 36"/>
                <a:gd name="T39" fmla="*/ 24 h 30"/>
                <a:gd name="T40" fmla="*/ 20 w 36"/>
                <a:gd name="T41" fmla="*/ 27 h 30"/>
                <a:gd name="T42" fmla="*/ 14 w 36"/>
                <a:gd name="T43" fmla="*/ 27 h 30"/>
                <a:gd name="T44" fmla="*/ 15 w 36"/>
                <a:gd name="T45" fmla="*/ 21 h 30"/>
                <a:gd name="T46" fmla="*/ 14 w 36"/>
                <a:gd name="T47" fmla="*/ 21 h 30"/>
                <a:gd name="T48" fmla="*/ 9 w 36"/>
                <a:gd name="T49" fmla="*/ 28 h 30"/>
                <a:gd name="T50" fmla="*/ 9 w 36"/>
                <a:gd name="T51" fmla="*/ 28 h 30"/>
                <a:gd name="T52" fmla="*/ 9 w 36"/>
                <a:gd name="T53" fmla="*/ 22 h 30"/>
                <a:gd name="T54" fmla="*/ 11 w 36"/>
                <a:gd name="T55" fmla="*/ 20 h 30"/>
                <a:gd name="T56" fmla="*/ 8 w 36"/>
                <a:gd name="T57" fmla="*/ 20 h 30"/>
                <a:gd name="T58" fmla="*/ 6 w 36"/>
                <a:gd name="T59" fmla="*/ 21 h 30"/>
                <a:gd name="T60" fmla="*/ 1 w 36"/>
                <a:gd name="T61" fmla="*/ 23 h 30"/>
                <a:gd name="T62" fmla="*/ 0 w 36"/>
                <a:gd name="T63" fmla="*/ 22 h 30"/>
                <a:gd name="T64" fmla="*/ 1 w 36"/>
                <a:gd name="T65" fmla="*/ 19 h 30"/>
                <a:gd name="T66" fmla="*/ 3 w 36"/>
                <a:gd name="T67" fmla="*/ 15 h 30"/>
                <a:gd name="T68" fmla="*/ 13 w 36"/>
                <a:gd name="T69" fmla="*/ 13 h 30"/>
                <a:gd name="T70" fmla="*/ 16 w 36"/>
                <a:gd name="T71" fmla="*/ 14 h 30"/>
                <a:gd name="T72" fmla="*/ 16 w 36"/>
                <a:gd name="T73" fmla="*/ 14 h 30"/>
                <a:gd name="T74" fmla="*/ 16 w 36"/>
                <a:gd name="T75" fmla="*/ 13 h 30"/>
                <a:gd name="T76" fmla="*/ 15 w 36"/>
                <a:gd name="T77" fmla="*/ 13 h 30"/>
                <a:gd name="T78" fmla="*/ 13 w 36"/>
                <a:gd name="T79" fmla="*/ 8 h 30"/>
                <a:gd name="T80" fmla="*/ 13 w 36"/>
                <a:gd name="T81" fmla="*/ 8 h 30"/>
                <a:gd name="T82" fmla="*/ 18 w 36"/>
                <a:gd name="T83" fmla="*/ 11 h 30"/>
                <a:gd name="T84" fmla="*/ 20 w 36"/>
                <a:gd name="T85" fmla="*/ 9 h 30"/>
                <a:gd name="T86" fmla="*/ 21 w 36"/>
                <a:gd name="T87" fmla="*/ 7 h 30"/>
                <a:gd name="T88" fmla="*/ 24 w 36"/>
                <a:gd name="T89" fmla="*/ 4 h 30"/>
                <a:gd name="T90" fmla="*/ 26 w 36"/>
                <a:gd name="T91" fmla="*/ 1 h 30"/>
                <a:gd name="T92" fmla="*/ 26 w 36"/>
                <a:gd name="T93" fmla="*/ 1 h 30"/>
                <a:gd name="T94" fmla="*/ 31 w 36"/>
                <a:gd name="T95" fmla="*/ 3 h 30"/>
                <a:gd name="T96" fmla="*/ 35 w 36"/>
                <a:gd name="T97" fmla="*/ 7 h 30"/>
                <a:gd name="T98" fmla="*/ 36 w 36"/>
                <a:gd name="T99" fmla="*/ 9 h 30"/>
                <a:gd name="T100" fmla="*/ 31 w 36"/>
                <a:gd name="T101" fmla="*/ 10 h 30"/>
                <a:gd name="T102" fmla="*/ 31 w 36"/>
                <a:gd name="T103" fmla="*/ 8 h 30"/>
                <a:gd name="T104" fmla="*/ 30 w 36"/>
                <a:gd name="T105" fmla="*/ 8 h 30"/>
                <a:gd name="T106" fmla="*/ 31 w 36"/>
                <a:gd name="T107" fmla="*/ 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6" h="30">
                  <a:moveTo>
                    <a:pt x="13" y="14"/>
                  </a:moveTo>
                  <a:cubicBezTo>
                    <a:pt x="13" y="14"/>
                    <a:pt x="10" y="16"/>
                    <a:pt x="10" y="17"/>
                  </a:cubicBezTo>
                  <a:cubicBezTo>
                    <a:pt x="10" y="17"/>
                    <a:pt x="10" y="17"/>
                    <a:pt x="10" y="17"/>
                  </a:cubicBezTo>
                  <a:cubicBezTo>
                    <a:pt x="13" y="19"/>
                    <a:pt x="14" y="17"/>
                    <a:pt x="13" y="14"/>
                  </a:cubicBezTo>
                  <a:cubicBezTo>
                    <a:pt x="13" y="14"/>
                    <a:pt x="13" y="14"/>
                    <a:pt x="13" y="14"/>
                  </a:cubicBezTo>
                  <a:close/>
                  <a:moveTo>
                    <a:pt x="26" y="1"/>
                  </a:moveTo>
                  <a:cubicBezTo>
                    <a:pt x="26" y="1"/>
                    <a:pt x="26" y="1"/>
                    <a:pt x="27" y="1"/>
                  </a:cubicBezTo>
                  <a:cubicBezTo>
                    <a:pt x="27" y="2"/>
                    <a:pt x="25" y="6"/>
                    <a:pt x="25" y="7"/>
                  </a:cubicBezTo>
                  <a:cubicBezTo>
                    <a:pt x="24" y="8"/>
                    <a:pt x="22" y="10"/>
                    <a:pt x="22" y="10"/>
                  </a:cubicBezTo>
                  <a:cubicBezTo>
                    <a:pt x="22" y="10"/>
                    <a:pt x="22" y="10"/>
                    <a:pt x="22" y="11"/>
                  </a:cubicBezTo>
                  <a:cubicBezTo>
                    <a:pt x="23" y="12"/>
                    <a:pt x="25" y="12"/>
                    <a:pt x="25" y="11"/>
                  </a:cubicBezTo>
                  <a:cubicBezTo>
                    <a:pt x="26" y="10"/>
                    <a:pt x="25" y="10"/>
                    <a:pt x="26" y="10"/>
                  </a:cubicBezTo>
                  <a:cubicBezTo>
                    <a:pt x="27" y="10"/>
                    <a:pt x="29" y="12"/>
                    <a:pt x="29" y="13"/>
                  </a:cubicBezTo>
                  <a:cubicBezTo>
                    <a:pt x="29" y="13"/>
                    <a:pt x="29" y="14"/>
                    <a:pt x="28" y="14"/>
                  </a:cubicBezTo>
                  <a:cubicBezTo>
                    <a:pt x="25" y="13"/>
                    <a:pt x="23" y="14"/>
                    <a:pt x="21" y="14"/>
                  </a:cubicBezTo>
                  <a:cubicBezTo>
                    <a:pt x="20" y="14"/>
                    <a:pt x="20" y="13"/>
                    <a:pt x="19" y="13"/>
                  </a:cubicBezTo>
                  <a:cubicBezTo>
                    <a:pt x="18" y="14"/>
                    <a:pt x="16" y="17"/>
                    <a:pt x="16" y="18"/>
                  </a:cubicBezTo>
                  <a:cubicBezTo>
                    <a:pt x="16" y="18"/>
                    <a:pt x="16" y="18"/>
                    <a:pt x="16" y="18"/>
                  </a:cubicBezTo>
                  <a:cubicBezTo>
                    <a:pt x="18" y="19"/>
                    <a:pt x="19" y="17"/>
                    <a:pt x="21" y="20"/>
                  </a:cubicBezTo>
                  <a:cubicBezTo>
                    <a:pt x="21" y="22"/>
                    <a:pt x="20" y="22"/>
                    <a:pt x="20" y="24"/>
                  </a:cubicBezTo>
                  <a:cubicBezTo>
                    <a:pt x="19" y="25"/>
                    <a:pt x="20" y="26"/>
                    <a:pt x="20" y="27"/>
                  </a:cubicBezTo>
                  <a:cubicBezTo>
                    <a:pt x="19" y="30"/>
                    <a:pt x="15" y="29"/>
                    <a:pt x="14" y="27"/>
                  </a:cubicBezTo>
                  <a:cubicBezTo>
                    <a:pt x="13" y="26"/>
                    <a:pt x="15" y="22"/>
                    <a:pt x="15" y="21"/>
                  </a:cubicBezTo>
                  <a:cubicBezTo>
                    <a:pt x="14" y="21"/>
                    <a:pt x="14" y="21"/>
                    <a:pt x="14" y="21"/>
                  </a:cubicBezTo>
                  <a:cubicBezTo>
                    <a:pt x="11" y="22"/>
                    <a:pt x="11" y="26"/>
                    <a:pt x="9" y="28"/>
                  </a:cubicBezTo>
                  <a:cubicBezTo>
                    <a:pt x="9" y="28"/>
                    <a:pt x="9" y="28"/>
                    <a:pt x="9" y="28"/>
                  </a:cubicBezTo>
                  <a:cubicBezTo>
                    <a:pt x="8" y="27"/>
                    <a:pt x="9" y="24"/>
                    <a:pt x="9" y="22"/>
                  </a:cubicBezTo>
                  <a:cubicBezTo>
                    <a:pt x="10" y="22"/>
                    <a:pt x="11" y="21"/>
                    <a:pt x="11" y="20"/>
                  </a:cubicBezTo>
                  <a:cubicBezTo>
                    <a:pt x="10" y="20"/>
                    <a:pt x="9" y="19"/>
                    <a:pt x="8" y="20"/>
                  </a:cubicBezTo>
                  <a:cubicBezTo>
                    <a:pt x="7" y="20"/>
                    <a:pt x="7" y="21"/>
                    <a:pt x="6" y="21"/>
                  </a:cubicBezTo>
                  <a:cubicBezTo>
                    <a:pt x="5" y="22"/>
                    <a:pt x="3" y="23"/>
                    <a:pt x="1" y="23"/>
                  </a:cubicBezTo>
                  <a:cubicBezTo>
                    <a:pt x="1" y="23"/>
                    <a:pt x="1" y="22"/>
                    <a:pt x="0" y="22"/>
                  </a:cubicBezTo>
                  <a:cubicBezTo>
                    <a:pt x="1" y="20"/>
                    <a:pt x="1" y="20"/>
                    <a:pt x="1" y="19"/>
                  </a:cubicBezTo>
                  <a:cubicBezTo>
                    <a:pt x="1" y="18"/>
                    <a:pt x="3" y="17"/>
                    <a:pt x="3" y="15"/>
                  </a:cubicBezTo>
                  <a:cubicBezTo>
                    <a:pt x="7" y="15"/>
                    <a:pt x="9" y="13"/>
                    <a:pt x="13" y="13"/>
                  </a:cubicBezTo>
                  <a:cubicBezTo>
                    <a:pt x="14" y="13"/>
                    <a:pt x="15" y="15"/>
                    <a:pt x="16" y="14"/>
                  </a:cubicBezTo>
                  <a:cubicBezTo>
                    <a:pt x="16" y="14"/>
                    <a:pt x="16" y="14"/>
                    <a:pt x="16" y="14"/>
                  </a:cubicBezTo>
                  <a:cubicBezTo>
                    <a:pt x="16" y="14"/>
                    <a:pt x="16" y="14"/>
                    <a:pt x="16" y="13"/>
                  </a:cubicBezTo>
                  <a:cubicBezTo>
                    <a:pt x="15" y="13"/>
                    <a:pt x="15" y="13"/>
                    <a:pt x="15" y="13"/>
                  </a:cubicBezTo>
                  <a:cubicBezTo>
                    <a:pt x="12" y="12"/>
                    <a:pt x="12" y="10"/>
                    <a:pt x="13" y="8"/>
                  </a:cubicBezTo>
                  <a:cubicBezTo>
                    <a:pt x="13" y="8"/>
                    <a:pt x="13" y="8"/>
                    <a:pt x="13" y="8"/>
                  </a:cubicBezTo>
                  <a:cubicBezTo>
                    <a:pt x="14" y="10"/>
                    <a:pt x="17" y="11"/>
                    <a:pt x="18" y="11"/>
                  </a:cubicBezTo>
                  <a:cubicBezTo>
                    <a:pt x="19" y="10"/>
                    <a:pt x="19" y="10"/>
                    <a:pt x="20" y="9"/>
                  </a:cubicBezTo>
                  <a:cubicBezTo>
                    <a:pt x="20" y="8"/>
                    <a:pt x="21" y="8"/>
                    <a:pt x="21" y="7"/>
                  </a:cubicBezTo>
                  <a:cubicBezTo>
                    <a:pt x="22" y="6"/>
                    <a:pt x="23" y="5"/>
                    <a:pt x="24" y="4"/>
                  </a:cubicBezTo>
                  <a:cubicBezTo>
                    <a:pt x="24" y="4"/>
                    <a:pt x="25" y="1"/>
                    <a:pt x="26" y="1"/>
                  </a:cubicBezTo>
                  <a:cubicBezTo>
                    <a:pt x="25" y="0"/>
                    <a:pt x="26" y="1"/>
                    <a:pt x="26" y="1"/>
                  </a:cubicBezTo>
                  <a:close/>
                  <a:moveTo>
                    <a:pt x="31" y="3"/>
                  </a:moveTo>
                  <a:cubicBezTo>
                    <a:pt x="32" y="4"/>
                    <a:pt x="34" y="5"/>
                    <a:pt x="35" y="7"/>
                  </a:cubicBezTo>
                  <a:cubicBezTo>
                    <a:pt x="35" y="8"/>
                    <a:pt x="36" y="9"/>
                    <a:pt x="36" y="9"/>
                  </a:cubicBezTo>
                  <a:cubicBezTo>
                    <a:pt x="35" y="12"/>
                    <a:pt x="32" y="12"/>
                    <a:pt x="31" y="10"/>
                  </a:cubicBezTo>
                  <a:cubicBezTo>
                    <a:pt x="31" y="10"/>
                    <a:pt x="31" y="9"/>
                    <a:pt x="31" y="8"/>
                  </a:cubicBezTo>
                  <a:cubicBezTo>
                    <a:pt x="30" y="8"/>
                    <a:pt x="30" y="8"/>
                    <a:pt x="30" y="8"/>
                  </a:cubicBezTo>
                  <a:cubicBezTo>
                    <a:pt x="31" y="6"/>
                    <a:pt x="29" y="4"/>
                    <a:pt x="31" y="3"/>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8" name="Freeform 48"/>
            <p:cNvSpPr>
              <a:spLocks noEditPoints="1"/>
            </p:cNvSpPr>
            <p:nvPr userDrawn="1"/>
          </p:nvSpPr>
          <p:spPr bwMode="auto">
            <a:xfrm>
              <a:off x="8913875" y="4588179"/>
              <a:ext cx="36513" cy="52388"/>
            </a:xfrm>
            <a:custGeom>
              <a:avLst/>
              <a:gdLst>
                <a:gd name="T0" fmla="*/ 14 w 24"/>
                <a:gd name="T1" fmla="*/ 5 h 34"/>
                <a:gd name="T2" fmla="*/ 14 w 24"/>
                <a:gd name="T3" fmla="*/ 5 h 34"/>
                <a:gd name="T4" fmla="*/ 14 w 24"/>
                <a:gd name="T5" fmla="*/ 5 h 34"/>
                <a:gd name="T6" fmla="*/ 14 w 24"/>
                <a:gd name="T7" fmla="*/ 4 h 34"/>
                <a:gd name="T8" fmla="*/ 14 w 24"/>
                <a:gd name="T9" fmla="*/ 4 h 34"/>
                <a:gd name="T10" fmla="*/ 14 w 24"/>
                <a:gd name="T11" fmla="*/ 4 h 34"/>
                <a:gd name="T12" fmla="*/ 14 w 24"/>
                <a:gd name="T13" fmla="*/ 4 h 34"/>
                <a:gd name="T14" fmla="*/ 20 w 24"/>
                <a:gd name="T15" fmla="*/ 2 h 34"/>
                <a:gd name="T16" fmla="*/ 14 w 24"/>
                <a:gd name="T17" fmla="*/ 7 h 34"/>
                <a:gd name="T18" fmla="*/ 22 w 24"/>
                <a:gd name="T19" fmla="*/ 15 h 34"/>
                <a:gd name="T20" fmla="*/ 16 w 24"/>
                <a:gd name="T21" fmla="*/ 18 h 34"/>
                <a:gd name="T22" fmla="*/ 15 w 24"/>
                <a:gd name="T23" fmla="*/ 23 h 34"/>
                <a:gd name="T24" fmla="*/ 17 w 24"/>
                <a:gd name="T25" fmla="*/ 22 h 34"/>
                <a:gd name="T26" fmla="*/ 24 w 24"/>
                <a:gd name="T27" fmla="*/ 24 h 34"/>
                <a:gd name="T28" fmla="*/ 18 w 24"/>
                <a:gd name="T29" fmla="*/ 26 h 34"/>
                <a:gd name="T30" fmla="*/ 9 w 24"/>
                <a:gd name="T31" fmla="*/ 32 h 34"/>
                <a:gd name="T32" fmla="*/ 16 w 24"/>
                <a:gd name="T33" fmla="*/ 27 h 34"/>
                <a:gd name="T34" fmla="*/ 10 w 24"/>
                <a:gd name="T35" fmla="*/ 29 h 34"/>
                <a:gd name="T36" fmla="*/ 7 w 24"/>
                <a:gd name="T37" fmla="*/ 28 h 34"/>
                <a:gd name="T38" fmla="*/ 14 w 24"/>
                <a:gd name="T39" fmla="*/ 25 h 34"/>
                <a:gd name="T40" fmla="*/ 13 w 24"/>
                <a:gd name="T41" fmla="*/ 24 h 34"/>
                <a:gd name="T42" fmla="*/ 14 w 24"/>
                <a:gd name="T43" fmla="*/ 19 h 34"/>
                <a:gd name="T44" fmla="*/ 9 w 24"/>
                <a:gd name="T45" fmla="*/ 22 h 34"/>
                <a:gd name="T46" fmla="*/ 9 w 24"/>
                <a:gd name="T47" fmla="*/ 20 h 34"/>
                <a:gd name="T48" fmla="*/ 17 w 24"/>
                <a:gd name="T49" fmla="*/ 16 h 34"/>
                <a:gd name="T50" fmla="*/ 14 w 24"/>
                <a:gd name="T51" fmla="*/ 10 h 34"/>
                <a:gd name="T52" fmla="*/ 7 w 24"/>
                <a:gd name="T53" fmla="*/ 17 h 34"/>
                <a:gd name="T54" fmla="*/ 4 w 24"/>
                <a:gd name="T55" fmla="*/ 26 h 34"/>
                <a:gd name="T56" fmla="*/ 2 w 24"/>
                <a:gd name="T57" fmla="*/ 19 h 34"/>
                <a:gd name="T58" fmla="*/ 6 w 24"/>
                <a:gd name="T59" fmla="*/ 12 h 34"/>
                <a:gd name="T60" fmla="*/ 12 w 24"/>
                <a:gd name="T61" fmla="*/ 7 h 34"/>
                <a:gd name="T62" fmla="*/ 8 w 24"/>
                <a:gd name="T63" fmla="*/ 6 h 34"/>
                <a:gd name="T64" fmla="*/ 1 w 24"/>
                <a:gd name="T65" fmla="*/ 3 h 34"/>
                <a:gd name="T66" fmla="*/ 4 w 24"/>
                <a:gd name="T67" fmla="*/ 7 h 34"/>
                <a:gd name="T68" fmla="*/ 0 w 24"/>
                <a:gd name="T69" fmla="*/ 5 h 34"/>
                <a:gd name="T70" fmla="*/ 1 w 24"/>
                <a:gd name="T71" fmla="*/ 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4" h="34">
                  <a:moveTo>
                    <a:pt x="14" y="5"/>
                  </a:moveTo>
                  <a:cubicBezTo>
                    <a:pt x="14" y="5"/>
                    <a:pt x="14" y="5"/>
                    <a:pt x="14" y="5"/>
                  </a:cubicBezTo>
                  <a:cubicBezTo>
                    <a:pt x="14" y="5"/>
                    <a:pt x="14" y="5"/>
                    <a:pt x="14" y="5"/>
                  </a:cubicBezTo>
                  <a:cubicBezTo>
                    <a:pt x="14" y="5"/>
                    <a:pt x="14" y="5"/>
                    <a:pt x="14" y="5"/>
                  </a:cubicBezTo>
                  <a:cubicBezTo>
                    <a:pt x="14" y="5"/>
                    <a:pt x="14" y="5"/>
                    <a:pt x="14" y="5"/>
                  </a:cubicBezTo>
                  <a:cubicBezTo>
                    <a:pt x="14" y="5"/>
                    <a:pt x="14" y="5"/>
                    <a:pt x="14" y="5"/>
                  </a:cubicBezTo>
                  <a:cubicBezTo>
                    <a:pt x="14" y="5"/>
                    <a:pt x="14" y="5"/>
                    <a:pt x="14" y="5"/>
                  </a:cubicBezTo>
                  <a:close/>
                  <a:moveTo>
                    <a:pt x="14" y="4"/>
                  </a:moveTo>
                  <a:cubicBezTo>
                    <a:pt x="14" y="4"/>
                    <a:pt x="14" y="4"/>
                    <a:pt x="14" y="4"/>
                  </a:cubicBezTo>
                  <a:cubicBezTo>
                    <a:pt x="14" y="4"/>
                    <a:pt x="14" y="4"/>
                    <a:pt x="14" y="4"/>
                  </a:cubicBezTo>
                  <a:cubicBezTo>
                    <a:pt x="14" y="4"/>
                    <a:pt x="14" y="4"/>
                    <a:pt x="14" y="4"/>
                  </a:cubicBezTo>
                  <a:cubicBezTo>
                    <a:pt x="14" y="4"/>
                    <a:pt x="14" y="4"/>
                    <a:pt x="14" y="4"/>
                  </a:cubicBezTo>
                  <a:cubicBezTo>
                    <a:pt x="14" y="4"/>
                    <a:pt x="14" y="4"/>
                    <a:pt x="14" y="4"/>
                  </a:cubicBezTo>
                  <a:cubicBezTo>
                    <a:pt x="14" y="4"/>
                    <a:pt x="14" y="4"/>
                    <a:pt x="14" y="4"/>
                  </a:cubicBezTo>
                  <a:close/>
                  <a:moveTo>
                    <a:pt x="16" y="1"/>
                  </a:moveTo>
                  <a:cubicBezTo>
                    <a:pt x="17" y="0"/>
                    <a:pt x="19" y="1"/>
                    <a:pt x="20" y="2"/>
                  </a:cubicBezTo>
                  <a:cubicBezTo>
                    <a:pt x="20" y="2"/>
                    <a:pt x="21" y="2"/>
                    <a:pt x="20" y="2"/>
                  </a:cubicBezTo>
                  <a:cubicBezTo>
                    <a:pt x="20" y="4"/>
                    <a:pt x="16" y="5"/>
                    <a:pt x="14" y="7"/>
                  </a:cubicBezTo>
                  <a:cubicBezTo>
                    <a:pt x="15" y="8"/>
                    <a:pt x="16" y="7"/>
                    <a:pt x="18" y="8"/>
                  </a:cubicBezTo>
                  <a:cubicBezTo>
                    <a:pt x="20" y="8"/>
                    <a:pt x="24" y="12"/>
                    <a:pt x="22" y="15"/>
                  </a:cubicBezTo>
                  <a:cubicBezTo>
                    <a:pt x="21" y="16"/>
                    <a:pt x="20" y="16"/>
                    <a:pt x="19" y="16"/>
                  </a:cubicBezTo>
                  <a:cubicBezTo>
                    <a:pt x="18" y="17"/>
                    <a:pt x="17" y="16"/>
                    <a:pt x="16" y="18"/>
                  </a:cubicBezTo>
                  <a:cubicBezTo>
                    <a:pt x="16" y="18"/>
                    <a:pt x="16" y="19"/>
                    <a:pt x="17" y="20"/>
                  </a:cubicBezTo>
                  <a:cubicBezTo>
                    <a:pt x="16" y="21"/>
                    <a:pt x="16" y="22"/>
                    <a:pt x="15" y="23"/>
                  </a:cubicBezTo>
                  <a:cubicBezTo>
                    <a:pt x="16" y="24"/>
                    <a:pt x="16" y="24"/>
                    <a:pt x="17" y="24"/>
                  </a:cubicBezTo>
                  <a:cubicBezTo>
                    <a:pt x="17" y="23"/>
                    <a:pt x="17" y="23"/>
                    <a:pt x="17" y="22"/>
                  </a:cubicBezTo>
                  <a:cubicBezTo>
                    <a:pt x="18" y="22"/>
                    <a:pt x="21" y="22"/>
                    <a:pt x="22" y="22"/>
                  </a:cubicBezTo>
                  <a:cubicBezTo>
                    <a:pt x="23" y="22"/>
                    <a:pt x="23" y="24"/>
                    <a:pt x="24" y="24"/>
                  </a:cubicBezTo>
                  <a:cubicBezTo>
                    <a:pt x="23" y="25"/>
                    <a:pt x="23" y="25"/>
                    <a:pt x="23" y="26"/>
                  </a:cubicBezTo>
                  <a:cubicBezTo>
                    <a:pt x="21" y="27"/>
                    <a:pt x="20" y="24"/>
                    <a:pt x="18" y="26"/>
                  </a:cubicBezTo>
                  <a:cubicBezTo>
                    <a:pt x="17" y="27"/>
                    <a:pt x="19" y="29"/>
                    <a:pt x="19" y="31"/>
                  </a:cubicBezTo>
                  <a:cubicBezTo>
                    <a:pt x="18" y="34"/>
                    <a:pt x="11" y="34"/>
                    <a:pt x="9" y="32"/>
                  </a:cubicBezTo>
                  <a:cubicBezTo>
                    <a:pt x="9" y="32"/>
                    <a:pt x="9" y="32"/>
                    <a:pt x="9" y="32"/>
                  </a:cubicBezTo>
                  <a:cubicBezTo>
                    <a:pt x="12" y="30"/>
                    <a:pt x="16" y="30"/>
                    <a:pt x="16" y="27"/>
                  </a:cubicBezTo>
                  <a:cubicBezTo>
                    <a:pt x="16" y="27"/>
                    <a:pt x="16" y="27"/>
                    <a:pt x="16" y="27"/>
                  </a:cubicBezTo>
                  <a:cubicBezTo>
                    <a:pt x="14" y="27"/>
                    <a:pt x="12" y="29"/>
                    <a:pt x="10" y="29"/>
                  </a:cubicBezTo>
                  <a:cubicBezTo>
                    <a:pt x="10" y="29"/>
                    <a:pt x="8" y="29"/>
                    <a:pt x="8" y="29"/>
                  </a:cubicBezTo>
                  <a:cubicBezTo>
                    <a:pt x="8" y="28"/>
                    <a:pt x="7" y="28"/>
                    <a:pt x="7" y="28"/>
                  </a:cubicBezTo>
                  <a:cubicBezTo>
                    <a:pt x="7" y="28"/>
                    <a:pt x="7" y="28"/>
                    <a:pt x="7" y="28"/>
                  </a:cubicBezTo>
                  <a:cubicBezTo>
                    <a:pt x="9" y="27"/>
                    <a:pt x="14" y="26"/>
                    <a:pt x="14" y="25"/>
                  </a:cubicBezTo>
                  <a:cubicBezTo>
                    <a:pt x="14" y="24"/>
                    <a:pt x="14" y="24"/>
                    <a:pt x="14" y="24"/>
                  </a:cubicBezTo>
                  <a:cubicBezTo>
                    <a:pt x="14" y="24"/>
                    <a:pt x="13" y="24"/>
                    <a:pt x="13" y="24"/>
                  </a:cubicBezTo>
                  <a:cubicBezTo>
                    <a:pt x="13" y="23"/>
                    <a:pt x="13" y="22"/>
                    <a:pt x="13" y="22"/>
                  </a:cubicBezTo>
                  <a:cubicBezTo>
                    <a:pt x="13" y="21"/>
                    <a:pt x="14" y="20"/>
                    <a:pt x="14" y="19"/>
                  </a:cubicBezTo>
                  <a:cubicBezTo>
                    <a:pt x="14" y="19"/>
                    <a:pt x="14" y="19"/>
                    <a:pt x="13" y="19"/>
                  </a:cubicBezTo>
                  <a:cubicBezTo>
                    <a:pt x="12" y="18"/>
                    <a:pt x="10" y="21"/>
                    <a:pt x="9" y="22"/>
                  </a:cubicBezTo>
                  <a:cubicBezTo>
                    <a:pt x="9" y="22"/>
                    <a:pt x="9" y="22"/>
                    <a:pt x="9" y="22"/>
                  </a:cubicBezTo>
                  <a:cubicBezTo>
                    <a:pt x="9" y="22"/>
                    <a:pt x="9" y="21"/>
                    <a:pt x="9" y="20"/>
                  </a:cubicBezTo>
                  <a:cubicBezTo>
                    <a:pt x="9" y="18"/>
                    <a:pt x="12" y="16"/>
                    <a:pt x="14" y="17"/>
                  </a:cubicBezTo>
                  <a:cubicBezTo>
                    <a:pt x="15" y="17"/>
                    <a:pt x="16" y="16"/>
                    <a:pt x="17" y="16"/>
                  </a:cubicBezTo>
                  <a:cubicBezTo>
                    <a:pt x="17" y="15"/>
                    <a:pt x="18" y="14"/>
                    <a:pt x="18" y="14"/>
                  </a:cubicBezTo>
                  <a:cubicBezTo>
                    <a:pt x="19" y="11"/>
                    <a:pt x="16" y="10"/>
                    <a:pt x="14" y="10"/>
                  </a:cubicBezTo>
                  <a:cubicBezTo>
                    <a:pt x="12" y="10"/>
                    <a:pt x="10" y="12"/>
                    <a:pt x="10" y="13"/>
                  </a:cubicBezTo>
                  <a:cubicBezTo>
                    <a:pt x="9" y="14"/>
                    <a:pt x="8" y="16"/>
                    <a:pt x="7" y="17"/>
                  </a:cubicBezTo>
                  <a:cubicBezTo>
                    <a:pt x="6" y="18"/>
                    <a:pt x="6" y="19"/>
                    <a:pt x="5" y="20"/>
                  </a:cubicBezTo>
                  <a:cubicBezTo>
                    <a:pt x="4" y="22"/>
                    <a:pt x="5" y="24"/>
                    <a:pt x="4" y="26"/>
                  </a:cubicBezTo>
                  <a:cubicBezTo>
                    <a:pt x="1" y="26"/>
                    <a:pt x="0" y="24"/>
                    <a:pt x="0" y="21"/>
                  </a:cubicBezTo>
                  <a:cubicBezTo>
                    <a:pt x="0" y="21"/>
                    <a:pt x="1" y="20"/>
                    <a:pt x="2" y="19"/>
                  </a:cubicBezTo>
                  <a:cubicBezTo>
                    <a:pt x="2" y="18"/>
                    <a:pt x="3" y="17"/>
                    <a:pt x="3" y="16"/>
                  </a:cubicBezTo>
                  <a:cubicBezTo>
                    <a:pt x="4" y="15"/>
                    <a:pt x="5" y="14"/>
                    <a:pt x="6" y="12"/>
                  </a:cubicBezTo>
                  <a:cubicBezTo>
                    <a:pt x="8" y="11"/>
                    <a:pt x="11" y="9"/>
                    <a:pt x="12" y="7"/>
                  </a:cubicBezTo>
                  <a:cubicBezTo>
                    <a:pt x="12" y="7"/>
                    <a:pt x="12" y="7"/>
                    <a:pt x="12" y="7"/>
                  </a:cubicBezTo>
                  <a:cubicBezTo>
                    <a:pt x="10" y="7"/>
                    <a:pt x="8" y="7"/>
                    <a:pt x="8" y="6"/>
                  </a:cubicBezTo>
                  <a:cubicBezTo>
                    <a:pt x="8" y="6"/>
                    <a:pt x="8" y="6"/>
                    <a:pt x="8" y="6"/>
                  </a:cubicBezTo>
                  <a:cubicBezTo>
                    <a:pt x="12" y="4"/>
                    <a:pt x="14" y="2"/>
                    <a:pt x="16" y="1"/>
                  </a:cubicBezTo>
                  <a:close/>
                  <a:moveTo>
                    <a:pt x="1" y="3"/>
                  </a:moveTo>
                  <a:cubicBezTo>
                    <a:pt x="2" y="3"/>
                    <a:pt x="2" y="3"/>
                    <a:pt x="2" y="3"/>
                  </a:cubicBezTo>
                  <a:cubicBezTo>
                    <a:pt x="2" y="4"/>
                    <a:pt x="4" y="7"/>
                    <a:pt x="4" y="7"/>
                  </a:cubicBezTo>
                  <a:cubicBezTo>
                    <a:pt x="4" y="9"/>
                    <a:pt x="5" y="9"/>
                    <a:pt x="4" y="10"/>
                  </a:cubicBezTo>
                  <a:cubicBezTo>
                    <a:pt x="1" y="10"/>
                    <a:pt x="0" y="9"/>
                    <a:pt x="0" y="5"/>
                  </a:cubicBezTo>
                  <a:cubicBezTo>
                    <a:pt x="0" y="4"/>
                    <a:pt x="0" y="4"/>
                    <a:pt x="0" y="3"/>
                  </a:cubicBezTo>
                  <a:cubicBezTo>
                    <a:pt x="0" y="3"/>
                    <a:pt x="1" y="3"/>
                    <a:pt x="1" y="3"/>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9" name="Freeform 49"/>
            <p:cNvSpPr>
              <a:spLocks noEditPoints="1"/>
            </p:cNvSpPr>
            <p:nvPr userDrawn="1"/>
          </p:nvSpPr>
          <p:spPr bwMode="auto">
            <a:xfrm>
              <a:off x="8971025" y="4589766"/>
              <a:ext cx="50800" cy="52388"/>
            </a:xfrm>
            <a:custGeom>
              <a:avLst/>
              <a:gdLst>
                <a:gd name="T0" fmla="*/ 17 w 34"/>
                <a:gd name="T1" fmla="*/ 16 h 34"/>
                <a:gd name="T2" fmla="*/ 20 w 34"/>
                <a:gd name="T3" fmla="*/ 27 h 34"/>
                <a:gd name="T4" fmla="*/ 18 w 34"/>
                <a:gd name="T5" fmla="*/ 21 h 34"/>
                <a:gd name="T6" fmla="*/ 20 w 34"/>
                <a:gd name="T7" fmla="*/ 21 h 34"/>
                <a:gd name="T8" fmla="*/ 25 w 34"/>
                <a:gd name="T9" fmla="*/ 18 h 34"/>
                <a:gd name="T10" fmla="*/ 22 w 34"/>
                <a:gd name="T11" fmla="*/ 20 h 34"/>
                <a:gd name="T12" fmla="*/ 21 w 34"/>
                <a:gd name="T13" fmla="*/ 14 h 34"/>
                <a:gd name="T14" fmla="*/ 28 w 34"/>
                <a:gd name="T15" fmla="*/ 6 h 34"/>
                <a:gd name="T16" fmla="*/ 26 w 34"/>
                <a:gd name="T17" fmla="*/ 10 h 34"/>
                <a:gd name="T18" fmla="*/ 28 w 34"/>
                <a:gd name="T19" fmla="*/ 6 h 34"/>
                <a:gd name="T20" fmla="*/ 26 w 34"/>
                <a:gd name="T21" fmla="*/ 0 h 34"/>
                <a:gd name="T22" fmla="*/ 28 w 34"/>
                <a:gd name="T23" fmla="*/ 5 h 34"/>
                <a:gd name="T24" fmla="*/ 34 w 34"/>
                <a:gd name="T25" fmla="*/ 9 h 34"/>
                <a:gd name="T26" fmla="*/ 28 w 34"/>
                <a:gd name="T27" fmla="*/ 13 h 34"/>
                <a:gd name="T28" fmla="*/ 28 w 34"/>
                <a:gd name="T29" fmla="*/ 17 h 34"/>
                <a:gd name="T30" fmla="*/ 27 w 34"/>
                <a:gd name="T31" fmla="*/ 25 h 34"/>
                <a:gd name="T32" fmla="*/ 32 w 34"/>
                <a:gd name="T33" fmla="*/ 31 h 34"/>
                <a:gd name="T34" fmla="*/ 26 w 34"/>
                <a:gd name="T35" fmla="*/ 30 h 34"/>
                <a:gd name="T36" fmla="*/ 22 w 34"/>
                <a:gd name="T37" fmla="*/ 30 h 34"/>
                <a:gd name="T38" fmla="*/ 15 w 34"/>
                <a:gd name="T39" fmla="*/ 29 h 34"/>
                <a:gd name="T40" fmla="*/ 13 w 34"/>
                <a:gd name="T41" fmla="*/ 26 h 34"/>
                <a:gd name="T42" fmla="*/ 13 w 34"/>
                <a:gd name="T43" fmla="*/ 31 h 34"/>
                <a:gd name="T44" fmla="*/ 10 w 34"/>
                <a:gd name="T45" fmla="*/ 27 h 34"/>
                <a:gd name="T46" fmla="*/ 8 w 34"/>
                <a:gd name="T47" fmla="*/ 23 h 34"/>
                <a:gd name="T48" fmla="*/ 2 w 34"/>
                <a:gd name="T49" fmla="*/ 19 h 34"/>
                <a:gd name="T50" fmla="*/ 4 w 34"/>
                <a:gd name="T51" fmla="*/ 16 h 34"/>
                <a:gd name="T52" fmla="*/ 13 w 34"/>
                <a:gd name="T53" fmla="*/ 15 h 34"/>
                <a:gd name="T54" fmla="*/ 16 w 34"/>
                <a:gd name="T55" fmla="*/ 9 h 34"/>
                <a:gd name="T56" fmla="*/ 11 w 34"/>
                <a:gd name="T57" fmla="*/ 7 h 34"/>
                <a:gd name="T58" fmla="*/ 10 w 34"/>
                <a:gd name="T59" fmla="*/ 5 h 34"/>
                <a:gd name="T60" fmla="*/ 12 w 34"/>
                <a:gd name="T61" fmla="*/ 6 h 34"/>
                <a:gd name="T62" fmla="*/ 20 w 34"/>
                <a:gd name="T63" fmla="*/ 0 h 34"/>
                <a:gd name="T64" fmla="*/ 23 w 34"/>
                <a:gd name="T65" fmla="*/ 1 h 34"/>
                <a:gd name="T66" fmla="*/ 17 w 34"/>
                <a:gd name="T67" fmla="*/ 11 h 34"/>
                <a:gd name="T68" fmla="*/ 19 w 34"/>
                <a:gd name="T69" fmla="*/ 11 h 34"/>
                <a:gd name="T70" fmla="*/ 23 w 34"/>
                <a:gd name="T71" fmla="*/ 7 h 34"/>
                <a:gd name="T72" fmla="*/ 26 w 34"/>
                <a:gd name="T73"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4" h="34">
                  <a:moveTo>
                    <a:pt x="21" y="13"/>
                  </a:moveTo>
                  <a:cubicBezTo>
                    <a:pt x="19" y="14"/>
                    <a:pt x="18" y="15"/>
                    <a:pt x="17" y="16"/>
                  </a:cubicBezTo>
                  <a:cubicBezTo>
                    <a:pt x="16" y="18"/>
                    <a:pt x="12" y="21"/>
                    <a:pt x="14" y="24"/>
                  </a:cubicBezTo>
                  <a:cubicBezTo>
                    <a:pt x="15" y="26"/>
                    <a:pt x="17" y="28"/>
                    <a:pt x="20" y="27"/>
                  </a:cubicBezTo>
                  <a:cubicBezTo>
                    <a:pt x="20" y="27"/>
                    <a:pt x="20" y="27"/>
                    <a:pt x="21" y="27"/>
                  </a:cubicBezTo>
                  <a:cubicBezTo>
                    <a:pt x="20" y="25"/>
                    <a:pt x="19" y="22"/>
                    <a:pt x="18" y="21"/>
                  </a:cubicBezTo>
                  <a:cubicBezTo>
                    <a:pt x="18" y="21"/>
                    <a:pt x="18" y="21"/>
                    <a:pt x="18" y="21"/>
                  </a:cubicBezTo>
                  <a:cubicBezTo>
                    <a:pt x="19" y="21"/>
                    <a:pt x="20" y="21"/>
                    <a:pt x="20" y="21"/>
                  </a:cubicBezTo>
                  <a:cubicBezTo>
                    <a:pt x="21" y="22"/>
                    <a:pt x="24" y="24"/>
                    <a:pt x="24" y="23"/>
                  </a:cubicBezTo>
                  <a:cubicBezTo>
                    <a:pt x="25" y="22"/>
                    <a:pt x="26" y="19"/>
                    <a:pt x="25" y="18"/>
                  </a:cubicBezTo>
                  <a:cubicBezTo>
                    <a:pt x="25" y="18"/>
                    <a:pt x="25" y="18"/>
                    <a:pt x="24" y="18"/>
                  </a:cubicBezTo>
                  <a:cubicBezTo>
                    <a:pt x="24" y="18"/>
                    <a:pt x="23" y="19"/>
                    <a:pt x="22" y="20"/>
                  </a:cubicBezTo>
                  <a:cubicBezTo>
                    <a:pt x="22" y="20"/>
                    <a:pt x="22" y="19"/>
                    <a:pt x="21" y="19"/>
                  </a:cubicBezTo>
                  <a:cubicBezTo>
                    <a:pt x="21" y="17"/>
                    <a:pt x="21" y="16"/>
                    <a:pt x="21" y="14"/>
                  </a:cubicBezTo>
                  <a:cubicBezTo>
                    <a:pt x="22" y="13"/>
                    <a:pt x="21" y="13"/>
                    <a:pt x="21" y="13"/>
                  </a:cubicBezTo>
                  <a:close/>
                  <a:moveTo>
                    <a:pt x="28" y="6"/>
                  </a:moveTo>
                  <a:cubicBezTo>
                    <a:pt x="28" y="7"/>
                    <a:pt x="26" y="9"/>
                    <a:pt x="26" y="10"/>
                  </a:cubicBezTo>
                  <a:cubicBezTo>
                    <a:pt x="26" y="10"/>
                    <a:pt x="26" y="10"/>
                    <a:pt x="26" y="10"/>
                  </a:cubicBezTo>
                  <a:cubicBezTo>
                    <a:pt x="27" y="10"/>
                    <a:pt x="30" y="9"/>
                    <a:pt x="30" y="9"/>
                  </a:cubicBezTo>
                  <a:cubicBezTo>
                    <a:pt x="30" y="8"/>
                    <a:pt x="29" y="7"/>
                    <a:pt x="28" y="6"/>
                  </a:cubicBezTo>
                  <a:cubicBezTo>
                    <a:pt x="28" y="6"/>
                    <a:pt x="28" y="6"/>
                    <a:pt x="28" y="6"/>
                  </a:cubicBezTo>
                  <a:close/>
                  <a:moveTo>
                    <a:pt x="26" y="0"/>
                  </a:moveTo>
                  <a:cubicBezTo>
                    <a:pt x="28" y="1"/>
                    <a:pt x="29" y="1"/>
                    <a:pt x="29" y="3"/>
                  </a:cubicBezTo>
                  <a:cubicBezTo>
                    <a:pt x="29" y="3"/>
                    <a:pt x="28" y="4"/>
                    <a:pt x="28" y="5"/>
                  </a:cubicBezTo>
                  <a:cubicBezTo>
                    <a:pt x="29" y="7"/>
                    <a:pt x="32" y="7"/>
                    <a:pt x="34" y="8"/>
                  </a:cubicBezTo>
                  <a:cubicBezTo>
                    <a:pt x="34" y="9"/>
                    <a:pt x="34" y="9"/>
                    <a:pt x="34" y="9"/>
                  </a:cubicBezTo>
                  <a:cubicBezTo>
                    <a:pt x="32" y="11"/>
                    <a:pt x="30" y="11"/>
                    <a:pt x="29" y="11"/>
                  </a:cubicBezTo>
                  <a:cubicBezTo>
                    <a:pt x="28" y="12"/>
                    <a:pt x="28" y="12"/>
                    <a:pt x="28" y="13"/>
                  </a:cubicBezTo>
                  <a:cubicBezTo>
                    <a:pt x="26" y="13"/>
                    <a:pt x="25" y="13"/>
                    <a:pt x="24" y="15"/>
                  </a:cubicBezTo>
                  <a:cubicBezTo>
                    <a:pt x="25" y="16"/>
                    <a:pt x="28" y="16"/>
                    <a:pt x="28" y="17"/>
                  </a:cubicBezTo>
                  <a:cubicBezTo>
                    <a:pt x="28" y="18"/>
                    <a:pt x="28" y="21"/>
                    <a:pt x="28" y="22"/>
                  </a:cubicBezTo>
                  <a:cubicBezTo>
                    <a:pt x="27" y="23"/>
                    <a:pt x="26" y="24"/>
                    <a:pt x="27" y="25"/>
                  </a:cubicBezTo>
                  <a:cubicBezTo>
                    <a:pt x="27" y="26"/>
                    <a:pt x="29" y="26"/>
                    <a:pt x="30" y="27"/>
                  </a:cubicBezTo>
                  <a:cubicBezTo>
                    <a:pt x="31" y="28"/>
                    <a:pt x="32" y="29"/>
                    <a:pt x="32" y="31"/>
                  </a:cubicBezTo>
                  <a:cubicBezTo>
                    <a:pt x="32" y="32"/>
                    <a:pt x="30" y="34"/>
                    <a:pt x="28" y="33"/>
                  </a:cubicBezTo>
                  <a:cubicBezTo>
                    <a:pt x="27" y="33"/>
                    <a:pt x="26" y="31"/>
                    <a:pt x="26" y="30"/>
                  </a:cubicBezTo>
                  <a:cubicBezTo>
                    <a:pt x="25" y="30"/>
                    <a:pt x="25" y="30"/>
                    <a:pt x="24" y="29"/>
                  </a:cubicBezTo>
                  <a:cubicBezTo>
                    <a:pt x="24" y="29"/>
                    <a:pt x="22" y="30"/>
                    <a:pt x="22" y="30"/>
                  </a:cubicBezTo>
                  <a:cubicBezTo>
                    <a:pt x="21" y="30"/>
                    <a:pt x="21" y="30"/>
                    <a:pt x="20" y="30"/>
                  </a:cubicBezTo>
                  <a:cubicBezTo>
                    <a:pt x="19" y="30"/>
                    <a:pt x="17" y="30"/>
                    <a:pt x="15" y="29"/>
                  </a:cubicBezTo>
                  <a:cubicBezTo>
                    <a:pt x="15" y="28"/>
                    <a:pt x="14" y="27"/>
                    <a:pt x="14" y="26"/>
                  </a:cubicBezTo>
                  <a:cubicBezTo>
                    <a:pt x="14" y="26"/>
                    <a:pt x="14" y="26"/>
                    <a:pt x="13" y="26"/>
                  </a:cubicBezTo>
                  <a:cubicBezTo>
                    <a:pt x="13" y="26"/>
                    <a:pt x="13" y="26"/>
                    <a:pt x="13" y="26"/>
                  </a:cubicBezTo>
                  <a:cubicBezTo>
                    <a:pt x="13" y="27"/>
                    <a:pt x="14" y="31"/>
                    <a:pt x="13" y="31"/>
                  </a:cubicBezTo>
                  <a:cubicBezTo>
                    <a:pt x="12" y="31"/>
                    <a:pt x="12" y="30"/>
                    <a:pt x="11" y="30"/>
                  </a:cubicBezTo>
                  <a:cubicBezTo>
                    <a:pt x="10" y="29"/>
                    <a:pt x="11" y="28"/>
                    <a:pt x="10" y="27"/>
                  </a:cubicBezTo>
                  <a:cubicBezTo>
                    <a:pt x="10" y="26"/>
                    <a:pt x="9" y="25"/>
                    <a:pt x="9" y="25"/>
                  </a:cubicBezTo>
                  <a:cubicBezTo>
                    <a:pt x="8" y="24"/>
                    <a:pt x="9" y="23"/>
                    <a:pt x="8" y="23"/>
                  </a:cubicBezTo>
                  <a:cubicBezTo>
                    <a:pt x="8" y="23"/>
                    <a:pt x="4" y="24"/>
                    <a:pt x="3" y="23"/>
                  </a:cubicBezTo>
                  <a:cubicBezTo>
                    <a:pt x="2" y="23"/>
                    <a:pt x="0" y="21"/>
                    <a:pt x="2" y="19"/>
                  </a:cubicBezTo>
                  <a:cubicBezTo>
                    <a:pt x="2" y="19"/>
                    <a:pt x="3" y="19"/>
                    <a:pt x="3" y="18"/>
                  </a:cubicBezTo>
                  <a:cubicBezTo>
                    <a:pt x="4" y="18"/>
                    <a:pt x="3" y="17"/>
                    <a:pt x="4" y="16"/>
                  </a:cubicBezTo>
                  <a:cubicBezTo>
                    <a:pt x="4" y="16"/>
                    <a:pt x="6" y="17"/>
                    <a:pt x="6" y="17"/>
                  </a:cubicBezTo>
                  <a:cubicBezTo>
                    <a:pt x="8" y="17"/>
                    <a:pt x="12" y="16"/>
                    <a:pt x="13" y="15"/>
                  </a:cubicBezTo>
                  <a:cubicBezTo>
                    <a:pt x="13" y="14"/>
                    <a:pt x="14" y="12"/>
                    <a:pt x="14" y="11"/>
                  </a:cubicBezTo>
                  <a:cubicBezTo>
                    <a:pt x="14" y="10"/>
                    <a:pt x="15" y="10"/>
                    <a:pt x="16" y="9"/>
                  </a:cubicBezTo>
                  <a:cubicBezTo>
                    <a:pt x="16" y="9"/>
                    <a:pt x="16" y="9"/>
                    <a:pt x="15" y="8"/>
                  </a:cubicBezTo>
                  <a:cubicBezTo>
                    <a:pt x="14" y="8"/>
                    <a:pt x="13" y="8"/>
                    <a:pt x="11" y="7"/>
                  </a:cubicBezTo>
                  <a:cubicBezTo>
                    <a:pt x="11" y="7"/>
                    <a:pt x="11" y="7"/>
                    <a:pt x="10" y="6"/>
                  </a:cubicBezTo>
                  <a:cubicBezTo>
                    <a:pt x="10" y="6"/>
                    <a:pt x="10" y="6"/>
                    <a:pt x="10" y="5"/>
                  </a:cubicBezTo>
                  <a:cubicBezTo>
                    <a:pt x="10" y="5"/>
                    <a:pt x="10" y="5"/>
                    <a:pt x="11" y="5"/>
                  </a:cubicBezTo>
                  <a:cubicBezTo>
                    <a:pt x="12" y="5"/>
                    <a:pt x="12" y="6"/>
                    <a:pt x="12" y="6"/>
                  </a:cubicBezTo>
                  <a:cubicBezTo>
                    <a:pt x="13" y="6"/>
                    <a:pt x="17" y="5"/>
                    <a:pt x="17" y="4"/>
                  </a:cubicBezTo>
                  <a:cubicBezTo>
                    <a:pt x="18" y="3"/>
                    <a:pt x="18" y="1"/>
                    <a:pt x="20" y="0"/>
                  </a:cubicBezTo>
                  <a:cubicBezTo>
                    <a:pt x="21" y="0"/>
                    <a:pt x="22" y="0"/>
                    <a:pt x="23" y="1"/>
                  </a:cubicBezTo>
                  <a:cubicBezTo>
                    <a:pt x="23" y="1"/>
                    <a:pt x="23" y="1"/>
                    <a:pt x="23" y="1"/>
                  </a:cubicBezTo>
                  <a:cubicBezTo>
                    <a:pt x="22" y="3"/>
                    <a:pt x="21" y="3"/>
                    <a:pt x="20" y="5"/>
                  </a:cubicBezTo>
                  <a:cubicBezTo>
                    <a:pt x="18" y="6"/>
                    <a:pt x="18" y="9"/>
                    <a:pt x="17" y="11"/>
                  </a:cubicBezTo>
                  <a:cubicBezTo>
                    <a:pt x="17" y="11"/>
                    <a:pt x="16" y="12"/>
                    <a:pt x="16" y="13"/>
                  </a:cubicBezTo>
                  <a:cubicBezTo>
                    <a:pt x="18" y="13"/>
                    <a:pt x="18" y="11"/>
                    <a:pt x="19" y="11"/>
                  </a:cubicBezTo>
                  <a:cubicBezTo>
                    <a:pt x="20" y="11"/>
                    <a:pt x="22" y="11"/>
                    <a:pt x="22" y="10"/>
                  </a:cubicBezTo>
                  <a:cubicBezTo>
                    <a:pt x="23" y="9"/>
                    <a:pt x="22" y="8"/>
                    <a:pt x="23" y="7"/>
                  </a:cubicBezTo>
                  <a:cubicBezTo>
                    <a:pt x="24" y="6"/>
                    <a:pt x="24" y="4"/>
                    <a:pt x="25" y="3"/>
                  </a:cubicBezTo>
                  <a:cubicBezTo>
                    <a:pt x="26" y="2"/>
                    <a:pt x="25" y="1"/>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0" name="Freeform 50"/>
            <p:cNvSpPr>
              <a:spLocks noEditPoints="1"/>
            </p:cNvSpPr>
            <p:nvPr userDrawn="1"/>
          </p:nvSpPr>
          <p:spPr bwMode="auto">
            <a:xfrm>
              <a:off x="8756713" y="4715179"/>
              <a:ext cx="52388" cy="44450"/>
            </a:xfrm>
            <a:custGeom>
              <a:avLst/>
              <a:gdLst>
                <a:gd name="T0" fmla="*/ 15 w 35"/>
                <a:gd name="T1" fmla="*/ 20 h 30"/>
                <a:gd name="T2" fmla="*/ 16 w 35"/>
                <a:gd name="T3" fmla="*/ 24 h 30"/>
                <a:gd name="T4" fmla="*/ 18 w 35"/>
                <a:gd name="T5" fmla="*/ 23 h 30"/>
                <a:gd name="T6" fmla="*/ 20 w 35"/>
                <a:gd name="T7" fmla="*/ 24 h 30"/>
                <a:gd name="T8" fmla="*/ 20 w 35"/>
                <a:gd name="T9" fmla="*/ 24 h 30"/>
                <a:gd name="T10" fmla="*/ 21 w 35"/>
                <a:gd name="T11" fmla="*/ 22 h 30"/>
                <a:gd name="T12" fmla="*/ 16 w 35"/>
                <a:gd name="T13" fmla="*/ 20 h 30"/>
                <a:gd name="T14" fmla="*/ 15 w 35"/>
                <a:gd name="T15" fmla="*/ 20 h 30"/>
                <a:gd name="T16" fmla="*/ 14 w 35"/>
                <a:gd name="T17" fmla="*/ 7 h 30"/>
                <a:gd name="T18" fmla="*/ 16 w 35"/>
                <a:gd name="T19" fmla="*/ 13 h 30"/>
                <a:gd name="T20" fmla="*/ 18 w 35"/>
                <a:gd name="T21" fmla="*/ 13 h 30"/>
                <a:gd name="T22" fmla="*/ 18 w 35"/>
                <a:gd name="T23" fmla="*/ 13 h 30"/>
                <a:gd name="T24" fmla="*/ 14 w 35"/>
                <a:gd name="T25" fmla="*/ 6 h 30"/>
                <a:gd name="T26" fmla="*/ 14 w 35"/>
                <a:gd name="T27" fmla="*/ 6 h 30"/>
                <a:gd name="T28" fmla="*/ 14 w 35"/>
                <a:gd name="T29" fmla="*/ 7 h 30"/>
                <a:gd name="T30" fmla="*/ 0 w 35"/>
                <a:gd name="T31" fmla="*/ 14 h 30"/>
                <a:gd name="T32" fmla="*/ 6 w 35"/>
                <a:gd name="T33" fmla="*/ 9 h 30"/>
                <a:gd name="T34" fmla="*/ 11 w 35"/>
                <a:gd name="T35" fmla="*/ 10 h 30"/>
                <a:gd name="T36" fmla="*/ 12 w 35"/>
                <a:gd name="T37" fmla="*/ 3 h 30"/>
                <a:gd name="T38" fmla="*/ 15 w 35"/>
                <a:gd name="T39" fmla="*/ 0 h 30"/>
                <a:gd name="T40" fmla="*/ 18 w 35"/>
                <a:gd name="T41" fmla="*/ 6 h 30"/>
                <a:gd name="T42" fmla="*/ 20 w 35"/>
                <a:gd name="T43" fmla="*/ 10 h 30"/>
                <a:gd name="T44" fmla="*/ 20 w 35"/>
                <a:gd name="T45" fmla="*/ 9 h 30"/>
                <a:gd name="T46" fmla="*/ 22 w 35"/>
                <a:gd name="T47" fmla="*/ 5 h 30"/>
                <a:gd name="T48" fmla="*/ 24 w 35"/>
                <a:gd name="T49" fmla="*/ 5 h 30"/>
                <a:gd name="T50" fmla="*/ 24 w 35"/>
                <a:gd name="T51" fmla="*/ 9 h 30"/>
                <a:gd name="T52" fmla="*/ 25 w 35"/>
                <a:gd name="T53" fmla="*/ 14 h 30"/>
                <a:gd name="T54" fmla="*/ 25 w 35"/>
                <a:gd name="T55" fmla="*/ 16 h 30"/>
                <a:gd name="T56" fmla="*/ 30 w 35"/>
                <a:gd name="T57" fmla="*/ 18 h 30"/>
                <a:gd name="T58" fmla="*/ 31 w 35"/>
                <a:gd name="T59" fmla="*/ 20 h 30"/>
                <a:gd name="T60" fmla="*/ 34 w 35"/>
                <a:gd name="T61" fmla="*/ 22 h 30"/>
                <a:gd name="T62" fmla="*/ 35 w 35"/>
                <a:gd name="T63" fmla="*/ 23 h 30"/>
                <a:gd name="T64" fmla="*/ 35 w 35"/>
                <a:gd name="T65" fmla="*/ 23 h 30"/>
                <a:gd name="T66" fmla="*/ 29 w 35"/>
                <a:gd name="T67" fmla="*/ 23 h 30"/>
                <a:gd name="T68" fmla="*/ 26 w 35"/>
                <a:gd name="T69" fmla="*/ 23 h 30"/>
                <a:gd name="T70" fmla="*/ 25 w 35"/>
                <a:gd name="T71" fmla="*/ 24 h 30"/>
                <a:gd name="T72" fmla="*/ 21 w 35"/>
                <a:gd name="T73" fmla="*/ 26 h 30"/>
                <a:gd name="T74" fmla="*/ 21 w 35"/>
                <a:gd name="T75" fmla="*/ 28 h 30"/>
                <a:gd name="T76" fmla="*/ 19 w 35"/>
                <a:gd name="T77" fmla="*/ 28 h 30"/>
                <a:gd name="T78" fmla="*/ 17 w 35"/>
                <a:gd name="T79" fmla="*/ 30 h 30"/>
                <a:gd name="T80" fmla="*/ 14 w 35"/>
                <a:gd name="T81" fmla="*/ 30 h 30"/>
                <a:gd name="T82" fmla="*/ 14 w 35"/>
                <a:gd name="T83" fmla="*/ 30 h 30"/>
                <a:gd name="T84" fmla="*/ 9 w 35"/>
                <a:gd name="T85" fmla="*/ 28 h 30"/>
                <a:gd name="T86" fmla="*/ 11 w 35"/>
                <a:gd name="T87" fmla="*/ 26 h 30"/>
                <a:gd name="T88" fmla="*/ 11 w 35"/>
                <a:gd name="T89" fmla="*/ 23 h 30"/>
                <a:gd name="T90" fmla="*/ 10 w 35"/>
                <a:gd name="T91" fmla="*/ 17 h 30"/>
                <a:gd name="T92" fmla="*/ 8 w 35"/>
                <a:gd name="T93" fmla="*/ 16 h 30"/>
                <a:gd name="T94" fmla="*/ 6 w 35"/>
                <a:gd name="T95" fmla="*/ 16 h 30"/>
                <a:gd name="T96" fmla="*/ 4 w 35"/>
                <a:gd name="T97" fmla="*/ 15 h 30"/>
                <a:gd name="T98" fmla="*/ 0 w 35"/>
                <a:gd name="T99" fmla="*/ 14 h 30"/>
                <a:gd name="T100" fmla="*/ 0 w 35"/>
                <a:gd name="T101" fmla="*/ 1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5" h="30">
                  <a:moveTo>
                    <a:pt x="15" y="20"/>
                  </a:moveTo>
                  <a:cubicBezTo>
                    <a:pt x="15" y="22"/>
                    <a:pt x="16" y="22"/>
                    <a:pt x="16" y="24"/>
                  </a:cubicBezTo>
                  <a:cubicBezTo>
                    <a:pt x="18" y="24"/>
                    <a:pt x="18" y="23"/>
                    <a:pt x="18" y="23"/>
                  </a:cubicBezTo>
                  <a:cubicBezTo>
                    <a:pt x="19" y="23"/>
                    <a:pt x="20" y="24"/>
                    <a:pt x="20" y="24"/>
                  </a:cubicBezTo>
                  <a:cubicBezTo>
                    <a:pt x="20" y="24"/>
                    <a:pt x="20" y="24"/>
                    <a:pt x="20" y="24"/>
                  </a:cubicBezTo>
                  <a:cubicBezTo>
                    <a:pt x="20" y="24"/>
                    <a:pt x="21" y="23"/>
                    <a:pt x="21" y="22"/>
                  </a:cubicBezTo>
                  <a:cubicBezTo>
                    <a:pt x="20" y="21"/>
                    <a:pt x="18" y="20"/>
                    <a:pt x="16" y="20"/>
                  </a:cubicBezTo>
                  <a:cubicBezTo>
                    <a:pt x="15" y="20"/>
                    <a:pt x="15" y="20"/>
                    <a:pt x="15" y="20"/>
                  </a:cubicBezTo>
                  <a:close/>
                  <a:moveTo>
                    <a:pt x="14" y="7"/>
                  </a:moveTo>
                  <a:cubicBezTo>
                    <a:pt x="14" y="10"/>
                    <a:pt x="12" y="12"/>
                    <a:pt x="16" y="13"/>
                  </a:cubicBezTo>
                  <a:cubicBezTo>
                    <a:pt x="17" y="13"/>
                    <a:pt x="17" y="13"/>
                    <a:pt x="18" y="13"/>
                  </a:cubicBezTo>
                  <a:cubicBezTo>
                    <a:pt x="18" y="13"/>
                    <a:pt x="18" y="13"/>
                    <a:pt x="18" y="13"/>
                  </a:cubicBezTo>
                  <a:cubicBezTo>
                    <a:pt x="16" y="11"/>
                    <a:pt x="16" y="8"/>
                    <a:pt x="14" y="6"/>
                  </a:cubicBezTo>
                  <a:cubicBezTo>
                    <a:pt x="14" y="6"/>
                    <a:pt x="14" y="6"/>
                    <a:pt x="14" y="6"/>
                  </a:cubicBezTo>
                  <a:cubicBezTo>
                    <a:pt x="14" y="6"/>
                    <a:pt x="14" y="6"/>
                    <a:pt x="14" y="7"/>
                  </a:cubicBezTo>
                  <a:close/>
                  <a:moveTo>
                    <a:pt x="0" y="14"/>
                  </a:moveTo>
                  <a:cubicBezTo>
                    <a:pt x="1" y="13"/>
                    <a:pt x="5" y="9"/>
                    <a:pt x="6" y="9"/>
                  </a:cubicBezTo>
                  <a:cubicBezTo>
                    <a:pt x="8" y="9"/>
                    <a:pt x="9" y="10"/>
                    <a:pt x="11" y="10"/>
                  </a:cubicBezTo>
                  <a:cubicBezTo>
                    <a:pt x="12" y="8"/>
                    <a:pt x="12" y="6"/>
                    <a:pt x="12" y="3"/>
                  </a:cubicBezTo>
                  <a:cubicBezTo>
                    <a:pt x="12" y="2"/>
                    <a:pt x="14" y="0"/>
                    <a:pt x="15" y="0"/>
                  </a:cubicBezTo>
                  <a:cubicBezTo>
                    <a:pt x="16" y="2"/>
                    <a:pt x="17" y="4"/>
                    <a:pt x="18" y="6"/>
                  </a:cubicBezTo>
                  <a:cubicBezTo>
                    <a:pt x="18" y="7"/>
                    <a:pt x="18" y="9"/>
                    <a:pt x="20" y="10"/>
                  </a:cubicBezTo>
                  <a:cubicBezTo>
                    <a:pt x="20" y="10"/>
                    <a:pt x="20" y="10"/>
                    <a:pt x="20" y="9"/>
                  </a:cubicBezTo>
                  <a:cubicBezTo>
                    <a:pt x="21" y="9"/>
                    <a:pt x="21" y="6"/>
                    <a:pt x="22" y="5"/>
                  </a:cubicBezTo>
                  <a:cubicBezTo>
                    <a:pt x="22" y="5"/>
                    <a:pt x="23" y="5"/>
                    <a:pt x="24" y="5"/>
                  </a:cubicBezTo>
                  <a:cubicBezTo>
                    <a:pt x="25" y="6"/>
                    <a:pt x="24" y="8"/>
                    <a:pt x="24" y="9"/>
                  </a:cubicBezTo>
                  <a:cubicBezTo>
                    <a:pt x="24" y="11"/>
                    <a:pt x="25" y="12"/>
                    <a:pt x="25" y="14"/>
                  </a:cubicBezTo>
                  <a:cubicBezTo>
                    <a:pt x="26" y="15"/>
                    <a:pt x="25" y="15"/>
                    <a:pt x="25" y="16"/>
                  </a:cubicBezTo>
                  <a:cubicBezTo>
                    <a:pt x="26" y="18"/>
                    <a:pt x="29" y="17"/>
                    <a:pt x="30" y="18"/>
                  </a:cubicBezTo>
                  <a:cubicBezTo>
                    <a:pt x="31" y="19"/>
                    <a:pt x="31" y="20"/>
                    <a:pt x="31" y="20"/>
                  </a:cubicBezTo>
                  <a:cubicBezTo>
                    <a:pt x="32" y="21"/>
                    <a:pt x="33" y="21"/>
                    <a:pt x="34" y="22"/>
                  </a:cubicBezTo>
                  <a:cubicBezTo>
                    <a:pt x="34" y="22"/>
                    <a:pt x="35" y="22"/>
                    <a:pt x="35" y="23"/>
                  </a:cubicBezTo>
                  <a:cubicBezTo>
                    <a:pt x="35" y="23"/>
                    <a:pt x="35" y="23"/>
                    <a:pt x="35" y="23"/>
                  </a:cubicBezTo>
                  <a:cubicBezTo>
                    <a:pt x="33" y="22"/>
                    <a:pt x="31" y="23"/>
                    <a:pt x="29" y="23"/>
                  </a:cubicBezTo>
                  <a:cubicBezTo>
                    <a:pt x="28" y="23"/>
                    <a:pt x="27" y="22"/>
                    <a:pt x="26" y="23"/>
                  </a:cubicBezTo>
                  <a:cubicBezTo>
                    <a:pt x="26" y="23"/>
                    <a:pt x="25" y="24"/>
                    <a:pt x="25" y="24"/>
                  </a:cubicBezTo>
                  <a:cubicBezTo>
                    <a:pt x="24" y="25"/>
                    <a:pt x="22" y="24"/>
                    <a:pt x="21" y="26"/>
                  </a:cubicBezTo>
                  <a:cubicBezTo>
                    <a:pt x="21" y="26"/>
                    <a:pt x="21" y="27"/>
                    <a:pt x="21" y="28"/>
                  </a:cubicBezTo>
                  <a:cubicBezTo>
                    <a:pt x="20" y="28"/>
                    <a:pt x="20" y="28"/>
                    <a:pt x="19" y="28"/>
                  </a:cubicBezTo>
                  <a:cubicBezTo>
                    <a:pt x="18" y="28"/>
                    <a:pt x="18" y="29"/>
                    <a:pt x="17" y="30"/>
                  </a:cubicBezTo>
                  <a:cubicBezTo>
                    <a:pt x="16" y="30"/>
                    <a:pt x="15" y="28"/>
                    <a:pt x="14" y="30"/>
                  </a:cubicBezTo>
                  <a:cubicBezTo>
                    <a:pt x="14" y="30"/>
                    <a:pt x="14" y="30"/>
                    <a:pt x="14" y="30"/>
                  </a:cubicBezTo>
                  <a:cubicBezTo>
                    <a:pt x="13" y="28"/>
                    <a:pt x="11" y="28"/>
                    <a:pt x="9" y="28"/>
                  </a:cubicBezTo>
                  <a:cubicBezTo>
                    <a:pt x="10" y="26"/>
                    <a:pt x="11" y="26"/>
                    <a:pt x="11" y="26"/>
                  </a:cubicBezTo>
                  <a:cubicBezTo>
                    <a:pt x="12" y="25"/>
                    <a:pt x="11" y="24"/>
                    <a:pt x="11" y="23"/>
                  </a:cubicBezTo>
                  <a:cubicBezTo>
                    <a:pt x="10" y="21"/>
                    <a:pt x="10" y="19"/>
                    <a:pt x="10" y="17"/>
                  </a:cubicBezTo>
                  <a:cubicBezTo>
                    <a:pt x="9" y="17"/>
                    <a:pt x="9" y="17"/>
                    <a:pt x="8" y="16"/>
                  </a:cubicBezTo>
                  <a:cubicBezTo>
                    <a:pt x="7" y="16"/>
                    <a:pt x="6" y="16"/>
                    <a:pt x="6" y="16"/>
                  </a:cubicBezTo>
                  <a:cubicBezTo>
                    <a:pt x="5" y="16"/>
                    <a:pt x="4" y="15"/>
                    <a:pt x="4" y="15"/>
                  </a:cubicBezTo>
                  <a:cubicBezTo>
                    <a:pt x="2" y="14"/>
                    <a:pt x="1" y="15"/>
                    <a:pt x="0" y="14"/>
                  </a:cubicBezTo>
                  <a:cubicBezTo>
                    <a:pt x="0" y="14"/>
                    <a:pt x="0" y="14"/>
                    <a:pt x="0" y="1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1" name="Freeform 51"/>
            <p:cNvSpPr>
              <a:spLocks noEditPoints="1"/>
            </p:cNvSpPr>
            <p:nvPr userDrawn="1"/>
          </p:nvSpPr>
          <p:spPr bwMode="auto">
            <a:xfrm>
              <a:off x="8791638" y="4653266"/>
              <a:ext cx="50800" cy="55563"/>
            </a:xfrm>
            <a:custGeom>
              <a:avLst/>
              <a:gdLst>
                <a:gd name="T0" fmla="*/ 20 w 34"/>
                <a:gd name="T1" fmla="*/ 18 h 37"/>
                <a:gd name="T2" fmla="*/ 22 w 34"/>
                <a:gd name="T3" fmla="*/ 19 h 37"/>
                <a:gd name="T4" fmla="*/ 20 w 34"/>
                <a:gd name="T5" fmla="*/ 17 h 37"/>
                <a:gd name="T6" fmla="*/ 14 w 34"/>
                <a:gd name="T7" fmla="*/ 22 h 37"/>
                <a:gd name="T8" fmla="*/ 14 w 34"/>
                <a:gd name="T9" fmla="*/ 24 h 37"/>
                <a:gd name="T10" fmla="*/ 15 w 34"/>
                <a:gd name="T11" fmla="*/ 22 h 37"/>
                <a:gd name="T12" fmla="*/ 14 w 34"/>
                <a:gd name="T13" fmla="*/ 22 h 37"/>
                <a:gd name="T14" fmla="*/ 16 w 34"/>
                <a:gd name="T15" fmla="*/ 20 h 37"/>
                <a:gd name="T16" fmla="*/ 16 w 34"/>
                <a:gd name="T17" fmla="*/ 20 h 37"/>
                <a:gd name="T18" fmla="*/ 16 w 34"/>
                <a:gd name="T19" fmla="*/ 19 h 37"/>
                <a:gd name="T20" fmla="*/ 10 w 34"/>
                <a:gd name="T21" fmla="*/ 5 h 37"/>
                <a:gd name="T22" fmla="*/ 6 w 34"/>
                <a:gd name="T23" fmla="*/ 17 h 37"/>
                <a:gd name="T24" fmla="*/ 8 w 34"/>
                <a:gd name="T25" fmla="*/ 20 h 37"/>
                <a:gd name="T26" fmla="*/ 15 w 34"/>
                <a:gd name="T27" fmla="*/ 16 h 37"/>
                <a:gd name="T28" fmla="*/ 20 w 34"/>
                <a:gd name="T29" fmla="*/ 14 h 37"/>
                <a:gd name="T30" fmla="*/ 25 w 34"/>
                <a:gd name="T31" fmla="*/ 15 h 37"/>
                <a:gd name="T32" fmla="*/ 23 w 34"/>
                <a:gd name="T33" fmla="*/ 27 h 37"/>
                <a:gd name="T34" fmla="*/ 18 w 34"/>
                <a:gd name="T35" fmla="*/ 27 h 37"/>
                <a:gd name="T36" fmla="*/ 17 w 34"/>
                <a:gd name="T37" fmla="*/ 24 h 37"/>
                <a:gd name="T38" fmla="*/ 13 w 34"/>
                <a:gd name="T39" fmla="*/ 25 h 37"/>
                <a:gd name="T40" fmla="*/ 12 w 34"/>
                <a:gd name="T41" fmla="*/ 17 h 37"/>
                <a:gd name="T42" fmla="*/ 10 w 34"/>
                <a:gd name="T43" fmla="*/ 22 h 37"/>
                <a:gd name="T44" fmla="*/ 17 w 34"/>
                <a:gd name="T45" fmla="*/ 32 h 37"/>
                <a:gd name="T46" fmla="*/ 20 w 34"/>
                <a:gd name="T47" fmla="*/ 33 h 37"/>
                <a:gd name="T48" fmla="*/ 24 w 34"/>
                <a:gd name="T49" fmla="*/ 29 h 37"/>
                <a:gd name="T50" fmla="*/ 23 w 34"/>
                <a:gd name="T51" fmla="*/ 28 h 37"/>
                <a:gd name="T52" fmla="*/ 26 w 34"/>
                <a:gd name="T53" fmla="*/ 25 h 37"/>
                <a:gd name="T54" fmla="*/ 21 w 34"/>
                <a:gd name="T55" fmla="*/ 10 h 37"/>
                <a:gd name="T56" fmla="*/ 17 w 34"/>
                <a:gd name="T57" fmla="*/ 6 h 37"/>
                <a:gd name="T58" fmla="*/ 10 w 34"/>
                <a:gd name="T59" fmla="*/ 5 h 37"/>
                <a:gd name="T60" fmla="*/ 12 w 34"/>
                <a:gd name="T61" fmla="*/ 1 h 37"/>
                <a:gd name="T62" fmla="*/ 27 w 34"/>
                <a:gd name="T63" fmla="*/ 12 h 37"/>
                <a:gd name="T64" fmla="*/ 31 w 34"/>
                <a:gd name="T65" fmla="*/ 27 h 37"/>
                <a:gd name="T66" fmla="*/ 26 w 34"/>
                <a:gd name="T67" fmla="*/ 30 h 37"/>
                <a:gd name="T68" fmla="*/ 20 w 34"/>
                <a:gd name="T69" fmla="*/ 35 h 37"/>
                <a:gd name="T70" fmla="*/ 19 w 34"/>
                <a:gd name="T71" fmla="*/ 37 h 37"/>
                <a:gd name="T72" fmla="*/ 14 w 34"/>
                <a:gd name="T73" fmla="*/ 35 h 37"/>
                <a:gd name="T74" fmla="*/ 8 w 34"/>
                <a:gd name="T75" fmla="*/ 27 h 37"/>
                <a:gd name="T76" fmla="*/ 3 w 34"/>
                <a:gd name="T77" fmla="*/ 23 h 37"/>
                <a:gd name="T78" fmla="*/ 4 w 34"/>
                <a:gd name="T79" fmla="*/ 8 h 37"/>
                <a:gd name="T80" fmla="*/ 5 w 34"/>
                <a:gd name="T81" fmla="*/ 5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 h="37">
                  <a:moveTo>
                    <a:pt x="20" y="17"/>
                  </a:moveTo>
                  <a:cubicBezTo>
                    <a:pt x="20" y="17"/>
                    <a:pt x="20" y="18"/>
                    <a:pt x="20" y="18"/>
                  </a:cubicBezTo>
                  <a:cubicBezTo>
                    <a:pt x="20" y="18"/>
                    <a:pt x="21" y="19"/>
                    <a:pt x="22" y="19"/>
                  </a:cubicBezTo>
                  <a:cubicBezTo>
                    <a:pt x="22" y="19"/>
                    <a:pt x="22" y="19"/>
                    <a:pt x="22" y="19"/>
                  </a:cubicBezTo>
                  <a:cubicBezTo>
                    <a:pt x="22" y="18"/>
                    <a:pt x="22" y="18"/>
                    <a:pt x="22" y="18"/>
                  </a:cubicBezTo>
                  <a:cubicBezTo>
                    <a:pt x="21" y="17"/>
                    <a:pt x="21" y="17"/>
                    <a:pt x="20" y="17"/>
                  </a:cubicBezTo>
                  <a:cubicBezTo>
                    <a:pt x="20" y="17"/>
                    <a:pt x="20" y="17"/>
                    <a:pt x="20" y="17"/>
                  </a:cubicBezTo>
                  <a:close/>
                  <a:moveTo>
                    <a:pt x="14" y="22"/>
                  </a:moveTo>
                  <a:cubicBezTo>
                    <a:pt x="14" y="23"/>
                    <a:pt x="14" y="23"/>
                    <a:pt x="14" y="24"/>
                  </a:cubicBezTo>
                  <a:cubicBezTo>
                    <a:pt x="14" y="24"/>
                    <a:pt x="14" y="24"/>
                    <a:pt x="14" y="24"/>
                  </a:cubicBezTo>
                  <a:cubicBezTo>
                    <a:pt x="14" y="24"/>
                    <a:pt x="14" y="24"/>
                    <a:pt x="14" y="24"/>
                  </a:cubicBezTo>
                  <a:cubicBezTo>
                    <a:pt x="15" y="23"/>
                    <a:pt x="14" y="23"/>
                    <a:pt x="15" y="22"/>
                  </a:cubicBezTo>
                  <a:cubicBezTo>
                    <a:pt x="15" y="22"/>
                    <a:pt x="14" y="22"/>
                    <a:pt x="14" y="22"/>
                  </a:cubicBezTo>
                  <a:cubicBezTo>
                    <a:pt x="14" y="22"/>
                    <a:pt x="14" y="22"/>
                    <a:pt x="14" y="22"/>
                  </a:cubicBezTo>
                  <a:close/>
                  <a:moveTo>
                    <a:pt x="16" y="19"/>
                  </a:moveTo>
                  <a:cubicBezTo>
                    <a:pt x="16" y="19"/>
                    <a:pt x="16" y="19"/>
                    <a:pt x="16" y="20"/>
                  </a:cubicBezTo>
                  <a:cubicBezTo>
                    <a:pt x="16" y="20"/>
                    <a:pt x="16" y="20"/>
                    <a:pt x="16" y="20"/>
                  </a:cubicBezTo>
                  <a:cubicBezTo>
                    <a:pt x="16" y="20"/>
                    <a:pt x="16" y="20"/>
                    <a:pt x="16" y="20"/>
                  </a:cubicBezTo>
                  <a:cubicBezTo>
                    <a:pt x="16" y="19"/>
                    <a:pt x="16" y="19"/>
                    <a:pt x="16" y="19"/>
                  </a:cubicBezTo>
                  <a:cubicBezTo>
                    <a:pt x="16" y="19"/>
                    <a:pt x="16" y="19"/>
                    <a:pt x="16" y="19"/>
                  </a:cubicBezTo>
                  <a:cubicBezTo>
                    <a:pt x="16" y="19"/>
                    <a:pt x="16" y="19"/>
                    <a:pt x="16" y="19"/>
                  </a:cubicBezTo>
                  <a:close/>
                  <a:moveTo>
                    <a:pt x="10" y="5"/>
                  </a:moveTo>
                  <a:cubicBezTo>
                    <a:pt x="9" y="6"/>
                    <a:pt x="8" y="7"/>
                    <a:pt x="7" y="8"/>
                  </a:cubicBezTo>
                  <a:cubicBezTo>
                    <a:pt x="5" y="11"/>
                    <a:pt x="6" y="14"/>
                    <a:pt x="6" y="17"/>
                  </a:cubicBezTo>
                  <a:cubicBezTo>
                    <a:pt x="6" y="18"/>
                    <a:pt x="7" y="20"/>
                    <a:pt x="8" y="20"/>
                  </a:cubicBezTo>
                  <a:cubicBezTo>
                    <a:pt x="8" y="20"/>
                    <a:pt x="8" y="20"/>
                    <a:pt x="8" y="20"/>
                  </a:cubicBezTo>
                  <a:cubicBezTo>
                    <a:pt x="9" y="19"/>
                    <a:pt x="8" y="12"/>
                    <a:pt x="12" y="12"/>
                  </a:cubicBezTo>
                  <a:cubicBezTo>
                    <a:pt x="13" y="12"/>
                    <a:pt x="14" y="15"/>
                    <a:pt x="15" y="16"/>
                  </a:cubicBezTo>
                  <a:cubicBezTo>
                    <a:pt x="16" y="16"/>
                    <a:pt x="18" y="16"/>
                    <a:pt x="19" y="15"/>
                  </a:cubicBezTo>
                  <a:cubicBezTo>
                    <a:pt x="19" y="15"/>
                    <a:pt x="19" y="15"/>
                    <a:pt x="20" y="14"/>
                  </a:cubicBezTo>
                  <a:cubicBezTo>
                    <a:pt x="21" y="14"/>
                    <a:pt x="22" y="13"/>
                    <a:pt x="24" y="13"/>
                  </a:cubicBezTo>
                  <a:cubicBezTo>
                    <a:pt x="24" y="14"/>
                    <a:pt x="24" y="14"/>
                    <a:pt x="25" y="15"/>
                  </a:cubicBezTo>
                  <a:cubicBezTo>
                    <a:pt x="25" y="16"/>
                    <a:pt x="24" y="17"/>
                    <a:pt x="24" y="18"/>
                  </a:cubicBezTo>
                  <a:cubicBezTo>
                    <a:pt x="24" y="21"/>
                    <a:pt x="24" y="24"/>
                    <a:pt x="23" y="27"/>
                  </a:cubicBezTo>
                  <a:cubicBezTo>
                    <a:pt x="22" y="27"/>
                    <a:pt x="22" y="28"/>
                    <a:pt x="21" y="29"/>
                  </a:cubicBezTo>
                  <a:cubicBezTo>
                    <a:pt x="20" y="28"/>
                    <a:pt x="19" y="28"/>
                    <a:pt x="18" y="27"/>
                  </a:cubicBezTo>
                  <a:cubicBezTo>
                    <a:pt x="18" y="26"/>
                    <a:pt x="18" y="25"/>
                    <a:pt x="18" y="25"/>
                  </a:cubicBezTo>
                  <a:cubicBezTo>
                    <a:pt x="18" y="25"/>
                    <a:pt x="17" y="25"/>
                    <a:pt x="17" y="24"/>
                  </a:cubicBezTo>
                  <a:cubicBezTo>
                    <a:pt x="17" y="24"/>
                    <a:pt x="17" y="25"/>
                    <a:pt x="16" y="25"/>
                  </a:cubicBezTo>
                  <a:cubicBezTo>
                    <a:pt x="15" y="25"/>
                    <a:pt x="14" y="26"/>
                    <a:pt x="13" y="25"/>
                  </a:cubicBezTo>
                  <a:cubicBezTo>
                    <a:pt x="13" y="25"/>
                    <a:pt x="12" y="24"/>
                    <a:pt x="12" y="24"/>
                  </a:cubicBezTo>
                  <a:cubicBezTo>
                    <a:pt x="12" y="23"/>
                    <a:pt x="15" y="17"/>
                    <a:pt x="12" y="17"/>
                  </a:cubicBezTo>
                  <a:cubicBezTo>
                    <a:pt x="12" y="17"/>
                    <a:pt x="12" y="17"/>
                    <a:pt x="12" y="17"/>
                  </a:cubicBezTo>
                  <a:cubicBezTo>
                    <a:pt x="12" y="18"/>
                    <a:pt x="10" y="21"/>
                    <a:pt x="10" y="22"/>
                  </a:cubicBezTo>
                  <a:cubicBezTo>
                    <a:pt x="10" y="23"/>
                    <a:pt x="11" y="23"/>
                    <a:pt x="11" y="25"/>
                  </a:cubicBezTo>
                  <a:cubicBezTo>
                    <a:pt x="12" y="27"/>
                    <a:pt x="15" y="30"/>
                    <a:pt x="17" y="32"/>
                  </a:cubicBezTo>
                  <a:cubicBezTo>
                    <a:pt x="18" y="33"/>
                    <a:pt x="18" y="33"/>
                    <a:pt x="18" y="33"/>
                  </a:cubicBezTo>
                  <a:cubicBezTo>
                    <a:pt x="19" y="33"/>
                    <a:pt x="20" y="33"/>
                    <a:pt x="20" y="33"/>
                  </a:cubicBezTo>
                  <a:cubicBezTo>
                    <a:pt x="21" y="33"/>
                    <a:pt x="23" y="29"/>
                    <a:pt x="24" y="29"/>
                  </a:cubicBezTo>
                  <a:cubicBezTo>
                    <a:pt x="24" y="29"/>
                    <a:pt x="24" y="29"/>
                    <a:pt x="24" y="29"/>
                  </a:cubicBezTo>
                  <a:cubicBezTo>
                    <a:pt x="24" y="29"/>
                    <a:pt x="24" y="29"/>
                    <a:pt x="23" y="28"/>
                  </a:cubicBezTo>
                  <a:cubicBezTo>
                    <a:pt x="23" y="28"/>
                    <a:pt x="23" y="28"/>
                    <a:pt x="23" y="28"/>
                  </a:cubicBezTo>
                  <a:cubicBezTo>
                    <a:pt x="24" y="27"/>
                    <a:pt x="25" y="28"/>
                    <a:pt x="26" y="27"/>
                  </a:cubicBezTo>
                  <a:cubicBezTo>
                    <a:pt x="26" y="26"/>
                    <a:pt x="26" y="25"/>
                    <a:pt x="26" y="25"/>
                  </a:cubicBezTo>
                  <a:cubicBezTo>
                    <a:pt x="27" y="24"/>
                    <a:pt x="29" y="24"/>
                    <a:pt x="30" y="23"/>
                  </a:cubicBezTo>
                  <a:cubicBezTo>
                    <a:pt x="31" y="19"/>
                    <a:pt x="25" y="12"/>
                    <a:pt x="21" y="10"/>
                  </a:cubicBezTo>
                  <a:cubicBezTo>
                    <a:pt x="21" y="9"/>
                    <a:pt x="20" y="8"/>
                    <a:pt x="19" y="7"/>
                  </a:cubicBezTo>
                  <a:cubicBezTo>
                    <a:pt x="18" y="7"/>
                    <a:pt x="18" y="7"/>
                    <a:pt x="17" y="6"/>
                  </a:cubicBezTo>
                  <a:cubicBezTo>
                    <a:pt x="15" y="5"/>
                    <a:pt x="14" y="3"/>
                    <a:pt x="12" y="3"/>
                  </a:cubicBezTo>
                  <a:cubicBezTo>
                    <a:pt x="11" y="3"/>
                    <a:pt x="10" y="4"/>
                    <a:pt x="10" y="5"/>
                  </a:cubicBezTo>
                  <a:close/>
                  <a:moveTo>
                    <a:pt x="7" y="5"/>
                  </a:moveTo>
                  <a:cubicBezTo>
                    <a:pt x="9" y="3"/>
                    <a:pt x="10" y="1"/>
                    <a:pt x="12" y="1"/>
                  </a:cubicBezTo>
                  <a:cubicBezTo>
                    <a:pt x="16" y="0"/>
                    <a:pt x="20" y="5"/>
                    <a:pt x="24" y="9"/>
                  </a:cubicBezTo>
                  <a:cubicBezTo>
                    <a:pt x="25" y="10"/>
                    <a:pt x="26" y="11"/>
                    <a:pt x="27" y="12"/>
                  </a:cubicBezTo>
                  <a:cubicBezTo>
                    <a:pt x="29" y="15"/>
                    <a:pt x="33" y="17"/>
                    <a:pt x="34" y="20"/>
                  </a:cubicBezTo>
                  <a:cubicBezTo>
                    <a:pt x="34" y="21"/>
                    <a:pt x="33" y="27"/>
                    <a:pt x="31" y="27"/>
                  </a:cubicBezTo>
                  <a:cubicBezTo>
                    <a:pt x="30" y="28"/>
                    <a:pt x="27" y="27"/>
                    <a:pt x="26" y="29"/>
                  </a:cubicBezTo>
                  <a:cubicBezTo>
                    <a:pt x="26" y="29"/>
                    <a:pt x="26" y="30"/>
                    <a:pt x="26" y="30"/>
                  </a:cubicBezTo>
                  <a:cubicBezTo>
                    <a:pt x="26" y="31"/>
                    <a:pt x="23" y="34"/>
                    <a:pt x="22" y="35"/>
                  </a:cubicBezTo>
                  <a:cubicBezTo>
                    <a:pt x="21" y="35"/>
                    <a:pt x="20" y="35"/>
                    <a:pt x="20" y="35"/>
                  </a:cubicBezTo>
                  <a:cubicBezTo>
                    <a:pt x="19" y="36"/>
                    <a:pt x="20" y="37"/>
                    <a:pt x="19" y="37"/>
                  </a:cubicBezTo>
                  <a:cubicBezTo>
                    <a:pt x="19" y="37"/>
                    <a:pt x="19" y="37"/>
                    <a:pt x="19" y="37"/>
                  </a:cubicBezTo>
                  <a:cubicBezTo>
                    <a:pt x="18" y="37"/>
                    <a:pt x="17" y="37"/>
                    <a:pt x="16" y="37"/>
                  </a:cubicBezTo>
                  <a:cubicBezTo>
                    <a:pt x="16" y="37"/>
                    <a:pt x="14" y="35"/>
                    <a:pt x="14" y="35"/>
                  </a:cubicBezTo>
                  <a:cubicBezTo>
                    <a:pt x="14" y="33"/>
                    <a:pt x="12" y="31"/>
                    <a:pt x="11" y="29"/>
                  </a:cubicBezTo>
                  <a:cubicBezTo>
                    <a:pt x="10" y="28"/>
                    <a:pt x="8" y="27"/>
                    <a:pt x="8" y="27"/>
                  </a:cubicBezTo>
                  <a:cubicBezTo>
                    <a:pt x="7" y="26"/>
                    <a:pt x="6" y="25"/>
                    <a:pt x="5" y="25"/>
                  </a:cubicBezTo>
                  <a:cubicBezTo>
                    <a:pt x="5" y="24"/>
                    <a:pt x="4" y="23"/>
                    <a:pt x="3" y="23"/>
                  </a:cubicBezTo>
                  <a:cubicBezTo>
                    <a:pt x="0" y="18"/>
                    <a:pt x="1" y="17"/>
                    <a:pt x="2" y="12"/>
                  </a:cubicBezTo>
                  <a:cubicBezTo>
                    <a:pt x="2" y="11"/>
                    <a:pt x="3" y="9"/>
                    <a:pt x="4" y="8"/>
                  </a:cubicBezTo>
                  <a:cubicBezTo>
                    <a:pt x="4" y="8"/>
                    <a:pt x="4" y="8"/>
                    <a:pt x="4" y="8"/>
                  </a:cubicBezTo>
                  <a:cubicBezTo>
                    <a:pt x="4" y="7"/>
                    <a:pt x="5" y="6"/>
                    <a:pt x="5" y="5"/>
                  </a:cubicBezTo>
                  <a:cubicBezTo>
                    <a:pt x="6" y="5"/>
                    <a:pt x="7" y="5"/>
                    <a:pt x="7" y="5"/>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2" name="Freeform 52"/>
            <p:cNvSpPr>
              <a:spLocks noEditPoints="1"/>
            </p:cNvSpPr>
            <p:nvPr userDrawn="1"/>
          </p:nvSpPr>
          <p:spPr bwMode="auto">
            <a:xfrm>
              <a:off x="8847200" y="4611991"/>
              <a:ext cx="46038" cy="58738"/>
            </a:xfrm>
            <a:custGeom>
              <a:avLst/>
              <a:gdLst>
                <a:gd name="T0" fmla="*/ 8 w 31"/>
                <a:gd name="T1" fmla="*/ 31 h 39"/>
                <a:gd name="T2" fmla="*/ 9 w 31"/>
                <a:gd name="T3" fmla="*/ 30 h 39"/>
                <a:gd name="T4" fmla="*/ 8 w 31"/>
                <a:gd name="T5" fmla="*/ 26 h 39"/>
                <a:gd name="T6" fmla="*/ 18 w 31"/>
                <a:gd name="T7" fmla="*/ 18 h 39"/>
                <a:gd name="T8" fmla="*/ 18 w 31"/>
                <a:gd name="T9" fmla="*/ 21 h 39"/>
                <a:gd name="T10" fmla="*/ 19 w 31"/>
                <a:gd name="T11" fmla="*/ 18 h 39"/>
                <a:gd name="T12" fmla="*/ 7 w 31"/>
                <a:gd name="T13" fmla="*/ 22 h 39"/>
                <a:gd name="T14" fmla="*/ 6 w 31"/>
                <a:gd name="T15" fmla="*/ 23 h 39"/>
                <a:gd name="T16" fmla="*/ 7 w 31"/>
                <a:gd name="T17" fmla="*/ 22 h 39"/>
                <a:gd name="T18" fmla="*/ 7 w 31"/>
                <a:gd name="T19" fmla="*/ 22 h 39"/>
                <a:gd name="T20" fmla="*/ 23 w 31"/>
                <a:gd name="T21" fmla="*/ 12 h 39"/>
                <a:gd name="T22" fmla="*/ 23 w 31"/>
                <a:gd name="T23" fmla="*/ 12 h 39"/>
                <a:gd name="T24" fmla="*/ 23 w 31"/>
                <a:gd name="T25" fmla="*/ 11 h 39"/>
                <a:gd name="T26" fmla="*/ 10 w 31"/>
                <a:gd name="T27" fmla="*/ 19 h 39"/>
                <a:gd name="T28" fmla="*/ 10 w 31"/>
                <a:gd name="T29" fmla="*/ 23 h 39"/>
                <a:gd name="T30" fmla="*/ 10 w 31"/>
                <a:gd name="T31" fmla="*/ 19 h 39"/>
                <a:gd name="T32" fmla="*/ 15 w 31"/>
                <a:gd name="T33" fmla="*/ 13 h 39"/>
                <a:gd name="T34" fmla="*/ 16 w 31"/>
                <a:gd name="T35" fmla="*/ 14 h 39"/>
                <a:gd name="T36" fmla="*/ 15 w 31"/>
                <a:gd name="T37" fmla="*/ 13 h 39"/>
                <a:gd name="T38" fmla="*/ 9 w 31"/>
                <a:gd name="T39" fmla="*/ 16 h 39"/>
                <a:gd name="T40" fmla="*/ 9 w 31"/>
                <a:gd name="T41" fmla="*/ 18 h 39"/>
                <a:gd name="T42" fmla="*/ 9 w 31"/>
                <a:gd name="T43" fmla="*/ 16 h 39"/>
                <a:gd name="T44" fmla="*/ 19 w 31"/>
                <a:gd name="T45" fmla="*/ 4 h 39"/>
                <a:gd name="T46" fmla="*/ 23 w 31"/>
                <a:gd name="T47" fmla="*/ 7 h 39"/>
                <a:gd name="T48" fmla="*/ 29 w 31"/>
                <a:gd name="T49" fmla="*/ 9 h 39"/>
                <a:gd name="T50" fmla="*/ 25 w 31"/>
                <a:gd name="T51" fmla="*/ 16 h 39"/>
                <a:gd name="T52" fmla="*/ 29 w 31"/>
                <a:gd name="T53" fmla="*/ 26 h 39"/>
                <a:gd name="T54" fmla="*/ 30 w 31"/>
                <a:gd name="T55" fmla="*/ 30 h 39"/>
                <a:gd name="T56" fmla="*/ 31 w 31"/>
                <a:gd name="T57" fmla="*/ 32 h 39"/>
                <a:gd name="T58" fmla="*/ 22 w 31"/>
                <a:gd name="T59" fmla="*/ 23 h 39"/>
                <a:gd name="T60" fmla="*/ 16 w 31"/>
                <a:gd name="T61" fmla="*/ 29 h 39"/>
                <a:gd name="T62" fmla="*/ 15 w 31"/>
                <a:gd name="T63" fmla="*/ 22 h 39"/>
                <a:gd name="T64" fmla="*/ 15 w 31"/>
                <a:gd name="T65" fmla="*/ 19 h 39"/>
                <a:gd name="T66" fmla="*/ 12 w 31"/>
                <a:gd name="T67" fmla="*/ 19 h 39"/>
                <a:gd name="T68" fmla="*/ 13 w 31"/>
                <a:gd name="T69" fmla="*/ 29 h 39"/>
                <a:gd name="T70" fmla="*/ 17 w 31"/>
                <a:gd name="T71" fmla="*/ 34 h 39"/>
                <a:gd name="T72" fmla="*/ 14 w 31"/>
                <a:gd name="T73" fmla="*/ 33 h 39"/>
                <a:gd name="T74" fmla="*/ 12 w 31"/>
                <a:gd name="T75" fmla="*/ 32 h 39"/>
                <a:gd name="T76" fmla="*/ 7 w 31"/>
                <a:gd name="T77" fmla="*/ 39 h 39"/>
                <a:gd name="T78" fmla="*/ 6 w 31"/>
                <a:gd name="T79" fmla="*/ 33 h 39"/>
                <a:gd name="T80" fmla="*/ 6 w 31"/>
                <a:gd name="T81" fmla="*/ 26 h 39"/>
                <a:gd name="T82" fmla="*/ 2 w 31"/>
                <a:gd name="T83" fmla="*/ 29 h 39"/>
                <a:gd name="T84" fmla="*/ 4 w 31"/>
                <a:gd name="T85" fmla="*/ 13 h 39"/>
                <a:gd name="T86" fmla="*/ 6 w 31"/>
                <a:gd name="T87" fmla="*/ 9 h 39"/>
                <a:gd name="T88" fmla="*/ 3 w 31"/>
                <a:gd name="T89" fmla="*/ 23 h 39"/>
                <a:gd name="T90" fmla="*/ 3 w 31"/>
                <a:gd name="T91" fmla="*/ 27 h 39"/>
                <a:gd name="T92" fmla="*/ 9 w 31"/>
                <a:gd name="T93" fmla="*/ 14 h 39"/>
                <a:gd name="T94" fmla="*/ 13 w 31"/>
                <a:gd name="T95" fmla="*/ 15 h 39"/>
                <a:gd name="T96" fmla="*/ 12 w 31"/>
                <a:gd name="T97" fmla="*/ 9 h 39"/>
                <a:gd name="T98" fmla="*/ 11 w 31"/>
                <a:gd name="T99" fmla="*/ 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1" h="39">
                  <a:moveTo>
                    <a:pt x="8" y="26"/>
                  </a:moveTo>
                  <a:cubicBezTo>
                    <a:pt x="8" y="27"/>
                    <a:pt x="8" y="30"/>
                    <a:pt x="8" y="31"/>
                  </a:cubicBezTo>
                  <a:cubicBezTo>
                    <a:pt x="8" y="31"/>
                    <a:pt x="8" y="31"/>
                    <a:pt x="8" y="31"/>
                  </a:cubicBezTo>
                  <a:cubicBezTo>
                    <a:pt x="8" y="31"/>
                    <a:pt x="9" y="31"/>
                    <a:pt x="9" y="30"/>
                  </a:cubicBezTo>
                  <a:cubicBezTo>
                    <a:pt x="9" y="29"/>
                    <a:pt x="11" y="27"/>
                    <a:pt x="9" y="26"/>
                  </a:cubicBezTo>
                  <a:cubicBezTo>
                    <a:pt x="9" y="26"/>
                    <a:pt x="9" y="26"/>
                    <a:pt x="8" y="26"/>
                  </a:cubicBezTo>
                  <a:cubicBezTo>
                    <a:pt x="9" y="26"/>
                    <a:pt x="8" y="26"/>
                    <a:pt x="8" y="26"/>
                  </a:cubicBezTo>
                  <a:close/>
                  <a:moveTo>
                    <a:pt x="18" y="18"/>
                  </a:moveTo>
                  <a:cubicBezTo>
                    <a:pt x="18" y="19"/>
                    <a:pt x="17" y="20"/>
                    <a:pt x="17" y="21"/>
                  </a:cubicBezTo>
                  <a:cubicBezTo>
                    <a:pt x="17" y="21"/>
                    <a:pt x="17" y="21"/>
                    <a:pt x="18" y="21"/>
                  </a:cubicBezTo>
                  <a:cubicBezTo>
                    <a:pt x="18" y="21"/>
                    <a:pt x="18" y="21"/>
                    <a:pt x="18" y="21"/>
                  </a:cubicBezTo>
                  <a:cubicBezTo>
                    <a:pt x="19" y="21"/>
                    <a:pt x="21" y="19"/>
                    <a:pt x="19" y="18"/>
                  </a:cubicBezTo>
                  <a:cubicBezTo>
                    <a:pt x="19" y="17"/>
                    <a:pt x="19" y="17"/>
                    <a:pt x="18" y="18"/>
                  </a:cubicBezTo>
                  <a:close/>
                  <a:moveTo>
                    <a:pt x="7" y="22"/>
                  </a:moveTo>
                  <a:cubicBezTo>
                    <a:pt x="7" y="22"/>
                    <a:pt x="7" y="23"/>
                    <a:pt x="6" y="23"/>
                  </a:cubicBezTo>
                  <a:cubicBezTo>
                    <a:pt x="6" y="23"/>
                    <a:pt x="6" y="23"/>
                    <a:pt x="6" y="23"/>
                  </a:cubicBezTo>
                  <a:cubicBezTo>
                    <a:pt x="7" y="23"/>
                    <a:pt x="7" y="23"/>
                    <a:pt x="7" y="23"/>
                  </a:cubicBezTo>
                  <a:cubicBezTo>
                    <a:pt x="7" y="22"/>
                    <a:pt x="7" y="22"/>
                    <a:pt x="7" y="22"/>
                  </a:cubicBezTo>
                  <a:cubicBezTo>
                    <a:pt x="7" y="22"/>
                    <a:pt x="7" y="22"/>
                    <a:pt x="7" y="22"/>
                  </a:cubicBezTo>
                  <a:cubicBezTo>
                    <a:pt x="7" y="22"/>
                    <a:pt x="7" y="22"/>
                    <a:pt x="7" y="22"/>
                  </a:cubicBezTo>
                  <a:close/>
                  <a:moveTo>
                    <a:pt x="23" y="11"/>
                  </a:moveTo>
                  <a:cubicBezTo>
                    <a:pt x="23" y="12"/>
                    <a:pt x="23" y="12"/>
                    <a:pt x="23" y="12"/>
                  </a:cubicBezTo>
                  <a:cubicBezTo>
                    <a:pt x="23" y="12"/>
                    <a:pt x="23" y="12"/>
                    <a:pt x="23" y="12"/>
                  </a:cubicBezTo>
                  <a:cubicBezTo>
                    <a:pt x="23" y="12"/>
                    <a:pt x="23" y="12"/>
                    <a:pt x="23" y="12"/>
                  </a:cubicBezTo>
                  <a:cubicBezTo>
                    <a:pt x="23" y="12"/>
                    <a:pt x="23" y="12"/>
                    <a:pt x="23" y="11"/>
                  </a:cubicBezTo>
                  <a:cubicBezTo>
                    <a:pt x="23" y="11"/>
                    <a:pt x="23" y="11"/>
                    <a:pt x="23" y="11"/>
                  </a:cubicBezTo>
                  <a:cubicBezTo>
                    <a:pt x="23" y="11"/>
                    <a:pt x="23" y="11"/>
                    <a:pt x="23" y="11"/>
                  </a:cubicBezTo>
                  <a:close/>
                  <a:moveTo>
                    <a:pt x="10" y="19"/>
                  </a:moveTo>
                  <a:cubicBezTo>
                    <a:pt x="9" y="20"/>
                    <a:pt x="9" y="23"/>
                    <a:pt x="10" y="23"/>
                  </a:cubicBezTo>
                  <a:cubicBezTo>
                    <a:pt x="10" y="23"/>
                    <a:pt x="10" y="23"/>
                    <a:pt x="10" y="23"/>
                  </a:cubicBezTo>
                  <a:cubicBezTo>
                    <a:pt x="11" y="22"/>
                    <a:pt x="11" y="20"/>
                    <a:pt x="11" y="19"/>
                  </a:cubicBezTo>
                  <a:cubicBezTo>
                    <a:pt x="11" y="19"/>
                    <a:pt x="10" y="19"/>
                    <a:pt x="10" y="19"/>
                  </a:cubicBezTo>
                  <a:close/>
                  <a:moveTo>
                    <a:pt x="15" y="13"/>
                  </a:moveTo>
                  <a:cubicBezTo>
                    <a:pt x="15" y="13"/>
                    <a:pt x="15" y="13"/>
                    <a:pt x="15" y="13"/>
                  </a:cubicBezTo>
                  <a:cubicBezTo>
                    <a:pt x="15" y="14"/>
                    <a:pt x="15" y="14"/>
                    <a:pt x="15" y="14"/>
                  </a:cubicBezTo>
                  <a:cubicBezTo>
                    <a:pt x="16" y="14"/>
                    <a:pt x="16" y="14"/>
                    <a:pt x="16" y="14"/>
                  </a:cubicBezTo>
                  <a:cubicBezTo>
                    <a:pt x="16" y="14"/>
                    <a:pt x="16" y="13"/>
                    <a:pt x="16" y="13"/>
                  </a:cubicBezTo>
                  <a:cubicBezTo>
                    <a:pt x="16" y="13"/>
                    <a:pt x="16" y="13"/>
                    <a:pt x="15" y="13"/>
                  </a:cubicBezTo>
                  <a:cubicBezTo>
                    <a:pt x="16" y="13"/>
                    <a:pt x="16" y="13"/>
                    <a:pt x="15" y="13"/>
                  </a:cubicBezTo>
                  <a:close/>
                  <a:moveTo>
                    <a:pt x="9" y="16"/>
                  </a:moveTo>
                  <a:cubicBezTo>
                    <a:pt x="8" y="17"/>
                    <a:pt x="8" y="18"/>
                    <a:pt x="9" y="18"/>
                  </a:cubicBezTo>
                  <a:cubicBezTo>
                    <a:pt x="9" y="18"/>
                    <a:pt x="9" y="18"/>
                    <a:pt x="9" y="18"/>
                  </a:cubicBezTo>
                  <a:cubicBezTo>
                    <a:pt x="9" y="17"/>
                    <a:pt x="9" y="17"/>
                    <a:pt x="9" y="16"/>
                  </a:cubicBezTo>
                  <a:cubicBezTo>
                    <a:pt x="9" y="15"/>
                    <a:pt x="9" y="16"/>
                    <a:pt x="9" y="16"/>
                  </a:cubicBezTo>
                  <a:close/>
                  <a:moveTo>
                    <a:pt x="11" y="1"/>
                  </a:moveTo>
                  <a:cubicBezTo>
                    <a:pt x="13" y="0"/>
                    <a:pt x="17" y="2"/>
                    <a:pt x="19" y="4"/>
                  </a:cubicBezTo>
                  <a:cubicBezTo>
                    <a:pt x="19" y="5"/>
                    <a:pt x="19" y="6"/>
                    <a:pt x="20" y="6"/>
                  </a:cubicBezTo>
                  <a:cubicBezTo>
                    <a:pt x="21" y="7"/>
                    <a:pt x="22" y="7"/>
                    <a:pt x="23" y="7"/>
                  </a:cubicBezTo>
                  <a:cubicBezTo>
                    <a:pt x="24" y="8"/>
                    <a:pt x="25" y="9"/>
                    <a:pt x="25" y="9"/>
                  </a:cubicBezTo>
                  <a:cubicBezTo>
                    <a:pt x="27" y="9"/>
                    <a:pt x="28" y="9"/>
                    <a:pt x="29" y="9"/>
                  </a:cubicBezTo>
                  <a:cubicBezTo>
                    <a:pt x="29" y="9"/>
                    <a:pt x="29" y="9"/>
                    <a:pt x="29" y="10"/>
                  </a:cubicBezTo>
                  <a:cubicBezTo>
                    <a:pt x="28" y="12"/>
                    <a:pt x="25" y="14"/>
                    <a:pt x="25" y="16"/>
                  </a:cubicBezTo>
                  <a:cubicBezTo>
                    <a:pt x="25" y="18"/>
                    <a:pt x="27" y="19"/>
                    <a:pt x="27" y="21"/>
                  </a:cubicBezTo>
                  <a:cubicBezTo>
                    <a:pt x="28" y="23"/>
                    <a:pt x="29" y="24"/>
                    <a:pt x="29" y="26"/>
                  </a:cubicBezTo>
                  <a:cubicBezTo>
                    <a:pt x="29" y="26"/>
                    <a:pt x="29" y="27"/>
                    <a:pt x="30" y="27"/>
                  </a:cubicBezTo>
                  <a:cubicBezTo>
                    <a:pt x="30" y="28"/>
                    <a:pt x="30" y="29"/>
                    <a:pt x="30" y="30"/>
                  </a:cubicBezTo>
                  <a:cubicBezTo>
                    <a:pt x="30" y="31"/>
                    <a:pt x="31" y="31"/>
                    <a:pt x="31" y="32"/>
                  </a:cubicBezTo>
                  <a:cubicBezTo>
                    <a:pt x="31" y="32"/>
                    <a:pt x="31" y="32"/>
                    <a:pt x="31" y="32"/>
                  </a:cubicBezTo>
                  <a:cubicBezTo>
                    <a:pt x="29" y="31"/>
                    <a:pt x="27" y="30"/>
                    <a:pt x="25" y="28"/>
                  </a:cubicBezTo>
                  <a:cubicBezTo>
                    <a:pt x="24" y="26"/>
                    <a:pt x="23" y="24"/>
                    <a:pt x="22" y="23"/>
                  </a:cubicBezTo>
                  <a:cubicBezTo>
                    <a:pt x="22" y="23"/>
                    <a:pt x="22" y="23"/>
                    <a:pt x="22" y="23"/>
                  </a:cubicBezTo>
                  <a:cubicBezTo>
                    <a:pt x="20" y="25"/>
                    <a:pt x="19" y="27"/>
                    <a:pt x="16" y="29"/>
                  </a:cubicBezTo>
                  <a:cubicBezTo>
                    <a:pt x="15" y="28"/>
                    <a:pt x="13" y="26"/>
                    <a:pt x="14" y="25"/>
                  </a:cubicBezTo>
                  <a:cubicBezTo>
                    <a:pt x="14" y="24"/>
                    <a:pt x="15" y="23"/>
                    <a:pt x="15" y="22"/>
                  </a:cubicBezTo>
                  <a:cubicBezTo>
                    <a:pt x="15" y="22"/>
                    <a:pt x="14" y="21"/>
                    <a:pt x="14" y="21"/>
                  </a:cubicBezTo>
                  <a:cubicBezTo>
                    <a:pt x="14" y="20"/>
                    <a:pt x="14" y="19"/>
                    <a:pt x="15" y="19"/>
                  </a:cubicBezTo>
                  <a:cubicBezTo>
                    <a:pt x="15" y="18"/>
                    <a:pt x="14" y="15"/>
                    <a:pt x="13" y="16"/>
                  </a:cubicBezTo>
                  <a:cubicBezTo>
                    <a:pt x="12" y="16"/>
                    <a:pt x="12" y="18"/>
                    <a:pt x="12" y="19"/>
                  </a:cubicBezTo>
                  <a:cubicBezTo>
                    <a:pt x="12" y="20"/>
                    <a:pt x="13" y="21"/>
                    <a:pt x="13" y="23"/>
                  </a:cubicBezTo>
                  <a:cubicBezTo>
                    <a:pt x="13" y="25"/>
                    <a:pt x="11" y="26"/>
                    <a:pt x="13" y="29"/>
                  </a:cubicBezTo>
                  <a:cubicBezTo>
                    <a:pt x="14" y="31"/>
                    <a:pt x="17" y="33"/>
                    <a:pt x="17" y="34"/>
                  </a:cubicBezTo>
                  <a:cubicBezTo>
                    <a:pt x="17" y="34"/>
                    <a:pt x="17" y="34"/>
                    <a:pt x="17" y="34"/>
                  </a:cubicBezTo>
                  <a:cubicBezTo>
                    <a:pt x="17" y="35"/>
                    <a:pt x="17" y="35"/>
                    <a:pt x="17" y="35"/>
                  </a:cubicBezTo>
                  <a:cubicBezTo>
                    <a:pt x="16" y="34"/>
                    <a:pt x="15" y="34"/>
                    <a:pt x="14" y="33"/>
                  </a:cubicBezTo>
                  <a:cubicBezTo>
                    <a:pt x="13" y="33"/>
                    <a:pt x="13" y="32"/>
                    <a:pt x="12" y="32"/>
                  </a:cubicBezTo>
                  <a:cubicBezTo>
                    <a:pt x="12" y="32"/>
                    <a:pt x="12" y="32"/>
                    <a:pt x="12" y="32"/>
                  </a:cubicBezTo>
                  <a:cubicBezTo>
                    <a:pt x="11" y="34"/>
                    <a:pt x="11" y="37"/>
                    <a:pt x="8" y="39"/>
                  </a:cubicBezTo>
                  <a:cubicBezTo>
                    <a:pt x="7" y="39"/>
                    <a:pt x="7" y="39"/>
                    <a:pt x="7" y="39"/>
                  </a:cubicBezTo>
                  <a:cubicBezTo>
                    <a:pt x="7" y="38"/>
                    <a:pt x="5" y="36"/>
                    <a:pt x="5" y="35"/>
                  </a:cubicBezTo>
                  <a:cubicBezTo>
                    <a:pt x="5" y="34"/>
                    <a:pt x="5" y="33"/>
                    <a:pt x="6" y="33"/>
                  </a:cubicBezTo>
                  <a:cubicBezTo>
                    <a:pt x="6" y="31"/>
                    <a:pt x="6" y="28"/>
                    <a:pt x="6" y="26"/>
                  </a:cubicBezTo>
                  <a:cubicBezTo>
                    <a:pt x="6" y="26"/>
                    <a:pt x="6" y="26"/>
                    <a:pt x="6" y="26"/>
                  </a:cubicBezTo>
                  <a:cubicBezTo>
                    <a:pt x="6" y="26"/>
                    <a:pt x="6" y="26"/>
                    <a:pt x="6" y="26"/>
                  </a:cubicBezTo>
                  <a:cubicBezTo>
                    <a:pt x="5" y="27"/>
                    <a:pt x="3" y="29"/>
                    <a:pt x="2" y="29"/>
                  </a:cubicBezTo>
                  <a:cubicBezTo>
                    <a:pt x="0" y="27"/>
                    <a:pt x="2" y="23"/>
                    <a:pt x="3" y="21"/>
                  </a:cubicBezTo>
                  <a:cubicBezTo>
                    <a:pt x="3" y="19"/>
                    <a:pt x="4" y="14"/>
                    <a:pt x="4" y="13"/>
                  </a:cubicBezTo>
                  <a:cubicBezTo>
                    <a:pt x="3" y="12"/>
                    <a:pt x="3" y="11"/>
                    <a:pt x="3" y="11"/>
                  </a:cubicBezTo>
                  <a:cubicBezTo>
                    <a:pt x="3" y="9"/>
                    <a:pt x="5" y="9"/>
                    <a:pt x="6" y="9"/>
                  </a:cubicBezTo>
                  <a:cubicBezTo>
                    <a:pt x="7" y="11"/>
                    <a:pt x="6" y="12"/>
                    <a:pt x="6" y="14"/>
                  </a:cubicBezTo>
                  <a:cubicBezTo>
                    <a:pt x="5" y="17"/>
                    <a:pt x="4" y="21"/>
                    <a:pt x="3" y="23"/>
                  </a:cubicBezTo>
                  <a:cubicBezTo>
                    <a:pt x="3" y="24"/>
                    <a:pt x="3" y="25"/>
                    <a:pt x="3" y="26"/>
                  </a:cubicBezTo>
                  <a:cubicBezTo>
                    <a:pt x="3" y="26"/>
                    <a:pt x="3" y="26"/>
                    <a:pt x="3" y="27"/>
                  </a:cubicBezTo>
                  <a:cubicBezTo>
                    <a:pt x="3" y="26"/>
                    <a:pt x="8" y="22"/>
                    <a:pt x="8" y="22"/>
                  </a:cubicBezTo>
                  <a:cubicBezTo>
                    <a:pt x="9" y="20"/>
                    <a:pt x="5" y="15"/>
                    <a:pt x="9" y="14"/>
                  </a:cubicBezTo>
                  <a:cubicBezTo>
                    <a:pt x="10" y="15"/>
                    <a:pt x="12" y="15"/>
                    <a:pt x="13" y="15"/>
                  </a:cubicBezTo>
                  <a:cubicBezTo>
                    <a:pt x="13" y="15"/>
                    <a:pt x="13" y="15"/>
                    <a:pt x="13" y="15"/>
                  </a:cubicBezTo>
                  <a:cubicBezTo>
                    <a:pt x="13" y="13"/>
                    <a:pt x="13" y="13"/>
                    <a:pt x="11" y="12"/>
                  </a:cubicBezTo>
                  <a:cubicBezTo>
                    <a:pt x="11" y="11"/>
                    <a:pt x="11" y="10"/>
                    <a:pt x="12" y="9"/>
                  </a:cubicBezTo>
                  <a:cubicBezTo>
                    <a:pt x="13" y="10"/>
                    <a:pt x="14" y="10"/>
                    <a:pt x="15" y="10"/>
                  </a:cubicBezTo>
                  <a:cubicBezTo>
                    <a:pt x="15" y="7"/>
                    <a:pt x="11" y="3"/>
                    <a:pt x="1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节标题">
    <p:spTree>
      <p:nvGrpSpPr>
        <p:cNvPr id="1" name=""/>
        <p:cNvGrpSpPr/>
        <p:nvPr/>
      </p:nvGrpSpPr>
      <p:grpSpPr>
        <a:xfrm>
          <a:off x="0" y="0"/>
          <a:ext cx="0" cy="0"/>
          <a:chOff x="0" y="0"/>
          <a:chExt cx="0" cy="0"/>
        </a:xfrm>
      </p:grpSpPr>
      <p:pic>
        <p:nvPicPr>
          <p:cNvPr id="64" name="bg_right"/>
          <p:cNvPicPr>
            <a:picLocks noChangeAspect="1"/>
          </p:cNvPicPr>
          <p:nvPr userDrawn="1"/>
        </p:nvPicPr>
        <p:blipFill rotWithShape="1">
          <a:blip r:embed="rId2"/>
          <a:srcRect l="-11805" r="22916"/>
          <a:stretch/>
        </p:blipFill>
        <p:spPr>
          <a:xfrm>
            <a:off x="8128000" y="-2621"/>
            <a:ext cx="4064000" cy="6858000"/>
          </a:xfrm>
          <a:prstGeom prst="rect">
            <a:avLst/>
          </a:prstGeom>
        </p:spPr>
      </p:pic>
      <p:pic>
        <p:nvPicPr>
          <p:cNvPr id="65" name="bg_left"/>
          <p:cNvPicPr>
            <a:picLocks noChangeAspect="1"/>
          </p:cNvPicPr>
          <p:nvPr userDrawn="1"/>
        </p:nvPicPr>
        <p:blipFill>
          <a:blip r:embed="rId2"/>
          <a:stretch>
            <a:fillRect/>
          </a:stretch>
        </p:blipFill>
        <p:spPr>
          <a:xfrm>
            <a:off x="0" y="0"/>
            <a:ext cx="4572000" cy="6858000"/>
          </a:xfrm>
          <a:prstGeom prst="rect">
            <a:avLst/>
          </a:prstGeom>
        </p:spPr>
      </p:pic>
      <p:sp>
        <p:nvSpPr>
          <p:cNvPr id="66" name="abg_main_theme"/>
          <p:cNvSpPr/>
          <p:nvPr userDrawn="1"/>
        </p:nvSpPr>
        <p:spPr>
          <a:xfrm>
            <a:off x="312912" y="0"/>
            <a:ext cx="9543357"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pattern"/>
          <p:cNvSpPr/>
          <p:nvPr userDrawn="1"/>
        </p:nvSpPr>
        <p:spPr>
          <a:xfrm>
            <a:off x="312912" y="2951480"/>
            <a:ext cx="9540000" cy="3903899"/>
          </a:xfrm>
          <a:prstGeom prst="rect">
            <a:avLst/>
          </a:prstGeom>
          <a:blipFill dpi="0" rotWithShape="1">
            <a:blip r:embed="rId3">
              <a:alphaModFix amt="20000"/>
            </a:blip>
            <a:srcRect/>
            <a:stretch>
              <a:fillRect l="-10944" t="-11784" r="-378" b="-994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8" name="main_board"/>
          <p:cNvGrpSpPr/>
          <p:nvPr userDrawn="1"/>
        </p:nvGrpSpPr>
        <p:grpSpPr>
          <a:xfrm>
            <a:off x="726439" y="2305227"/>
            <a:ext cx="9539301" cy="1928259"/>
            <a:chOff x="685800" y="1400452"/>
            <a:chExt cx="8600440" cy="2709268"/>
          </a:xfrm>
          <a:effectLst>
            <a:outerShdw blurRad="203200" dist="38100" dir="2700000" algn="tl" rotWithShape="0">
              <a:prstClr val="black">
                <a:alpha val="19000"/>
              </a:prstClr>
            </a:outerShdw>
          </a:effectLst>
        </p:grpSpPr>
        <p:sp>
          <p:nvSpPr>
            <p:cNvPr id="69" name="矩形 13"/>
            <p:cNvSpPr/>
            <p:nvPr userDrawn="1"/>
          </p:nvSpPr>
          <p:spPr>
            <a:xfrm>
              <a:off x="685800" y="1400452"/>
              <a:ext cx="8600440" cy="25958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矩形 12"/>
            <p:cNvSpPr/>
            <p:nvPr userDrawn="1"/>
          </p:nvSpPr>
          <p:spPr>
            <a:xfrm>
              <a:off x="685800" y="1542955"/>
              <a:ext cx="8600440" cy="25667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1" name="标题 1"/>
          <p:cNvSpPr>
            <a:spLocks noGrp="1"/>
          </p:cNvSpPr>
          <p:nvPr>
            <p:ph type="ctrTitle" hasCustomPrompt="1"/>
          </p:nvPr>
        </p:nvSpPr>
        <p:spPr>
          <a:xfrm>
            <a:off x="1808158" y="2774484"/>
            <a:ext cx="7726680" cy="833633"/>
          </a:xfrm>
        </p:spPr>
        <p:txBody>
          <a:bodyPr anchor="ctr">
            <a:normAutofit/>
          </a:bodyPr>
          <a:lstStyle>
            <a:lvl1pPr algn="l">
              <a:defRPr sz="4000" b="1">
                <a:solidFill>
                  <a:schemeClr val="accent1">
                    <a:lumMod val="75000"/>
                  </a:schemeClr>
                </a:solidFill>
              </a:defRPr>
            </a:lvl1pPr>
          </a:lstStyle>
          <a:p>
            <a:r>
              <a:rPr lang="zh-CN" altLang="en-US" dirty="0"/>
              <a:t>单击编辑小节标题</a:t>
            </a:r>
          </a:p>
        </p:txBody>
      </p:sp>
      <p:sp>
        <p:nvSpPr>
          <p:cNvPr id="72" name="副标题 2"/>
          <p:cNvSpPr>
            <a:spLocks noGrp="1"/>
          </p:cNvSpPr>
          <p:nvPr>
            <p:ph type="subTitle" idx="1" hasCustomPrompt="1"/>
          </p:nvPr>
        </p:nvSpPr>
        <p:spPr>
          <a:xfrm>
            <a:off x="1808158" y="3617738"/>
            <a:ext cx="7726680" cy="409918"/>
          </a:xfrm>
        </p:spPr>
        <p:txBody>
          <a:bodyPr>
            <a:normAutofit/>
          </a:bodyPr>
          <a:lstStyle>
            <a:lvl1pPr marL="0" indent="0" algn="l">
              <a:buNone/>
              <a:defRPr sz="1800">
                <a:solidFill>
                  <a:schemeClr val="tx2">
                    <a:lumMod val="60000"/>
                    <a:lumOff val="4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单击以编辑副标题</a:t>
            </a:r>
          </a:p>
        </p:txBody>
      </p:sp>
      <p:sp>
        <p:nvSpPr>
          <p:cNvPr id="73" name="文本占位符 4"/>
          <p:cNvSpPr>
            <a:spLocks noGrp="1"/>
          </p:cNvSpPr>
          <p:nvPr>
            <p:ph type="body" sz="quarter" idx="10" hasCustomPrompt="1"/>
          </p:nvPr>
        </p:nvSpPr>
        <p:spPr>
          <a:xfrm>
            <a:off x="727075" y="2800739"/>
            <a:ext cx="898525" cy="883066"/>
          </a:xfrm>
          <a:solidFill>
            <a:schemeClr val="accent3"/>
          </a:solidFill>
        </p:spPr>
        <p:txBody>
          <a:bodyPr anchor="ctr">
            <a:normAutofit/>
          </a:bodyPr>
          <a:lstStyle>
            <a:lvl1pPr marL="0" indent="0" algn="ctr">
              <a:buNone/>
              <a:defRPr sz="4800" b="1">
                <a:solidFill>
                  <a:schemeClr val="bg1"/>
                </a:solidFill>
              </a:defRPr>
            </a:lvl1pPr>
          </a:lstStyle>
          <a:p>
            <a:pPr lvl="0"/>
            <a:r>
              <a:rPr lang="en-US" altLang="zh-CN" dirty="0"/>
              <a:t>01</a:t>
            </a:r>
            <a:endParaRPr lang="zh-CN" altLang="en-US" dirty="0"/>
          </a:p>
        </p:txBody>
      </p:sp>
      <p:grpSp>
        <p:nvGrpSpPr>
          <p:cNvPr id="74" name="jwc_logo"/>
          <p:cNvGrpSpPr/>
          <p:nvPr userDrawn="1"/>
        </p:nvGrpSpPr>
        <p:grpSpPr>
          <a:xfrm>
            <a:off x="1146090" y="6242962"/>
            <a:ext cx="1809740" cy="305514"/>
            <a:chOff x="8729725" y="4570716"/>
            <a:chExt cx="2830513" cy="477838"/>
          </a:xfrm>
          <a:solidFill>
            <a:schemeClr val="bg1">
              <a:alpha val="50000"/>
            </a:schemeClr>
          </a:solidFill>
        </p:grpSpPr>
        <p:sp>
          <p:nvSpPr>
            <p:cNvPr id="75" name="Freeform 34"/>
            <p:cNvSpPr>
              <a:spLocks noEditPoints="1"/>
            </p:cNvSpPr>
            <p:nvPr userDrawn="1"/>
          </p:nvSpPr>
          <p:spPr bwMode="auto">
            <a:xfrm>
              <a:off x="9304400" y="4945366"/>
              <a:ext cx="1363663" cy="101600"/>
            </a:xfrm>
            <a:custGeom>
              <a:avLst/>
              <a:gdLst>
                <a:gd name="T0" fmla="*/ 15 w 915"/>
                <a:gd name="T1" fmla="*/ 51 h 68"/>
                <a:gd name="T2" fmla="*/ 14 w 915"/>
                <a:gd name="T3" fmla="*/ 11 h 68"/>
                <a:gd name="T4" fmla="*/ 35 w 915"/>
                <a:gd name="T5" fmla="*/ 4 h 68"/>
                <a:gd name="T6" fmla="*/ 77 w 915"/>
                <a:gd name="T7" fmla="*/ 51 h 68"/>
                <a:gd name="T8" fmla="*/ 74 w 915"/>
                <a:gd name="T9" fmla="*/ 51 h 68"/>
                <a:gd name="T10" fmla="*/ 57 w 915"/>
                <a:gd name="T11" fmla="*/ 21 h 68"/>
                <a:gd name="T12" fmla="*/ 108 w 915"/>
                <a:gd name="T13" fmla="*/ 0 h 68"/>
                <a:gd name="T14" fmla="*/ 104 w 915"/>
                <a:gd name="T15" fmla="*/ 32 h 68"/>
                <a:gd name="T16" fmla="*/ 134 w 915"/>
                <a:gd name="T17" fmla="*/ 21 h 68"/>
                <a:gd name="T18" fmla="*/ 155 w 915"/>
                <a:gd name="T19" fmla="*/ 21 h 68"/>
                <a:gd name="T20" fmla="*/ 187 w 915"/>
                <a:gd name="T21" fmla="*/ 46 h 68"/>
                <a:gd name="T22" fmla="*/ 169 w 915"/>
                <a:gd name="T23" fmla="*/ 29 h 68"/>
                <a:gd name="T24" fmla="*/ 221 w 915"/>
                <a:gd name="T25" fmla="*/ 24 h 68"/>
                <a:gd name="T26" fmla="*/ 198 w 915"/>
                <a:gd name="T27" fmla="*/ 52 h 68"/>
                <a:gd name="T28" fmla="*/ 209 w 915"/>
                <a:gd name="T29" fmla="*/ 18 h 68"/>
                <a:gd name="T30" fmla="*/ 247 w 915"/>
                <a:gd name="T31" fmla="*/ 51 h 68"/>
                <a:gd name="T32" fmla="*/ 244 w 915"/>
                <a:gd name="T33" fmla="*/ 42 h 68"/>
                <a:gd name="T34" fmla="*/ 271 w 915"/>
                <a:gd name="T35" fmla="*/ 1 h 68"/>
                <a:gd name="T36" fmla="*/ 276 w 915"/>
                <a:gd name="T37" fmla="*/ 51 h 68"/>
                <a:gd name="T38" fmla="*/ 259 w 915"/>
                <a:gd name="T39" fmla="*/ 22 h 68"/>
                <a:gd name="T40" fmla="*/ 301 w 915"/>
                <a:gd name="T41" fmla="*/ 46 h 68"/>
                <a:gd name="T42" fmla="*/ 292 w 915"/>
                <a:gd name="T43" fmla="*/ 7 h 68"/>
                <a:gd name="T44" fmla="*/ 333 w 915"/>
                <a:gd name="T45" fmla="*/ 20 h 68"/>
                <a:gd name="T46" fmla="*/ 309 w 915"/>
                <a:gd name="T47" fmla="*/ 67 h 68"/>
                <a:gd name="T48" fmla="*/ 305 w 915"/>
                <a:gd name="T49" fmla="*/ 19 h 68"/>
                <a:gd name="T50" fmla="*/ 379 w 915"/>
                <a:gd name="T51" fmla="*/ 18 h 68"/>
                <a:gd name="T52" fmla="*/ 415 w 915"/>
                <a:gd name="T53" fmla="*/ 44 h 68"/>
                <a:gd name="T54" fmla="*/ 403 w 915"/>
                <a:gd name="T55" fmla="*/ 21 h 68"/>
                <a:gd name="T56" fmla="*/ 425 w 915"/>
                <a:gd name="T57" fmla="*/ 5 h 68"/>
                <a:gd name="T58" fmla="*/ 475 w 915"/>
                <a:gd name="T59" fmla="*/ 19 h 68"/>
                <a:gd name="T60" fmla="*/ 465 w 915"/>
                <a:gd name="T61" fmla="*/ 54 h 68"/>
                <a:gd name="T62" fmla="*/ 471 w 915"/>
                <a:gd name="T63" fmla="*/ 48 h 68"/>
                <a:gd name="T64" fmla="*/ 474 w 915"/>
                <a:gd name="T65" fmla="*/ 4 h 68"/>
                <a:gd name="T66" fmla="*/ 516 w 915"/>
                <a:gd name="T67" fmla="*/ 28 h 68"/>
                <a:gd name="T68" fmla="*/ 517 w 915"/>
                <a:gd name="T69" fmla="*/ 40 h 68"/>
                <a:gd name="T70" fmla="*/ 537 w 915"/>
                <a:gd name="T71" fmla="*/ 49 h 68"/>
                <a:gd name="T72" fmla="*/ 528 w 915"/>
                <a:gd name="T73" fmla="*/ 23 h 68"/>
                <a:gd name="T74" fmla="*/ 565 w 915"/>
                <a:gd name="T75" fmla="*/ 53 h 68"/>
                <a:gd name="T76" fmla="*/ 563 w 915"/>
                <a:gd name="T77" fmla="*/ 21 h 68"/>
                <a:gd name="T78" fmla="*/ 620 w 915"/>
                <a:gd name="T79" fmla="*/ 52 h 68"/>
                <a:gd name="T80" fmla="*/ 596 w 915"/>
                <a:gd name="T81" fmla="*/ 49 h 68"/>
                <a:gd name="T82" fmla="*/ 587 w 915"/>
                <a:gd name="T83" fmla="*/ 22 h 68"/>
                <a:gd name="T84" fmla="*/ 642 w 915"/>
                <a:gd name="T85" fmla="*/ 17 h 68"/>
                <a:gd name="T86" fmla="*/ 643 w 915"/>
                <a:gd name="T87" fmla="*/ 48 h 68"/>
                <a:gd name="T88" fmla="*/ 667 w 915"/>
                <a:gd name="T89" fmla="*/ 49 h 68"/>
                <a:gd name="T90" fmla="*/ 671 w 915"/>
                <a:gd name="T91" fmla="*/ 23 h 68"/>
                <a:gd name="T92" fmla="*/ 726 w 915"/>
                <a:gd name="T93" fmla="*/ 20 h 68"/>
                <a:gd name="T94" fmla="*/ 739 w 915"/>
                <a:gd name="T95" fmla="*/ 29 h 68"/>
                <a:gd name="T96" fmla="*/ 731 w 915"/>
                <a:gd name="T97" fmla="*/ 33 h 68"/>
                <a:gd name="T98" fmla="*/ 778 w 915"/>
                <a:gd name="T99" fmla="*/ 45 h 68"/>
                <a:gd name="T100" fmla="*/ 771 w 915"/>
                <a:gd name="T101" fmla="*/ 24 h 68"/>
                <a:gd name="T102" fmla="*/ 753 w 915"/>
                <a:gd name="T103" fmla="*/ 45 h 68"/>
                <a:gd name="T104" fmla="*/ 803 w 915"/>
                <a:gd name="T105" fmla="*/ 54 h 68"/>
                <a:gd name="T106" fmla="*/ 816 w 915"/>
                <a:gd name="T107" fmla="*/ 0 h 68"/>
                <a:gd name="T108" fmla="*/ 812 w 915"/>
                <a:gd name="T109" fmla="*/ 29 h 68"/>
                <a:gd name="T110" fmla="*/ 881 w 915"/>
                <a:gd name="T111" fmla="*/ 10 h 68"/>
                <a:gd name="T112" fmla="*/ 859 w 915"/>
                <a:gd name="T113" fmla="*/ 49 h 68"/>
                <a:gd name="T114" fmla="*/ 903 w 915"/>
                <a:gd name="T115" fmla="*/ 48 h 68"/>
                <a:gd name="T116" fmla="*/ 891 w 915"/>
                <a:gd name="T117" fmla="*/ 3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15" h="68">
                  <a:moveTo>
                    <a:pt x="35" y="4"/>
                  </a:moveTo>
                  <a:cubicBezTo>
                    <a:pt x="35" y="3"/>
                    <a:pt x="35" y="3"/>
                    <a:pt x="35" y="3"/>
                  </a:cubicBezTo>
                  <a:cubicBezTo>
                    <a:pt x="53" y="3"/>
                    <a:pt x="53" y="3"/>
                    <a:pt x="53" y="3"/>
                  </a:cubicBezTo>
                  <a:cubicBezTo>
                    <a:pt x="53" y="4"/>
                    <a:pt x="53" y="4"/>
                    <a:pt x="53" y="4"/>
                  </a:cubicBezTo>
                  <a:cubicBezTo>
                    <a:pt x="51" y="4"/>
                    <a:pt x="51" y="4"/>
                    <a:pt x="51" y="4"/>
                  </a:cubicBezTo>
                  <a:cubicBezTo>
                    <a:pt x="49" y="4"/>
                    <a:pt x="47" y="5"/>
                    <a:pt x="46" y="6"/>
                  </a:cubicBezTo>
                  <a:cubicBezTo>
                    <a:pt x="46" y="7"/>
                    <a:pt x="45" y="9"/>
                    <a:pt x="45" y="11"/>
                  </a:cubicBezTo>
                  <a:cubicBezTo>
                    <a:pt x="45" y="32"/>
                    <a:pt x="45" y="32"/>
                    <a:pt x="45" y="32"/>
                  </a:cubicBezTo>
                  <a:cubicBezTo>
                    <a:pt x="45" y="37"/>
                    <a:pt x="45" y="41"/>
                    <a:pt x="44" y="43"/>
                  </a:cubicBezTo>
                  <a:cubicBezTo>
                    <a:pt x="43" y="46"/>
                    <a:pt x="41" y="49"/>
                    <a:pt x="38" y="51"/>
                  </a:cubicBezTo>
                  <a:cubicBezTo>
                    <a:pt x="35" y="53"/>
                    <a:pt x="31" y="53"/>
                    <a:pt x="27" y="53"/>
                  </a:cubicBezTo>
                  <a:cubicBezTo>
                    <a:pt x="21" y="53"/>
                    <a:pt x="17" y="53"/>
                    <a:pt x="15" y="51"/>
                  </a:cubicBezTo>
                  <a:cubicBezTo>
                    <a:pt x="12" y="49"/>
                    <a:pt x="10" y="46"/>
                    <a:pt x="9" y="43"/>
                  </a:cubicBezTo>
                  <a:cubicBezTo>
                    <a:pt x="8" y="41"/>
                    <a:pt x="7" y="37"/>
                    <a:pt x="7" y="31"/>
                  </a:cubicBezTo>
                  <a:cubicBezTo>
                    <a:pt x="7" y="11"/>
                    <a:pt x="7" y="11"/>
                    <a:pt x="7" y="11"/>
                  </a:cubicBezTo>
                  <a:cubicBezTo>
                    <a:pt x="7" y="8"/>
                    <a:pt x="7" y="6"/>
                    <a:pt x="6" y="5"/>
                  </a:cubicBezTo>
                  <a:cubicBezTo>
                    <a:pt x="5" y="4"/>
                    <a:pt x="4" y="3"/>
                    <a:pt x="2" y="3"/>
                  </a:cubicBezTo>
                  <a:cubicBezTo>
                    <a:pt x="0" y="3"/>
                    <a:pt x="0" y="3"/>
                    <a:pt x="0" y="3"/>
                  </a:cubicBezTo>
                  <a:cubicBezTo>
                    <a:pt x="0" y="2"/>
                    <a:pt x="0" y="2"/>
                    <a:pt x="0" y="2"/>
                  </a:cubicBezTo>
                  <a:cubicBezTo>
                    <a:pt x="21" y="2"/>
                    <a:pt x="21" y="2"/>
                    <a:pt x="21" y="2"/>
                  </a:cubicBezTo>
                  <a:cubicBezTo>
                    <a:pt x="21" y="3"/>
                    <a:pt x="21" y="3"/>
                    <a:pt x="21" y="3"/>
                  </a:cubicBezTo>
                  <a:cubicBezTo>
                    <a:pt x="19" y="3"/>
                    <a:pt x="19" y="3"/>
                    <a:pt x="19" y="3"/>
                  </a:cubicBezTo>
                  <a:cubicBezTo>
                    <a:pt x="17" y="3"/>
                    <a:pt x="15" y="4"/>
                    <a:pt x="15" y="5"/>
                  </a:cubicBezTo>
                  <a:cubicBezTo>
                    <a:pt x="14" y="6"/>
                    <a:pt x="14" y="8"/>
                    <a:pt x="14" y="11"/>
                  </a:cubicBezTo>
                  <a:cubicBezTo>
                    <a:pt x="14" y="33"/>
                    <a:pt x="14" y="33"/>
                    <a:pt x="14" y="33"/>
                  </a:cubicBezTo>
                  <a:cubicBezTo>
                    <a:pt x="14" y="35"/>
                    <a:pt x="14" y="37"/>
                    <a:pt x="14" y="40"/>
                  </a:cubicBezTo>
                  <a:cubicBezTo>
                    <a:pt x="15" y="43"/>
                    <a:pt x="15" y="45"/>
                    <a:pt x="16" y="46"/>
                  </a:cubicBezTo>
                  <a:cubicBezTo>
                    <a:pt x="17" y="48"/>
                    <a:pt x="19" y="49"/>
                    <a:pt x="20" y="50"/>
                  </a:cubicBezTo>
                  <a:cubicBezTo>
                    <a:pt x="22" y="51"/>
                    <a:pt x="24" y="51"/>
                    <a:pt x="27" y="51"/>
                  </a:cubicBezTo>
                  <a:cubicBezTo>
                    <a:pt x="30" y="51"/>
                    <a:pt x="33" y="50"/>
                    <a:pt x="35" y="49"/>
                  </a:cubicBezTo>
                  <a:cubicBezTo>
                    <a:pt x="37" y="47"/>
                    <a:pt x="39" y="46"/>
                    <a:pt x="40" y="43"/>
                  </a:cubicBezTo>
                  <a:cubicBezTo>
                    <a:pt x="41" y="41"/>
                    <a:pt x="41" y="37"/>
                    <a:pt x="41" y="32"/>
                  </a:cubicBezTo>
                  <a:cubicBezTo>
                    <a:pt x="41" y="12"/>
                    <a:pt x="41" y="12"/>
                    <a:pt x="41" y="12"/>
                  </a:cubicBezTo>
                  <a:cubicBezTo>
                    <a:pt x="41" y="9"/>
                    <a:pt x="41" y="7"/>
                    <a:pt x="40" y="6"/>
                  </a:cubicBezTo>
                  <a:cubicBezTo>
                    <a:pt x="39" y="5"/>
                    <a:pt x="38" y="4"/>
                    <a:pt x="36" y="4"/>
                  </a:cubicBezTo>
                  <a:cubicBezTo>
                    <a:pt x="35" y="4"/>
                    <a:pt x="35" y="4"/>
                    <a:pt x="35" y="4"/>
                  </a:cubicBezTo>
                  <a:close/>
                  <a:moveTo>
                    <a:pt x="69" y="25"/>
                  </a:moveTo>
                  <a:cubicBezTo>
                    <a:pt x="73" y="20"/>
                    <a:pt x="76" y="18"/>
                    <a:pt x="79" y="18"/>
                  </a:cubicBezTo>
                  <a:cubicBezTo>
                    <a:pt x="81" y="18"/>
                    <a:pt x="83" y="18"/>
                    <a:pt x="84" y="19"/>
                  </a:cubicBezTo>
                  <a:cubicBezTo>
                    <a:pt x="85" y="20"/>
                    <a:pt x="87" y="21"/>
                    <a:pt x="87" y="23"/>
                  </a:cubicBezTo>
                  <a:cubicBezTo>
                    <a:pt x="88" y="25"/>
                    <a:pt x="88" y="27"/>
                    <a:pt x="88" y="30"/>
                  </a:cubicBezTo>
                  <a:cubicBezTo>
                    <a:pt x="88" y="45"/>
                    <a:pt x="88" y="45"/>
                    <a:pt x="88" y="45"/>
                  </a:cubicBezTo>
                  <a:cubicBezTo>
                    <a:pt x="88" y="47"/>
                    <a:pt x="88" y="48"/>
                    <a:pt x="89" y="49"/>
                  </a:cubicBezTo>
                  <a:cubicBezTo>
                    <a:pt x="89" y="50"/>
                    <a:pt x="89" y="50"/>
                    <a:pt x="90" y="51"/>
                  </a:cubicBezTo>
                  <a:cubicBezTo>
                    <a:pt x="90" y="51"/>
                    <a:pt x="91" y="51"/>
                    <a:pt x="93" y="51"/>
                  </a:cubicBezTo>
                  <a:cubicBezTo>
                    <a:pt x="93" y="52"/>
                    <a:pt x="93" y="52"/>
                    <a:pt x="93" y="52"/>
                  </a:cubicBezTo>
                  <a:cubicBezTo>
                    <a:pt x="77" y="52"/>
                    <a:pt x="77" y="52"/>
                    <a:pt x="77" y="52"/>
                  </a:cubicBezTo>
                  <a:cubicBezTo>
                    <a:pt x="77" y="51"/>
                    <a:pt x="77" y="51"/>
                    <a:pt x="77" y="51"/>
                  </a:cubicBezTo>
                  <a:cubicBezTo>
                    <a:pt x="78" y="51"/>
                    <a:pt x="78" y="51"/>
                    <a:pt x="78" y="51"/>
                  </a:cubicBezTo>
                  <a:cubicBezTo>
                    <a:pt x="79" y="51"/>
                    <a:pt x="80" y="51"/>
                    <a:pt x="81" y="50"/>
                  </a:cubicBezTo>
                  <a:cubicBezTo>
                    <a:pt x="82" y="50"/>
                    <a:pt x="82" y="49"/>
                    <a:pt x="82" y="48"/>
                  </a:cubicBezTo>
                  <a:cubicBezTo>
                    <a:pt x="82" y="48"/>
                    <a:pt x="82" y="47"/>
                    <a:pt x="82" y="45"/>
                  </a:cubicBezTo>
                  <a:cubicBezTo>
                    <a:pt x="82" y="31"/>
                    <a:pt x="82" y="31"/>
                    <a:pt x="82" y="31"/>
                  </a:cubicBezTo>
                  <a:cubicBezTo>
                    <a:pt x="82" y="27"/>
                    <a:pt x="82" y="25"/>
                    <a:pt x="81" y="24"/>
                  </a:cubicBezTo>
                  <a:cubicBezTo>
                    <a:pt x="80" y="23"/>
                    <a:pt x="79" y="22"/>
                    <a:pt x="77" y="22"/>
                  </a:cubicBezTo>
                  <a:cubicBezTo>
                    <a:pt x="74" y="22"/>
                    <a:pt x="71" y="23"/>
                    <a:pt x="69" y="27"/>
                  </a:cubicBezTo>
                  <a:cubicBezTo>
                    <a:pt x="69" y="45"/>
                    <a:pt x="69" y="45"/>
                    <a:pt x="69" y="45"/>
                  </a:cubicBezTo>
                  <a:cubicBezTo>
                    <a:pt x="69" y="47"/>
                    <a:pt x="69" y="48"/>
                    <a:pt x="69" y="49"/>
                  </a:cubicBezTo>
                  <a:cubicBezTo>
                    <a:pt x="69" y="50"/>
                    <a:pt x="70" y="50"/>
                    <a:pt x="70" y="51"/>
                  </a:cubicBezTo>
                  <a:cubicBezTo>
                    <a:pt x="71" y="51"/>
                    <a:pt x="72" y="51"/>
                    <a:pt x="74" y="51"/>
                  </a:cubicBezTo>
                  <a:cubicBezTo>
                    <a:pt x="74" y="52"/>
                    <a:pt x="74" y="52"/>
                    <a:pt x="74" y="52"/>
                  </a:cubicBezTo>
                  <a:cubicBezTo>
                    <a:pt x="58" y="52"/>
                    <a:pt x="58" y="52"/>
                    <a:pt x="58" y="52"/>
                  </a:cubicBezTo>
                  <a:cubicBezTo>
                    <a:pt x="58" y="51"/>
                    <a:pt x="58" y="51"/>
                    <a:pt x="58" y="51"/>
                  </a:cubicBezTo>
                  <a:cubicBezTo>
                    <a:pt x="59" y="51"/>
                    <a:pt x="59" y="51"/>
                    <a:pt x="59" y="51"/>
                  </a:cubicBezTo>
                  <a:cubicBezTo>
                    <a:pt x="60" y="51"/>
                    <a:pt x="61" y="51"/>
                    <a:pt x="62" y="50"/>
                  </a:cubicBezTo>
                  <a:cubicBezTo>
                    <a:pt x="62" y="49"/>
                    <a:pt x="63" y="47"/>
                    <a:pt x="63" y="45"/>
                  </a:cubicBezTo>
                  <a:cubicBezTo>
                    <a:pt x="63" y="32"/>
                    <a:pt x="63" y="32"/>
                    <a:pt x="63" y="32"/>
                  </a:cubicBezTo>
                  <a:cubicBezTo>
                    <a:pt x="63" y="28"/>
                    <a:pt x="63" y="25"/>
                    <a:pt x="62" y="24"/>
                  </a:cubicBezTo>
                  <a:cubicBezTo>
                    <a:pt x="62" y="23"/>
                    <a:pt x="62" y="23"/>
                    <a:pt x="61" y="22"/>
                  </a:cubicBezTo>
                  <a:cubicBezTo>
                    <a:pt x="61" y="22"/>
                    <a:pt x="61" y="22"/>
                    <a:pt x="60" y="22"/>
                  </a:cubicBezTo>
                  <a:cubicBezTo>
                    <a:pt x="59" y="22"/>
                    <a:pt x="58" y="22"/>
                    <a:pt x="57" y="22"/>
                  </a:cubicBezTo>
                  <a:cubicBezTo>
                    <a:pt x="57" y="21"/>
                    <a:pt x="57" y="21"/>
                    <a:pt x="57" y="21"/>
                  </a:cubicBezTo>
                  <a:cubicBezTo>
                    <a:pt x="67" y="17"/>
                    <a:pt x="67" y="17"/>
                    <a:pt x="67" y="17"/>
                  </a:cubicBezTo>
                  <a:cubicBezTo>
                    <a:pt x="69" y="17"/>
                    <a:pt x="69" y="17"/>
                    <a:pt x="69" y="17"/>
                  </a:cubicBezTo>
                  <a:cubicBezTo>
                    <a:pt x="69" y="25"/>
                    <a:pt x="69" y="25"/>
                    <a:pt x="69" y="25"/>
                  </a:cubicBezTo>
                  <a:close/>
                  <a:moveTo>
                    <a:pt x="108" y="0"/>
                  </a:moveTo>
                  <a:cubicBezTo>
                    <a:pt x="109" y="0"/>
                    <a:pt x="110" y="0"/>
                    <a:pt x="110" y="1"/>
                  </a:cubicBezTo>
                  <a:cubicBezTo>
                    <a:pt x="111" y="2"/>
                    <a:pt x="111" y="3"/>
                    <a:pt x="111" y="4"/>
                  </a:cubicBezTo>
                  <a:cubicBezTo>
                    <a:pt x="111" y="5"/>
                    <a:pt x="111" y="6"/>
                    <a:pt x="110" y="7"/>
                  </a:cubicBezTo>
                  <a:cubicBezTo>
                    <a:pt x="109" y="7"/>
                    <a:pt x="109" y="8"/>
                    <a:pt x="108" y="8"/>
                  </a:cubicBezTo>
                  <a:cubicBezTo>
                    <a:pt x="107" y="8"/>
                    <a:pt x="106" y="7"/>
                    <a:pt x="105" y="7"/>
                  </a:cubicBezTo>
                  <a:cubicBezTo>
                    <a:pt x="105" y="6"/>
                    <a:pt x="104" y="5"/>
                    <a:pt x="104" y="4"/>
                  </a:cubicBezTo>
                  <a:cubicBezTo>
                    <a:pt x="104" y="3"/>
                    <a:pt x="105" y="2"/>
                    <a:pt x="105" y="1"/>
                  </a:cubicBezTo>
                  <a:cubicBezTo>
                    <a:pt x="106" y="0"/>
                    <a:pt x="107" y="0"/>
                    <a:pt x="108" y="0"/>
                  </a:cubicBezTo>
                  <a:close/>
                  <a:moveTo>
                    <a:pt x="111" y="18"/>
                  </a:moveTo>
                  <a:cubicBezTo>
                    <a:pt x="111" y="45"/>
                    <a:pt x="111" y="45"/>
                    <a:pt x="111" y="45"/>
                  </a:cubicBezTo>
                  <a:cubicBezTo>
                    <a:pt x="111" y="47"/>
                    <a:pt x="111" y="49"/>
                    <a:pt x="111" y="49"/>
                  </a:cubicBezTo>
                  <a:cubicBezTo>
                    <a:pt x="111" y="50"/>
                    <a:pt x="112" y="51"/>
                    <a:pt x="112" y="51"/>
                  </a:cubicBezTo>
                  <a:cubicBezTo>
                    <a:pt x="113" y="51"/>
                    <a:pt x="114" y="51"/>
                    <a:pt x="115" y="51"/>
                  </a:cubicBezTo>
                  <a:cubicBezTo>
                    <a:pt x="115" y="53"/>
                    <a:pt x="115" y="53"/>
                    <a:pt x="115" y="53"/>
                  </a:cubicBezTo>
                  <a:cubicBezTo>
                    <a:pt x="99" y="53"/>
                    <a:pt x="99" y="53"/>
                    <a:pt x="99" y="53"/>
                  </a:cubicBezTo>
                  <a:cubicBezTo>
                    <a:pt x="99" y="51"/>
                    <a:pt x="99" y="51"/>
                    <a:pt x="99" y="51"/>
                  </a:cubicBezTo>
                  <a:cubicBezTo>
                    <a:pt x="101" y="51"/>
                    <a:pt x="102" y="51"/>
                    <a:pt x="103" y="51"/>
                  </a:cubicBezTo>
                  <a:cubicBezTo>
                    <a:pt x="103" y="51"/>
                    <a:pt x="103" y="50"/>
                    <a:pt x="104" y="49"/>
                  </a:cubicBezTo>
                  <a:cubicBezTo>
                    <a:pt x="104" y="49"/>
                    <a:pt x="104" y="47"/>
                    <a:pt x="104" y="45"/>
                  </a:cubicBezTo>
                  <a:cubicBezTo>
                    <a:pt x="104" y="32"/>
                    <a:pt x="104" y="32"/>
                    <a:pt x="104" y="32"/>
                  </a:cubicBezTo>
                  <a:cubicBezTo>
                    <a:pt x="104" y="28"/>
                    <a:pt x="104" y="26"/>
                    <a:pt x="104" y="25"/>
                  </a:cubicBezTo>
                  <a:cubicBezTo>
                    <a:pt x="104" y="24"/>
                    <a:pt x="103" y="23"/>
                    <a:pt x="103" y="23"/>
                  </a:cubicBezTo>
                  <a:cubicBezTo>
                    <a:pt x="103" y="23"/>
                    <a:pt x="102" y="23"/>
                    <a:pt x="101" y="23"/>
                  </a:cubicBezTo>
                  <a:cubicBezTo>
                    <a:pt x="101" y="23"/>
                    <a:pt x="100" y="23"/>
                    <a:pt x="99" y="23"/>
                  </a:cubicBezTo>
                  <a:cubicBezTo>
                    <a:pt x="99" y="22"/>
                    <a:pt x="99" y="22"/>
                    <a:pt x="99" y="22"/>
                  </a:cubicBezTo>
                  <a:cubicBezTo>
                    <a:pt x="109" y="18"/>
                    <a:pt x="109" y="18"/>
                    <a:pt x="109" y="18"/>
                  </a:cubicBezTo>
                  <a:cubicBezTo>
                    <a:pt x="111" y="18"/>
                    <a:pt x="111" y="18"/>
                    <a:pt x="111" y="18"/>
                  </a:cubicBezTo>
                  <a:close/>
                  <a:moveTo>
                    <a:pt x="122" y="19"/>
                  </a:moveTo>
                  <a:cubicBezTo>
                    <a:pt x="137" y="19"/>
                    <a:pt x="137" y="19"/>
                    <a:pt x="137" y="19"/>
                  </a:cubicBezTo>
                  <a:cubicBezTo>
                    <a:pt x="137" y="20"/>
                    <a:pt x="137" y="20"/>
                    <a:pt x="137" y="20"/>
                  </a:cubicBezTo>
                  <a:cubicBezTo>
                    <a:pt x="136" y="20"/>
                    <a:pt x="136" y="20"/>
                    <a:pt x="136" y="20"/>
                  </a:cubicBezTo>
                  <a:cubicBezTo>
                    <a:pt x="135" y="20"/>
                    <a:pt x="134" y="20"/>
                    <a:pt x="134" y="21"/>
                  </a:cubicBezTo>
                  <a:cubicBezTo>
                    <a:pt x="133" y="21"/>
                    <a:pt x="133" y="22"/>
                    <a:pt x="133" y="23"/>
                  </a:cubicBezTo>
                  <a:cubicBezTo>
                    <a:pt x="133" y="23"/>
                    <a:pt x="133" y="25"/>
                    <a:pt x="134" y="26"/>
                  </a:cubicBezTo>
                  <a:cubicBezTo>
                    <a:pt x="141" y="45"/>
                    <a:pt x="141" y="45"/>
                    <a:pt x="141" y="45"/>
                  </a:cubicBezTo>
                  <a:cubicBezTo>
                    <a:pt x="149" y="25"/>
                    <a:pt x="149" y="25"/>
                    <a:pt x="149" y="25"/>
                  </a:cubicBezTo>
                  <a:cubicBezTo>
                    <a:pt x="149" y="24"/>
                    <a:pt x="150" y="23"/>
                    <a:pt x="150" y="22"/>
                  </a:cubicBezTo>
                  <a:cubicBezTo>
                    <a:pt x="150" y="21"/>
                    <a:pt x="150" y="21"/>
                    <a:pt x="149" y="21"/>
                  </a:cubicBezTo>
                  <a:cubicBezTo>
                    <a:pt x="149" y="21"/>
                    <a:pt x="149" y="20"/>
                    <a:pt x="149" y="20"/>
                  </a:cubicBezTo>
                  <a:cubicBezTo>
                    <a:pt x="148" y="20"/>
                    <a:pt x="147" y="20"/>
                    <a:pt x="146" y="20"/>
                  </a:cubicBezTo>
                  <a:cubicBezTo>
                    <a:pt x="146" y="19"/>
                    <a:pt x="146" y="19"/>
                    <a:pt x="146" y="19"/>
                  </a:cubicBezTo>
                  <a:cubicBezTo>
                    <a:pt x="157" y="19"/>
                    <a:pt x="157" y="19"/>
                    <a:pt x="157" y="19"/>
                  </a:cubicBezTo>
                  <a:cubicBezTo>
                    <a:pt x="157" y="20"/>
                    <a:pt x="157" y="20"/>
                    <a:pt x="157" y="20"/>
                  </a:cubicBezTo>
                  <a:cubicBezTo>
                    <a:pt x="156" y="20"/>
                    <a:pt x="155" y="20"/>
                    <a:pt x="155" y="21"/>
                  </a:cubicBezTo>
                  <a:cubicBezTo>
                    <a:pt x="154" y="21"/>
                    <a:pt x="153" y="23"/>
                    <a:pt x="152" y="24"/>
                  </a:cubicBezTo>
                  <a:cubicBezTo>
                    <a:pt x="141" y="53"/>
                    <a:pt x="141" y="53"/>
                    <a:pt x="141" y="53"/>
                  </a:cubicBezTo>
                  <a:cubicBezTo>
                    <a:pt x="139" y="53"/>
                    <a:pt x="139" y="53"/>
                    <a:pt x="139" y="53"/>
                  </a:cubicBezTo>
                  <a:cubicBezTo>
                    <a:pt x="127" y="25"/>
                    <a:pt x="127" y="25"/>
                    <a:pt x="127" y="25"/>
                  </a:cubicBezTo>
                  <a:cubicBezTo>
                    <a:pt x="127" y="23"/>
                    <a:pt x="126" y="22"/>
                    <a:pt x="126" y="22"/>
                  </a:cubicBezTo>
                  <a:cubicBezTo>
                    <a:pt x="125" y="21"/>
                    <a:pt x="125" y="21"/>
                    <a:pt x="124" y="20"/>
                  </a:cubicBezTo>
                  <a:cubicBezTo>
                    <a:pt x="123" y="20"/>
                    <a:pt x="123" y="20"/>
                    <a:pt x="121" y="19"/>
                  </a:cubicBezTo>
                  <a:cubicBezTo>
                    <a:pt x="122" y="19"/>
                    <a:pt x="122" y="19"/>
                    <a:pt x="122" y="19"/>
                  </a:cubicBezTo>
                  <a:close/>
                  <a:moveTo>
                    <a:pt x="169" y="31"/>
                  </a:moveTo>
                  <a:cubicBezTo>
                    <a:pt x="169" y="37"/>
                    <a:pt x="170" y="40"/>
                    <a:pt x="173" y="43"/>
                  </a:cubicBezTo>
                  <a:cubicBezTo>
                    <a:pt x="175" y="46"/>
                    <a:pt x="178" y="48"/>
                    <a:pt x="181" y="48"/>
                  </a:cubicBezTo>
                  <a:cubicBezTo>
                    <a:pt x="183" y="48"/>
                    <a:pt x="185" y="47"/>
                    <a:pt x="187" y="46"/>
                  </a:cubicBezTo>
                  <a:cubicBezTo>
                    <a:pt x="188" y="45"/>
                    <a:pt x="189" y="43"/>
                    <a:pt x="191" y="39"/>
                  </a:cubicBezTo>
                  <a:cubicBezTo>
                    <a:pt x="192" y="40"/>
                    <a:pt x="192" y="40"/>
                    <a:pt x="192" y="40"/>
                  </a:cubicBezTo>
                  <a:cubicBezTo>
                    <a:pt x="191" y="43"/>
                    <a:pt x="190" y="47"/>
                    <a:pt x="187" y="49"/>
                  </a:cubicBezTo>
                  <a:cubicBezTo>
                    <a:pt x="185" y="52"/>
                    <a:pt x="182" y="53"/>
                    <a:pt x="178" y="53"/>
                  </a:cubicBezTo>
                  <a:cubicBezTo>
                    <a:pt x="174" y="53"/>
                    <a:pt x="171" y="52"/>
                    <a:pt x="168" y="49"/>
                  </a:cubicBezTo>
                  <a:cubicBezTo>
                    <a:pt x="165" y="45"/>
                    <a:pt x="164" y="41"/>
                    <a:pt x="164" y="36"/>
                  </a:cubicBezTo>
                  <a:cubicBezTo>
                    <a:pt x="164" y="30"/>
                    <a:pt x="166" y="25"/>
                    <a:pt x="169" y="22"/>
                  </a:cubicBezTo>
                  <a:cubicBezTo>
                    <a:pt x="171" y="19"/>
                    <a:pt x="175" y="17"/>
                    <a:pt x="179" y="17"/>
                  </a:cubicBezTo>
                  <a:cubicBezTo>
                    <a:pt x="183" y="17"/>
                    <a:pt x="186" y="19"/>
                    <a:pt x="189" y="21"/>
                  </a:cubicBezTo>
                  <a:cubicBezTo>
                    <a:pt x="191" y="23"/>
                    <a:pt x="192" y="27"/>
                    <a:pt x="192" y="31"/>
                  </a:cubicBezTo>
                  <a:cubicBezTo>
                    <a:pt x="169" y="31"/>
                    <a:pt x="169" y="31"/>
                    <a:pt x="169" y="31"/>
                  </a:cubicBezTo>
                  <a:close/>
                  <a:moveTo>
                    <a:pt x="169" y="29"/>
                  </a:moveTo>
                  <a:cubicBezTo>
                    <a:pt x="184" y="29"/>
                    <a:pt x="184" y="29"/>
                    <a:pt x="184" y="29"/>
                  </a:cubicBezTo>
                  <a:cubicBezTo>
                    <a:pt x="184" y="27"/>
                    <a:pt x="184" y="26"/>
                    <a:pt x="183" y="25"/>
                  </a:cubicBezTo>
                  <a:cubicBezTo>
                    <a:pt x="183" y="24"/>
                    <a:pt x="182" y="23"/>
                    <a:pt x="181" y="22"/>
                  </a:cubicBezTo>
                  <a:cubicBezTo>
                    <a:pt x="179" y="21"/>
                    <a:pt x="178" y="21"/>
                    <a:pt x="177" y="21"/>
                  </a:cubicBezTo>
                  <a:cubicBezTo>
                    <a:pt x="175" y="21"/>
                    <a:pt x="173" y="21"/>
                    <a:pt x="172" y="23"/>
                  </a:cubicBezTo>
                  <a:cubicBezTo>
                    <a:pt x="170" y="24"/>
                    <a:pt x="169" y="27"/>
                    <a:pt x="169" y="29"/>
                  </a:cubicBezTo>
                  <a:close/>
                  <a:moveTo>
                    <a:pt x="209" y="18"/>
                  </a:moveTo>
                  <a:cubicBezTo>
                    <a:pt x="209" y="25"/>
                    <a:pt x="209" y="25"/>
                    <a:pt x="209" y="25"/>
                  </a:cubicBezTo>
                  <a:cubicBezTo>
                    <a:pt x="212" y="20"/>
                    <a:pt x="215" y="18"/>
                    <a:pt x="218" y="18"/>
                  </a:cubicBezTo>
                  <a:cubicBezTo>
                    <a:pt x="219" y="18"/>
                    <a:pt x="220" y="18"/>
                    <a:pt x="221" y="19"/>
                  </a:cubicBezTo>
                  <a:cubicBezTo>
                    <a:pt x="222" y="20"/>
                    <a:pt x="222" y="21"/>
                    <a:pt x="222" y="22"/>
                  </a:cubicBezTo>
                  <a:cubicBezTo>
                    <a:pt x="222" y="23"/>
                    <a:pt x="222" y="23"/>
                    <a:pt x="221" y="24"/>
                  </a:cubicBezTo>
                  <a:cubicBezTo>
                    <a:pt x="221" y="25"/>
                    <a:pt x="220" y="25"/>
                    <a:pt x="219" y="25"/>
                  </a:cubicBezTo>
                  <a:cubicBezTo>
                    <a:pt x="218" y="25"/>
                    <a:pt x="217" y="25"/>
                    <a:pt x="216" y="24"/>
                  </a:cubicBezTo>
                  <a:cubicBezTo>
                    <a:pt x="215" y="23"/>
                    <a:pt x="214" y="23"/>
                    <a:pt x="214" y="23"/>
                  </a:cubicBezTo>
                  <a:cubicBezTo>
                    <a:pt x="213" y="23"/>
                    <a:pt x="213" y="23"/>
                    <a:pt x="213" y="24"/>
                  </a:cubicBezTo>
                  <a:cubicBezTo>
                    <a:pt x="211" y="25"/>
                    <a:pt x="211" y="27"/>
                    <a:pt x="209" y="29"/>
                  </a:cubicBezTo>
                  <a:cubicBezTo>
                    <a:pt x="209" y="45"/>
                    <a:pt x="209" y="45"/>
                    <a:pt x="209" y="45"/>
                  </a:cubicBezTo>
                  <a:cubicBezTo>
                    <a:pt x="209" y="47"/>
                    <a:pt x="210" y="49"/>
                    <a:pt x="210" y="50"/>
                  </a:cubicBezTo>
                  <a:cubicBezTo>
                    <a:pt x="211" y="51"/>
                    <a:pt x="211" y="51"/>
                    <a:pt x="212" y="51"/>
                  </a:cubicBezTo>
                  <a:cubicBezTo>
                    <a:pt x="213" y="52"/>
                    <a:pt x="214" y="52"/>
                    <a:pt x="215" y="52"/>
                  </a:cubicBezTo>
                  <a:cubicBezTo>
                    <a:pt x="215" y="53"/>
                    <a:pt x="215" y="53"/>
                    <a:pt x="215" y="53"/>
                  </a:cubicBezTo>
                  <a:cubicBezTo>
                    <a:pt x="198" y="53"/>
                    <a:pt x="198" y="53"/>
                    <a:pt x="198" y="53"/>
                  </a:cubicBezTo>
                  <a:cubicBezTo>
                    <a:pt x="198" y="52"/>
                    <a:pt x="198" y="52"/>
                    <a:pt x="198" y="52"/>
                  </a:cubicBezTo>
                  <a:cubicBezTo>
                    <a:pt x="200" y="52"/>
                    <a:pt x="201" y="52"/>
                    <a:pt x="202" y="51"/>
                  </a:cubicBezTo>
                  <a:cubicBezTo>
                    <a:pt x="202" y="51"/>
                    <a:pt x="203" y="50"/>
                    <a:pt x="203" y="49"/>
                  </a:cubicBezTo>
                  <a:cubicBezTo>
                    <a:pt x="203" y="49"/>
                    <a:pt x="203" y="48"/>
                    <a:pt x="203" y="46"/>
                  </a:cubicBezTo>
                  <a:cubicBezTo>
                    <a:pt x="203" y="33"/>
                    <a:pt x="203" y="33"/>
                    <a:pt x="203" y="33"/>
                  </a:cubicBezTo>
                  <a:cubicBezTo>
                    <a:pt x="203" y="29"/>
                    <a:pt x="203" y="26"/>
                    <a:pt x="203" y="25"/>
                  </a:cubicBezTo>
                  <a:cubicBezTo>
                    <a:pt x="203" y="25"/>
                    <a:pt x="202" y="24"/>
                    <a:pt x="202" y="24"/>
                  </a:cubicBezTo>
                  <a:cubicBezTo>
                    <a:pt x="201" y="23"/>
                    <a:pt x="201" y="23"/>
                    <a:pt x="200" y="23"/>
                  </a:cubicBezTo>
                  <a:cubicBezTo>
                    <a:pt x="199" y="23"/>
                    <a:pt x="199" y="23"/>
                    <a:pt x="198" y="24"/>
                  </a:cubicBezTo>
                  <a:cubicBezTo>
                    <a:pt x="197" y="23"/>
                    <a:pt x="197" y="23"/>
                    <a:pt x="197" y="23"/>
                  </a:cubicBezTo>
                  <a:cubicBezTo>
                    <a:pt x="207" y="19"/>
                    <a:pt x="207" y="19"/>
                    <a:pt x="207" y="19"/>
                  </a:cubicBezTo>
                  <a:cubicBezTo>
                    <a:pt x="209" y="19"/>
                    <a:pt x="209" y="19"/>
                    <a:pt x="209" y="19"/>
                  </a:cubicBezTo>
                  <a:cubicBezTo>
                    <a:pt x="209" y="18"/>
                    <a:pt x="209" y="18"/>
                    <a:pt x="209" y="18"/>
                  </a:cubicBezTo>
                  <a:close/>
                  <a:moveTo>
                    <a:pt x="249" y="18"/>
                  </a:moveTo>
                  <a:cubicBezTo>
                    <a:pt x="249" y="29"/>
                    <a:pt x="249" y="29"/>
                    <a:pt x="249" y="29"/>
                  </a:cubicBezTo>
                  <a:cubicBezTo>
                    <a:pt x="247" y="29"/>
                    <a:pt x="247" y="29"/>
                    <a:pt x="247" y="29"/>
                  </a:cubicBezTo>
                  <a:cubicBezTo>
                    <a:pt x="247" y="26"/>
                    <a:pt x="245" y="23"/>
                    <a:pt x="244" y="22"/>
                  </a:cubicBezTo>
                  <a:cubicBezTo>
                    <a:pt x="242" y="21"/>
                    <a:pt x="241" y="20"/>
                    <a:pt x="238" y="20"/>
                  </a:cubicBezTo>
                  <a:cubicBezTo>
                    <a:pt x="237" y="20"/>
                    <a:pt x="235" y="20"/>
                    <a:pt x="234" y="21"/>
                  </a:cubicBezTo>
                  <a:cubicBezTo>
                    <a:pt x="233" y="22"/>
                    <a:pt x="233" y="23"/>
                    <a:pt x="233" y="24"/>
                  </a:cubicBezTo>
                  <a:cubicBezTo>
                    <a:pt x="233" y="25"/>
                    <a:pt x="233" y="27"/>
                    <a:pt x="234" y="28"/>
                  </a:cubicBezTo>
                  <a:cubicBezTo>
                    <a:pt x="235" y="29"/>
                    <a:pt x="236" y="30"/>
                    <a:pt x="238" y="31"/>
                  </a:cubicBezTo>
                  <a:cubicBezTo>
                    <a:pt x="243" y="34"/>
                    <a:pt x="243" y="34"/>
                    <a:pt x="243" y="34"/>
                  </a:cubicBezTo>
                  <a:cubicBezTo>
                    <a:pt x="248" y="36"/>
                    <a:pt x="251" y="39"/>
                    <a:pt x="251" y="43"/>
                  </a:cubicBezTo>
                  <a:cubicBezTo>
                    <a:pt x="251" y="47"/>
                    <a:pt x="249" y="49"/>
                    <a:pt x="247" y="51"/>
                  </a:cubicBezTo>
                  <a:cubicBezTo>
                    <a:pt x="245" y="53"/>
                    <a:pt x="243" y="54"/>
                    <a:pt x="240" y="54"/>
                  </a:cubicBezTo>
                  <a:cubicBezTo>
                    <a:pt x="238" y="54"/>
                    <a:pt x="235" y="53"/>
                    <a:pt x="233" y="53"/>
                  </a:cubicBezTo>
                  <a:cubicBezTo>
                    <a:pt x="232" y="52"/>
                    <a:pt x="231" y="52"/>
                    <a:pt x="231" y="52"/>
                  </a:cubicBezTo>
                  <a:cubicBezTo>
                    <a:pt x="231" y="52"/>
                    <a:pt x="230" y="53"/>
                    <a:pt x="230" y="53"/>
                  </a:cubicBezTo>
                  <a:cubicBezTo>
                    <a:pt x="229" y="53"/>
                    <a:pt x="229" y="53"/>
                    <a:pt x="229" y="53"/>
                  </a:cubicBezTo>
                  <a:cubicBezTo>
                    <a:pt x="229" y="41"/>
                    <a:pt x="229" y="41"/>
                    <a:pt x="229" y="41"/>
                  </a:cubicBezTo>
                  <a:cubicBezTo>
                    <a:pt x="230" y="41"/>
                    <a:pt x="230" y="41"/>
                    <a:pt x="230" y="41"/>
                  </a:cubicBezTo>
                  <a:cubicBezTo>
                    <a:pt x="231" y="45"/>
                    <a:pt x="232" y="47"/>
                    <a:pt x="234" y="49"/>
                  </a:cubicBezTo>
                  <a:cubicBezTo>
                    <a:pt x="236" y="51"/>
                    <a:pt x="238" y="52"/>
                    <a:pt x="240" y="52"/>
                  </a:cubicBezTo>
                  <a:cubicBezTo>
                    <a:pt x="242" y="52"/>
                    <a:pt x="243" y="51"/>
                    <a:pt x="244" y="50"/>
                  </a:cubicBezTo>
                  <a:cubicBezTo>
                    <a:pt x="245" y="49"/>
                    <a:pt x="246" y="48"/>
                    <a:pt x="246" y="47"/>
                  </a:cubicBezTo>
                  <a:cubicBezTo>
                    <a:pt x="246" y="45"/>
                    <a:pt x="245" y="43"/>
                    <a:pt x="244" y="42"/>
                  </a:cubicBezTo>
                  <a:cubicBezTo>
                    <a:pt x="243" y="41"/>
                    <a:pt x="241" y="39"/>
                    <a:pt x="237" y="38"/>
                  </a:cubicBezTo>
                  <a:cubicBezTo>
                    <a:pt x="234" y="36"/>
                    <a:pt x="232" y="35"/>
                    <a:pt x="231" y="33"/>
                  </a:cubicBezTo>
                  <a:cubicBezTo>
                    <a:pt x="229" y="31"/>
                    <a:pt x="229" y="30"/>
                    <a:pt x="229" y="28"/>
                  </a:cubicBezTo>
                  <a:cubicBezTo>
                    <a:pt x="229" y="25"/>
                    <a:pt x="230" y="23"/>
                    <a:pt x="232" y="21"/>
                  </a:cubicBezTo>
                  <a:cubicBezTo>
                    <a:pt x="234" y="19"/>
                    <a:pt x="236" y="18"/>
                    <a:pt x="239" y="18"/>
                  </a:cubicBezTo>
                  <a:cubicBezTo>
                    <a:pt x="240" y="18"/>
                    <a:pt x="242" y="18"/>
                    <a:pt x="244" y="19"/>
                  </a:cubicBezTo>
                  <a:cubicBezTo>
                    <a:pt x="245" y="19"/>
                    <a:pt x="246" y="19"/>
                    <a:pt x="246" y="19"/>
                  </a:cubicBezTo>
                  <a:cubicBezTo>
                    <a:pt x="247" y="19"/>
                    <a:pt x="247" y="19"/>
                    <a:pt x="247" y="19"/>
                  </a:cubicBezTo>
                  <a:cubicBezTo>
                    <a:pt x="247" y="19"/>
                    <a:pt x="247" y="18"/>
                    <a:pt x="248" y="17"/>
                  </a:cubicBezTo>
                  <a:cubicBezTo>
                    <a:pt x="249" y="18"/>
                    <a:pt x="249" y="18"/>
                    <a:pt x="249" y="18"/>
                  </a:cubicBezTo>
                  <a:close/>
                  <a:moveTo>
                    <a:pt x="268" y="0"/>
                  </a:moveTo>
                  <a:cubicBezTo>
                    <a:pt x="269" y="0"/>
                    <a:pt x="270" y="0"/>
                    <a:pt x="271" y="1"/>
                  </a:cubicBezTo>
                  <a:cubicBezTo>
                    <a:pt x="271" y="2"/>
                    <a:pt x="272" y="3"/>
                    <a:pt x="272" y="4"/>
                  </a:cubicBezTo>
                  <a:cubicBezTo>
                    <a:pt x="272" y="5"/>
                    <a:pt x="271" y="6"/>
                    <a:pt x="271" y="7"/>
                  </a:cubicBezTo>
                  <a:cubicBezTo>
                    <a:pt x="270" y="7"/>
                    <a:pt x="269" y="8"/>
                    <a:pt x="268" y="8"/>
                  </a:cubicBezTo>
                  <a:cubicBezTo>
                    <a:pt x="267" y="8"/>
                    <a:pt x="266" y="7"/>
                    <a:pt x="266" y="7"/>
                  </a:cubicBezTo>
                  <a:cubicBezTo>
                    <a:pt x="265" y="6"/>
                    <a:pt x="265" y="5"/>
                    <a:pt x="265" y="4"/>
                  </a:cubicBezTo>
                  <a:cubicBezTo>
                    <a:pt x="265" y="3"/>
                    <a:pt x="265" y="2"/>
                    <a:pt x="266" y="1"/>
                  </a:cubicBezTo>
                  <a:cubicBezTo>
                    <a:pt x="266" y="0"/>
                    <a:pt x="267" y="0"/>
                    <a:pt x="268" y="0"/>
                  </a:cubicBezTo>
                  <a:close/>
                  <a:moveTo>
                    <a:pt x="271" y="18"/>
                  </a:moveTo>
                  <a:cubicBezTo>
                    <a:pt x="271" y="45"/>
                    <a:pt x="271" y="45"/>
                    <a:pt x="271" y="45"/>
                  </a:cubicBezTo>
                  <a:cubicBezTo>
                    <a:pt x="271" y="47"/>
                    <a:pt x="271" y="49"/>
                    <a:pt x="271" y="49"/>
                  </a:cubicBezTo>
                  <a:cubicBezTo>
                    <a:pt x="272" y="50"/>
                    <a:pt x="272" y="51"/>
                    <a:pt x="273" y="51"/>
                  </a:cubicBezTo>
                  <a:cubicBezTo>
                    <a:pt x="273" y="51"/>
                    <a:pt x="274" y="51"/>
                    <a:pt x="276" y="51"/>
                  </a:cubicBezTo>
                  <a:cubicBezTo>
                    <a:pt x="276" y="53"/>
                    <a:pt x="276" y="53"/>
                    <a:pt x="276" y="53"/>
                  </a:cubicBezTo>
                  <a:cubicBezTo>
                    <a:pt x="260" y="53"/>
                    <a:pt x="260" y="53"/>
                    <a:pt x="260" y="53"/>
                  </a:cubicBezTo>
                  <a:cubicBezTo>
                    <a:pt x="260" y="51"/>
                    <a:pt x="260" y="51"/>
                    <a:pt x="260" y="51"/>
                  </a:cubicBezTo>
                  <a:cubicBezTo>
                    <a:pt x="261" y="51"/>
                    <a:pt x="263" y="51"/>
                    <a:pt x="263" y="51"/>
                  </a:cubicBezTo>
                  <a:cubicBezTo>
                    <a:pt x="263" y="51"/>
                    <a:pt x="264" y="50"/>
                    <a:pt x="264" y="49"/>
                  </a:cubicBezTo>
                  <a:cubicBezTo>
                    <a:pt x="265" y="49"/>
                    <a:pt x="265" y="47"/>
                    <a:pt x="265" y="45"/>
                  </a:cubicBezTo>
                  <a:cubicBezTo>
                    <a:pt x="265" y="32"/>
                    <a:pt x="265" y="32"/>
                    <a:pt x="265" y="32"/>
                  </a:cubicBezTo>
                  <a:cubicBezTo>
                    <a:pt x="265" y="28"/>
                    <a:pt x="265" y="26"/>
                    <a:pt x="264" y="25"/>
                  </a:cubicBezTo>
                  <a:cubicBezTo>
                    <a:pt x="264" y="24"/>
                    <a:pt x="264" y="23"/>
                    <a:pt x="263" y="23"/>
                  </a:cubicBezTo>
                  <a:cubicBezTo>
                    <a:pt x="263" y="23"/>
                    <a:pt x="263" y="23"/>
                    <a:pt x="262" y="23"/>
                  </a:cubicBezTo>
                  <a:cubicBezTo>
                    <a:pt x="261" y="23"/>
                    <a:pt x="260" y="23"/>
                    <a:pt x="259" y="23"/>
                  </a:cubicBezTo>
                  <a:cubicBezTo>
                    <a:pt x="259" y="22"/>
                    <a:pt x="259" y="22"/>
                    <a:pt x="259" y="22"/>
                  </a:cubicBezTo>
                  <a:cubicBezTo>
                    <a:pt x="269" y="18"/>
                    <a:pt x="269" y="18"/>
                    <a:pt x="269" y="18"/>
                  </a:cubicBezTo>
                  <a:cubicBezTo>
                    <a:pt x="271" y="18"/>
                    <a:pt x="271" y="18"/>
                    <a:pt x="271" y="18"/>
                  </a:cubicBezTo>
                  <a:close/>
                  <a:moveTo>
                    <a:pt x="293" y="7"/>
                  </a:moveTo>
                  <a:cubicBezTo>
                    <a:pt x="293" y="19"/>
                    <a:pt x="293" y="19"/>
                    <a:pt x="293" y="19"/>
                  </a:cubicBezTo>
                  <a:cubicBezTo>
                    <a:pt x="301" y="19"/>
                    <a:pt x="301" y="19"/>
                    <a:pt x="301" y="19"/>
                  </a:cubicBezTo>
                  <a:cubicBezTo>
                    <a:pt x="301" y="21"/>
                    <a:pt x="301" y="21"/>
                    <a:pt x="301" y="21"/>
                  </a:cubicBezTo>
                  <a:cubicBezTo>
                    <a:pt x="293" y="21"/>
                    <a:pt x="293" y="21"/>
                    <a:pt x="293" y="21"/>
                  </a:cubicBezTo>
                  <a:cubicBezTo>
                    <a:pt x="293" y="43"/>
                    <a:pt x="293" y="43"/>
                    <a:pt x="293" y="43"/>
                  </a:cubicBezTo>
                  <a:cubicBezTo>
                    <a:pt x="293" y="45"/>
                    <a:pt x="294" y="47"/>
                    <a:pt x="294" y="48"/>
                  </a:cubicBezTo>
                  <a:cubicBezTo>
                    <a:pt x="295" y="49"/>
                    <a:pt x="295" y="49"/>
                    <a:pt x="297" y="49"/>
                  </a:cubicBezTo>
                  <a:cubicBezTo>
                    <a:pt x="297" y="49"/>
                    <a:pt x="298" y="49"/>
                    <a:pt x="299" y="48"/>
                  </a:cubicBezTo>
                  <a:cubicBezTo>
                    <a:pt x="300" y="48"/>
                    <a:pt x="300" y="47"/>
                    <a:pt x="301" y="46"/>
                  </a:cubicBezTo>
                  <a:cubicBezTo>
                    <a:pt x="302" y="46"/>
                    <a:pt x="302" y="46"/>
                    <a:pt x="302" y="46"/>
                  </a:cubicBezTo>
                  <a:cubicBezTo>
                    <a:pt x="301" y="48"/>
                    <a:pt x="300" y="50"/>
                    <a:pt x="298" y="51"/>
                  </a:cubicBezTo>
                  <a:cubicBezTo>
                    <a:pt x="297" y="53"/>
                    <a:pt x="295" y="53"/>
                    <a:pt x="293" y="53"/>
                  </a:cubicBezTo>
                  <a:cubicBezTo>
                    <a:pt x="292" y="53"/>
                    <a:pt x="291" y="53"/>
                    <a:pt x="290" y="53"/>
                  </a:cubicBezTo>
                  <a:cubicBezTo>
                    <a:pt x="289" y="52"/>
                    <a:pt x="288" y="51"/>
                    <a:pt x="288" y="50"/>
                  </a:cubicBezTo>
                  <a:cubicBezTo>
                    <a:pt x="287" y="49"/>
                    <a:pt x="287" y="47"/>
                    <a:pt x="287" y="44"/>
                  </a:cubicBezTo>
                  <a:cubicBezTo>
                    <a:pt x="287" y="21"/>
                    <a:pt x="287" y="21"/>
                    <a:pt x="287" y="21"/>
                  </a:cubicBezTo>
                  <a:cubicBezTo>
                    <a:pt x="282" y="21"/>
                    <a:pt x="282" y="21"/>
                    <a:pt x="282" y="21"/>
                  </a:cubicBezTo>
                  <a:cubicBezTo>
                    <a:pt x="282" y="20"/>
                    <a:pt x="282" y="20"/>
                    <a:pt x="282" y="20"/>
                  </a:cubicBezTo>
                  <a:cubicBezTo>
                    <a:pt x="283" y="20"/>
                    <a:pt x="285" y="19"/>
                    <a:pt x="286" y="17"/>
                  </a:cubicBezTo>
                  <a:cubicBezTo>
                    <a:pt x="287" y="16"/>
                    <a:pt x="288" y="15"/>
                    <a:pt x="289" y="13"/>
                  </a:cubicBezTo>
                  <a:cubicBezTo>
                    <a:pt x="290" y="12"/>
                    <a:pt x="291" y="10"/>
                    <a:pt x="292" y="7"/>
                  </a:cubicBezTo>
                  <a:cubicBezTo>
                    <a:pt x="293" y="7"/>
                    <a:pt x="293" y="7"/>
                    <a:pt x="293" y="7"/>
                  </a:cubicBezTo>
                  <a:close/>
                  <a:moveTo>
                    <a:pt x="306" y="19"/>
                  </a:moveTo>
                  <a:cubicBezTo>
                    <a:pt x="321" y="19"/>
                    <a:pt x="321" y="19"/>
                    <a:pt x="321" y="19"/>
                  </a:cubicBezTo>
                  <a:cubicBezTo>
                    <a:pt x="321" y="20"/>
                    <a:pt x="321" y="20"/>
                    <a:pt x="321" y="20"/>
                  </a:cubicBezTo>
                  <a:cubicBezTo>
                    <a:pt x="320" y="20"/>
                    <a:pt x="320" y="20"/>
                    <a:pt x="320" y="20"/>
                  </a:cubicBezTo>
                  <a:cubicBezTo>
                    <a:pt x="319" y="20"/>
                    <a:pt x="318" y="20"/>
                    <a:pt x="318" y="21"/>
                  </a:cubicBezTo>
                  <a:cubicBezTo>
                    <a:pt x="317" y="21"/>
                    <a:pt x="317" y="22"/>
                    <a:pt x="317" y="22"/>
                  </a:cubicBezTo>
                  <a:cubicBezTo>
                    <a:pt x="317" y="23"/>
                    <a:pt x="317" y="25"/>
                    <a:pt x="318" y="26"/>
                  </a:cubicBezTo>
                  <a:cubicBezTo>
                    <a:pt x="326" y="43"/>
                    <a:pt x="326" y="43"/>
                    <a:pt x="326" y="43"/>
                  </a:cubicBezTo>
                  <a:cubicBezTo>
                    <a:pt x="333" y="25"/>
                    <a:pt x="333" y="25"/>
                    <a:pt x="333" y="25"/>
                  </a:cubicBezTo>
                  <a:cubicBezTo>
                    <a:pt x="334" y="23"/>
                    <a:pt x="334" y="23"/>
                    <a:pt x="334" y="21"/>
                  </a:cubicBezTo>
                  <a:cubicBezTo>
                    <a:pt x="334" y="21"/>
                    <a:pt x="334" y="21"/>
                    <a:pt x="333" y="20"/>
                  </a:cubicBezTo>
                  <a:cubicBezTo>
                    <a:pt x="333" y="20"/>
                    <a:pt x="333" y="20"/>
                    <a:pt x="333" y="19"/>
                  </a:cubicBezTo>
                  <a:cubicBezTo>
                    <a:pt x="332" y="19"/>
                    <a:pt x="331" y="19"/>
                    <a:pt x="331" y="19"/>
                  </a:cubicBezTo>
                  <a:cubicBezTo>
                    <a:pt x="331" y="18"/>
                    <a:pt x="331" y="18"/>
                    <a:pt x="331" y="18"/>
                  </a:cubicBezTo>
                  <a:cubicBezTo>
                    <a:pt x="341" y="18"/>
                    <a:pt x="341" y="18"/>
                    <a:pt x="341" y="18"/>
                  </a:cubicBezTo>
                  <a:cubicBezTo>
                    <a:pt x="341" y="19"/>
                    <a:pt x="341" y="19"/>
                    <a:pt x="341" y="19"/>
                  </a:cubicBezTo>
                  <a:cubicBezTo>
                    <a:pt x="341" y="19"/>
                    <a:pt x="340" y="19"/>
                    <a:pt x="339" y="19"/>
                  </a:cubicBezTo>
                  <a:cubicBezTo>
                    <a:pt x="339" y="20"/>
                    <a:pt x="338" y="20"/>
                    <a:pt x="338" y="21"/>
                  </a:cubicBezTo>
                  <a:cubicBezTo>
                    <a:pt x="337" y="21"/>
                    <a:pt x="337" y="22"/>
                    <a:pt x="337" y="24"/>
                  </a:cubicBezTo>
                  <a:cubicBezTo>
                    <a:pt x="323" y="58"/>
                    <a:pt x="323" y="58"/>
                    <a:pt x="323" y="58"/>
                  </a:cubicBezTo>
                  <a:cubicBezTo>
                    <a:pt x="322" y="61"/>
                    <a:pt x="321" y="63"/>
                    <a:pt x="318" y="65"/>
                  </a:cubicBezTo>
                  <a:cubicBezTo>
                    <a:pt x="316" y="67"/>
                    <a:pt x="314" y="68"/>
                    <a:pt x="312" y="68"/>
                  </a:cubicBezTo>
                  <a:cubicBezTo>
                    <a:pt x="311" y="68"/>
                    <a:pt x="310" y="67"/>
                    <a:pt x="309" y="67"/>
                  </a:cubicBezTo>
                  <a:cubicBezTo>
                    <a:pt x="308" y="66"/>
                    <a:pt x="307" y="65"/>
                    <a:pt x="307" y="64"/>
                  </a:cubicBezTo>
                  <a:cubicBezTo>
                    <a:pt x="307" y="63"/>
                    <a:pt x="308" y="62"/>
                    <a:pt x="308" y="61"/>
                  </a:cubicBezTo>
                  <a:cubicBezTo>
                    <a:pt x="309" y="61"/>
                    <a:pt x="310" y="61"/>
                    <a:pt x="311" y="61"/>
                  </a:cubicBezTo>
                  <a:cubicBezTo>
                    <a:pt x="312" y="61"/>
                    <a:pt x="313" y="61"/>
                    <a:pt x="314" y="61"/>
                  </a:cubicBezTo>
                  <a:cubicBezTo>
                    <a:pt x="315" y="62"/>
                    <a:pt x="316" y="62"/>
                    <a:pt x="316" y="62"/>
                  </a:cubicBezTo>
                  <a:cubicBezTo>
                    <a:pt x="317" y="62"/>
                    <a:pt x="317" y="61"/>
                    <a:pt x="318" y="61"/>
                  </a:cubicBezTo>
                  <a:cubicBezTo>
                    <a:pt x="319" y="60"/>
                    <a:pt x="320" y="58"/>
                    <a:pt x="321" y="56"/>
                  </a:cubicBezTo>
                  <a:cubicBezTo>
                    <a:pt x="323" y="50"/>
                    <a:pt x="323" y="50"/>
                    <a:pt x="323" y="50"/>
                  </a:cubicBezTo>
                  <a:cubicBezTo>
                    <a:pt x="311" y="25"/>
                    <a:pt x="311" y="25"/>
                    <a:pt x="311" y="25"/>
                  </a:cubicBezTo>
                  <a:cubicBezTo>
                    <a:pt x="311" y="24"/>
                    <a:pt x="311" y="23"/>
                    <a:pt x="310" y="22"/>
                  </a:cubicBezTo>
                  <a:cubicBezTo>
                    <a:pt x="309" y="21"/>
                    <a:pt x="309" y="20"/>
                    <a:pt x="308" y="20"/>
                  </a:cubicBezTo>
                  <a:cubicBezTo>
                    <a:pt x="308" y="20"/>
                    <a:pt x="307" y="19"/>
                    <a:pt x="305" y="19"/>
                  </a:cubicBezTo>
                  <a:cubicBezTo>
                    <a:pt x="306" y="19"/>
                    <a:pt x="306" y="19"/>
                    <a:pt x="306" y="19"/>
                  </a:cubicBezTo>
                  <a:close/>
                  <a:moveTo>
                    <a:pt x="379" y="18"/>
                  </a:moveTo>
                  <a:cubicBezTo>
                    <a:pt x="383" y="18"/>
                    <a:pt x="387" y="20"/>
                    <a:pt x="391" y="24"/>
                  </a:cubicBezTo>
                  <a:cubicBezTo>
                    <a:pt x="393" y="27"/>
                    <a:pt x="395" y="31"/>
                    <a:pt x="395" y="35"/>
                  </a:cubicBezTo>
                  <a:cubicBezTo>
                    <a:pt x="395" y="39"/>
                    <a:pt x="394" y="41"/>
                    <a:pt x="393" y="45"/>
                  </a:cubicBezTo>
                  <a:cubicBezTo>
                    <a:pt x="391" y="48"/>
                    <a:pt x="389" y="50"/>
                    <a:pt x="387" y="52"/>
                  </a:cubicBezTo>
                  <a:cubicBezTo>
                    <a:pt x="385" y="53"/>
                    <a:pt x="382" y="54"/>
                    <a:pt x="379" y="54"/>
                  </a:cubicBezTo>
                  <a:cubicBezTo>
                    <a:pt x="374" y="54"/>
                    <a:pt x="370" y="52"/>
                    <a:pt x="367" y="48"/>
                  </a:cubicBezTo>
                  <a:cubicBezTo>
                    <a:pt x="365" y="45"/>
                    <a:pt x="363" y="41"/>
                    <a:pt x="363" y="37"/>
                  </a:cubicBezTo>
                  <a:cubicBezTo>
                    <a:pt x="363" y="33"/>
                    <a:pt x="364" y="30"/>
                    <a:pt x="366" y="27"/>
                  </a:cubicBezTo>
                  <a:cubicBezTo>
                    <a:pt x="367" y="24"/>
                    <a:pt x="369" y="22"/>
                    <a:pt x="372" y="21"/>
                  </a:cubicBezTo>
                  <a:cubicBezTo>
                    <a:pt x="373" y="19"/>
                    <a:pt x="376" y="18"/>
                    <a:pt x="379" y="18"/>
                  </a:cubicBezTo>
                  <a:close/>
                  <a:moveTo>
                    <a:pt x="377" y="20"/>
                  </a:moveTo>
                  <a:cubicBezTo>
                    <a:pt x="376" y="20"/>
                    <a:pt x="375" y="21"/>
                    <a:pt x="373" y="21"/>
                  </a:cubicBezTo>
                  <a:cubicBezTo>
                    <a:pt x="372" y="22"/>
                    <a:pt x="371" y="23"/>
                    <a:pt x="370" y="25"/>
                  </a:cubicBezTo>
                  <a:cubicBezTo>
                    <a:pt x="369" y="27"/>
                    <a:pt x="369" y="30"/>
                    <a:pt x="369" y="33"/>
                  </a:cubicBezTo>
                  <a:cubicBezTo>
                    <a:pt x="369" y="38"/>
                    <a:pt x="370" y="42"/>
                    <a:pt x="372" y="46"/>
                  </a:cubicBezTo>
                  <a:cubicBezTo>
                    <a:pt x="374" y="49"/>
                    <a:pt x="376" y="51"/>
                    <a:pt x="379" y="51"/>
                  </a:cubicBezTo>
                  <a:cubicBezTo>
                    <a:pt x="382" y="51"/>
                    <a:pt x="384" y="50"/>
                    <a:pt x="385" y="48"/>
                  </a:cubicBezTo>
                  <a:cubicBezTo>
                    <a:pt x="387" y="46"/>
                    <a:pt x="387" y="43"/>
                    <a:pt x="387" y="38"/>
                  </a:cubicBezTo>
                  <a:cubicBezTo>
                    <a:pt x="387" y="32"/>
                    <a:pt x="386" y="27"/>
                    <a:pt x="384" y="24"/>
                  </a:cubicBezTo>
                  <a:cubicBezTo>
                    <a:pt x="382" y="21"/>
                    <a:pt x="380" y="20"/>
                    <a:pt x="377" y="20"/>
                  </a:cubicBezTo>
                  <a:close/>
                  <a:moveTo>
                    <a:pt x="415" y="21"/>
                  </a:moveTo>
                  <a:cubicBezTo>
                    <a:pt x="415" y="44"/>
                    <a:pt x="415" y="44"/>
                    <a:pt x="415" y="44"/>
                  </a:cubicBezTo>
                  <a:cubicBezTo>
                    <a:pt x="415" y="47"/>
                    <a:pt x="416" y="49"/>
                    <a:pt x="416" y="50"/>
                  </a:cubicBezTo>
                  <a:cubicBezTo>
                    <a:pt x="417" y="51"/>
                    <a:pt x="418" y="51"/>
                    <a:pt x="420" y="51"/>
                  </a:cubicBezTo>
                  <a:cubicBezTo>
                    <a:pt x="423" y="51"/>
                    <a:pt x="423" y="51"/>
                    <a:pt x="423" y="51"/>
                  </a:cubicBezTo>
                  <a:cubicBezTo>
                    <a:pt x="423" y="53"/>
                    <a:pt x="423" y="53"/>
                    <a:pt x="423" y="53"/>
                  </a:cubicBezTo>
                  <a:cubicBezTo>
                    <a:pt x="403" y="53"/>
                    <a:pt x="403" y="53"/>
                    <a:pt x="403" y="53"/>
                  </a:cubicBezTo>
                  <a:cubicBezTo>
                    <a:pt x="403" y="51"/>
                    <a:pt x="403" y="51"/>
                    <a:pt x="403" y="51"/>
                  </a:cubicBezTo>
                  <a:cubicBezTo>
                    <a:pt x="405" y="51"/>
                    <a:pt x="405" y="51"/>
                    <a:pt x="405" y="51"/>
                  </a:cubicBezTo>
                  <a:cubicBezTo>
                    <a:pt x="406" y="51"/>
                    <a:pt x="407" y="51"/>
                    <a:pt x="408" y="51"/>
                  </a:cubicBezTo>
                  <a:cubicBezTo>
                    <a:pt x="409" y="50"/>
                    <a:pt x="409" y="49"/>
                    <a:pt x="409" y="49"/>
                  </a:cubicBezTo>
                  <a:cubicBezTo>
                    <a:pt x="410" y="48"/>
                    <a:pt x="410" y="46"/>
                    <a:pt x="410" y="44"/>
                  </a:cubicBezTo>
                  <a:cubicBezTo>
                    <a:pt x="410" y="21"/>
                    <a:pt x="410" y="21"/>
                    <a:pt x="410" y="21"/>
                  </a:cubicBezTo>
                  <a:cubicBezTo>
                    <a:pt x="403" y="21"/>
                    <a:pt x="403" y="21"/>
                    <a:pt x="403" y="21"/>
                  </a:cubicBezTo>
                  <a:cubicBezTo>
                    <a:pt x="403" y="19"/>
                    <a:pt x="403" y="19"/>
                    <a:pt x="403" y="19"/>
                  </a:cubicBezTo>
                  <a:cubicBezTo>
                    <a:pt x="410" y="19"/>
                    <a:pt x="410" y="19"/>
                    <a:pt x="410" y="19"/>
                  </a:cubicBezTo>
                  <a:cubicBezTo>
                    <a:pt x="410" y="16"/>
                    <a:pt x="410" y="16"/>
                    <a:pt x="410" y="16"/>
                  </a:cubicBezTo>
                  <a:cubicBezTo>
                    <a:pt x="410" y="13"/>
                    <a:pt x="410" y="10"/>
                    <a:pt x="411" y="7"/>
                  </a:cubicBezTo>
                  <a:cubicBezTo>
                    <a:pt x="413" y="5"/>
                    <a:pt x="414" y="3"/>
                    <a:pt x="416" y="2"/>
                  </a:cubicBezTo>
                  <a:cubicBezTo>
                    <a:pt x="418" y="0"/>
                    <a:pt x="421" y="0"/>
                    <a:pt x="423" y="0"/>
                  </a:cubicBezTo>
                  <a:cubicBezTo>
                    <a:pt x="426" y="0"/>
                    <a:pt x="428" y="1"/>
                    <a:pt x="430" y="2"/>
                  </a:cubicBezTo>
                  <a:cubicBezTo>
                    <a:pt x="431" y="3"/>
                    <a:pt x="432" y="5"/>
                    <a:pt x="432" y="6"/>
                  </a:cubicBezTo>
                  <a:cubicBezTo>
                    <a:pt x="432" y="7"/>
                    <a:pt x="432" y="7"/>
                    <a:pt x="431" y="8"/>
                  </a:cubicBezTo>
                  <a:cubicBezTo>
                    <a:pt x="431" y="9"/>
                    <a:pt x="430" y="9"/>
                    <a:pt x="429" y="9"/>
                  </a:cubicBezTo>
                  <a:cubicBezTo>
                    <a:pt x="429" y="9"/>
                    <a:pt x="428" y="8"/>
                    <a:pt x="428" y="8"/>
                  </a:cubicBezTo>
                  <a:cubicBezTo>
                    <a:pt x="427" y="7"/>
                    <a:pt x="427" y="7"/>
                    <a:pt x="425" y="5"/>
                  </a:cubicBezTo>
                  <a:cubicBezTo>
                    <a:pt x="425" y="4"/>
                    <a:pt x="424" y="3"/>
                    <a:pt x="423" y="2"/>
                  </a:cubicBezTo>
                  <a:cubicBezTo>
                    <a:pt x="422" y="2"/>
                    <a:pt x="421" y="1"/>
                    <a:pt x="421" y="1"/>
                  </a:cubicBezTo>
                  <a:cubicBezTo>
                    <a:pt x="419" y="1"/>
                    <a:pt x="419" y="2"/>
                    <a:pt x="418" y="2"/>
                  </a:cubicBezTo>
                  <a:cubicBezTo>
                    <a:pt x="417" y="3"/>
                    <a:pt x="417" y="4"/>
                    <a:pt x="416" y="5"/>
                  </a:cubicBezTo>
                  <a:cubicBezTo>
                    <a:pt x="416" y="6"/>
                    <a:pt x="416" y="9"/>
                    <a:pt x="416" y="15"/>
                  </a:cubicBezTo>
                  <a:cubicBezTo>
                    <a:pt x="416" y="17"/>
                    <a:pt x="416" y="17"/>
                    <a:pt x="416" y="17"/>
                  </a:cubicBezTo>
                  <a:cubicBezTo>
                    <a:pt x="424" y="17"/>
                    <a:pt x="424" y="17"/>
                    <a:pt x="424" y="17"/>
                  </a:cubicBezTo>
                  <a:cubicBezTo>
                    <a:pt x="424" y="21"/>
                    <a:pt x="424" y="21"/>
                    <a:pt x="424" y="21"/>
                  </a:cubicBezTo>
                  <a:cubicBezTo>
                    <a:pt x="415" y="21"/>
                    <a:pt x="415" y="21"/>
                    <a:pt x="415" y="21"/>
                  </a:cubicBezTo>
                  <a:close/>
                  <a:moveTo>
                    <a:pt x="477" y="1"/>
                  </a:moveTo>
                  <a:cubicBezTo>
                    <a:pt x="477" y="19"/>
                    <a:pt x="477" y="19"/>
                    <a:pt x="477" y="19"/>
                  </a:cubicBezTo>
                  <a:cubicBezTo>
                    <a:pt x="475" y="19"/>
                    <a:pt x="475" y="19"/>
                    <a:pt x="475" y="19"/>
                  </a:cubicBezTo>
                  <a:cubicBezTo>
                    <a:pt x="475" y="15"/>
                    <a:pt x="474" y="13"/>
                    <a:pt x="473" y="11"/>
                  </a:cubicBezTo>
                  <a:cubicBezTo>
                    <a:pt x="472" y="9"/>
                    <a:pt x="470" y="7"/>
                    <a:pt x="468" y="6"/>
                  </a:cubicBezTo>
                  <a:cubicBezTo>
                    <a:pt x="466" y="5"/>
                    <a:pt x="464" y="4"/>
                    <a:pt x="462" y="4"/>
                  </a:cubicBezTo>
                  <a:cubicBezTo>
                    <a:pt x="459" y="4"/>
                    <a:pt x="457" y="5"/>
                    <a:pt x="456" y="7"/>
                  </a:cubicBezTo>
                  <a:cubicBezTo>
                    <a:pt x="454" y="8"/>
                    <a:pt x="453" y="10"/>
                    <a:pt x="453" y="12"/>
                  </a:cubicBezTo>
                  <a:cubicBezTo>
                    <a:pt x="453" y="13"/>
                    <a:pt x="454" y="15"/>
                    <a:pt x="455" y="16"/>
                  </a:cubicBezTo>
                  <a:cubicBezTo>
                    <a:pt x="457" y="18"/>
                    <a:pt x="460" y="20"/>
                    <a:pt x="465" y="23"/>
                  </a:cubicBezTo>
                  <a:cubicBezTo>
                    <a:pt x="470" y="26"/>
                    <a:pt x="473" y="28"/>
                    <a:pt x="475" y="29"/>
                  </a:cubicBezTo>
                  <a:cubicBezTo>
                    <a:pt x="476" y="31"/>
                    <a:pt x="477" y="32"/>
                    <a:pt x="479" y="34"/>
                  </a:cubicBezTo>
                  <a:cubicBezTo>
                    <a:pt x="479" y="36"/>
                    <a:pt x="480" y="38"/>
                    <a:pt x="480" y="40"/>
                  </a:cubicBezTo>
                  <a:cubicBezTo>
                    <a:pt x="480" y="44"/>
                    <a:pt x="478" y="47"/>
                    <a:pt x="475" y="50"/>
                  </a:cubicBezTo>
                  <a:cubicBezTo>
                    <a:pt x="473" y="53"/>
                    <a:pt x="469" y="54"/>
                    <a:pt x="465" y="54"/>
                  </a:cubicBezTo>
                  <a:cubicBezTo>
                    <a:pt x="463" y="54"/>
                    <a:pt x="462" y="54"/>
                    <a:pt x="461" y="53"/>
                  </a:cubicBezTo>
                  <a:cubicBezTo>
                    <a:pt x="460" y="53"/>
                    <a:pt x="458" y="53"/>
                    <a:pt x="456" y="52"/>
                  </a:cubicBezTo>
                  <a:cubicBezTo>
                    <a:pt x="454" y="51"/>
                    <a:pt x="453" y="51"/>
                    <a:pt x="452" y="51"/>
                  </a:cubicBezTo>
                  <a:cubicBezTo>
                    <a:pt x="451" y="51"/>
                    <a:pt x="451" y="51"/>
                    <a:pt x="450" y="51"/>
                  </a:cubicBezTo>
                  <a:cubicBezTo>
                    <a:pt x="450" y="52"/>
                    <a:pt x="450" y="53"/>
                    <a:pt x="449" y="54"/>
                  </a:cubicBezTo>
                  <a:cubicBezTo>
                    <a:pt x="448" y="54"/>
                    <a:pt x="448" y="54"/>
                    <a:pt x="448" y="54"/>
                  </a:cubicBezTo>
                  <a:cubicBezTo>
                    <a:pt x="448" y="37"/>
                    <a:pt x="448" y="37"/>
                    <a:pt x="448" y="37"/>
                  </a:cubicBezTo>
                  <a:cubicBezTo>
                    <a:pt x="449" y="37"/>
                    <a:pt x="449" y="37"/>
                    <a:pt x="449" y="37"/>
                  </a:cubicBezTo>
                  <a:cubicBezTo>
                    <a:pt x="450" y="40"/>
                    <a:pt x="451" y="43"/>
                    <a:pt x="452" y="45"/>
                  </a:cubicBezTo>
                  <a:cubicBezTo>
                    <a:pt x="453" y="46"/>
                    <a:pt x="455" y="48"/>
                    <a:pt x="457" y="49"/>
                  </a:cubicBezTo>
                  <a:cubicBezTo>
                    <a:pt x="459" y="50"/>
                    <a:pt x="461" y="51"/>
                    <a:pt x="464" y="51"/>
                  </a:cubicBezTo>
                  <a:cubicBezTo>
                    <a:pt x="467" y="51"/>
                    <a:pt x="469" y="50"/>
                    <a:pt x="471" y="48"/>
                  </a:cubicBezTo>
                  <a:cubicBezTo>
                    <a:pt x="473" y="47"/>
                    <a:pt x="473" y="45"/>
                    <a:pt x="473" y="43"/>
                  </a:cubicBezTo>
                  <a:cubicBezTo>
                    <a:pt x="473" y="41"/>
                    <a:pt x="473" y="40"/>
                    <a:pt x="473" y="39"/>
                  </a:cubicBezTo>
                  <a:cubicBezTo>
                    <a:pt x="472" y="38"/>
                    <a:pt x="471" y="37"/>
                    <a:pt x="469" y="35"/>
                  </a:cubicBezTo>
                  <a:cubicBezTo>
                    <a:pt x="469" y="35"/>
                    <a:pt x="466" y="33"/>
                    <a:pt x="462" y="31"/>
                  </a:cubicBezTo>
                  <a:cubicBezTo>
                    <a:pt x="458" y="28"/>
                    <a:pt x="455" y="26"/>
                    <a:pt x="453" y="25"/>
                  </a:cubicBezTo>
                  <a:cubicBezTo>
                    <a:pt x="451" y="23"/>
                    <a:pt x="450" y="22"/>
                    <a:pt x="449" y="20"/>
                  </a:cubicBezTo>
                  <a:cubicBezTo>
                    <a:pt x="448" y="19"/>
                    <a:pt x="448" y="17"/>
                    <a:pt x="448" y="15"/>
                  </a:cubicBezTo>
                  <a:cubicBezTo>
                    <a:pt x="448" y="11"/>
                    <a:pt x="449" y="8"/>
                    <a:pt x="452" y="5"/>
                  </a:cubicBezTo>
                  <a:cubicBezTo>
                    <a:pt x="455" y="3"/>
                    <a:pt x="458" y="1"/>
                    <a:pt x="462" y="1"/>
                  </a:cubicBezTo>
                  <a:cubicBezTo>
                    <a:pt x="464" y="1"/>
                    <a:pt x="467" y="2"/>
                    <a:pt x="470" y="3"/>
                  </a:cubicBezTo>
                  <a:cubicBezTo>
                    <a:pt x="471" y="4"/>
                    <a:pt x="472" y="4"/>
                    <a:pt x="473" y="4"/>
                  </a:cubicBezTo>
                  <a:cubicBezTo>
                    <a:pt x="473" y="4"/>
                    <a:pt x="474" y="4"/>
                    <a:pt x="474" y="4"/>
                  </a:cubicBezTo>
                  <a:cubicBezTo>
                    <a:pt x="475" y="3"/>
                    <a:pt x="475" y="3"/>
                    <a:pt x="475" y="1"/>
                  </a:cubicBezTo>
                  <a:cubicBezTo>
                    <a:pt x="477" y="1"/>
                    <a:pt x="477" y="1"/>
                    <a:pt x="477" y="1"/>
                  </a:cubicBezTo>
                  <a:close/>
                  <a:moveTo>
                    <a:pt x="517" y="40"/>
                  </a:moveTo>
                  <a:cubicBezTo>
                    <a:pt x="517" y="44"/>
                    <a:pt x="515" y="48"/>
                    <a:pt x="512" y="50"/>
                  </a:cubicBezTo>
                  <a:cubicBezTo>
                    <a:pt x="510" y="53"/>
                    <a:pt x="507" y="54"/>
                    <a:pt x="504" y="54"/>
                  </a:cubicBezTo>
                  <a:cubicBezTo>
                    <a:pt x="500" y="54"/>
                    <a:pt x="497" y="52"/>
                    <a:pt x="494" y="49"/>
                  </a:cubicBezTo>
                  <a:cubicBezTo>
                    <a:pt x="491" y="46"/>
                    <a:pt x="490" y="41"/>
                    <a:pt x="490" y="36"/>
                  </a:cubicBezTo>
                  <a:cubicBezTo>
                    <a:pt x="490" y="31"/>
                    <a:pt x="492" y="26"/>
                    <a:pt x="495" y="23"/>
                  </a:cubicBezTo>
                  <a:cubicBezTo>
                    <a:pt x="498" y="19"/>
                    <a:pt x="501" y="17"/>
                    <a:pt x="506" y="17"/>
                  </a:cubicBezTo>
                  <a:cubicBezTo>
                    <a:pt x="509" y="17"/>
                    <a:pt x="512" y="18"/>
                    <a:pt x="514" y="20"/>
                  </a:cubicBezTo>
                  <a:cubicBezTo>
                    <a:pt x="516" y="22"/>
                    <a:pt x="517" y="24"/>
                    <a:pt x="517" y="26"/>
                  </a:cubicBezTo>
                  <a:cubicBezTo>
                    <a:pt x="517" y="27"/>
                    <a:pt x="517" y="27"/>
                    <a:pt x="516" y="28"/>
                  </a:cubicBezTo>
                  <a:cubicBezTo>
                    <a:pt x="516" y="29"/>
                    <a:pt x="515" y="29"/>
                    <a:pt x="514" y="29"/>
                  </a:cubicBezTo>
                  <a:cubicBezTo>
                    <a:pt x="512" y="29"/>
                    <a:pt x="511" y="29"/>
                    <a:pt x="511" y="27"/>
                  </a:cubicBezTo>
                  <a:cubicBezTo>
                    <a:pt x="510" y="27"/>
                    <a:pt x="510" y="26"/>
                    <a:pt x="510" y="25"/>
                  </a:cubicBezTo>
                  <a:cubicBezTo>
                    <a:pt x="510" y="23"/>
                    <a:pt x="509" y="22"/>
                    <a:pt x="508" y="21"/>
                  </a:cubicBezTo>
                  <a:cubicBezTo>
                    <a:pt x="507" y="21"/>
                    <a:pt x="506" y="20"/>
                    <a:pt x="505" y="20"/>
                  </a:cubicBezTo>
                  <a:cubicBezTo>
                    <a:pt x="502" y="20"/>
                    <a:pt x="500" y="21"/>
                    <a:pt x="499" y="23"/>
                  </a:cubicBezTo>
                  <a:cubicBezTo>
                    <a:pt x="497" y="25"/>
                    <a:pt x="496" y="29"/>
                    <a:pt x="496" y="33"/>
                  </a:cubicBezTo>
                  <a:cubicBezTo>
                    <a:pt x="496" y="37"/>
                    <a:pt x="497" y="40"/>
                    <a:pt x="499" y="43"/>
                  </a:cubicBezTo>
                  <a:cubicBezTo>
                    <a:pt x="501" y="47"/>
                    <a:pt x="503" y="48"/>
                    <a:pt x="507" y="48"/>
                  </a:cubicBezTo>
                  <a:cubicBezTo>
                    <a:pt x="509" y="48"/>
                    <a:pt x="511" y="47"/>
                    <a:pt x="513" y="46"/>
                  </a:cubicBezTo>
                  <a:cubicBezTo>
                    <a:pt x="514" y="45"/>
                    <a:pt x="515" y="43"/>
                    <a:pt x="517" y="40"/>
                  </a:cubicBezTo>
                  <a:cubicBezTo>
                    <a:pt x="517" y="40"/>
                    <a:pt x="517" y="40"/>
                    <a:pt x="517" y="40"/>
                  </a:cubicBezTo>
                  <a:close/>
                  <a:moveTo>
                    <a:pt x="534" y="0"/>
                  </a:moveTo>
                  <a:cubicBezTo>
                    <a:pt x="535" y="0"/>
                    <a:pt x="536" y="0"/>
                    <a:pt x="537" y="1"/>
                  </a:cubicBezTo>
                  <a:cubicBezTo>
                    <a:pt x="537" y="2"/>
                    <a:pt x="538" y="3"/>
                    <a:pt x="538" y="4"/>
                  </a:cubicBezTo>
                  <a:cubicBezTo>
                    <a:pt x="538" y="5"/>
                    <a:pt x="537" y="6"/>
                    <a:pt x="537" y="7"/>
                  </a:cubicBezTo>
                  <a:cubicBezTo>
                    <a:pt x="536" y="7"/>
                    <a:pt x="535" y="8"/>
                    <a:pt x="534" y="8"/>
                  </a:cubicBezTo>
                  <a:cubicBezTo>
                    <a:pt x="533" y="8"/>
                    <a:pt x="532" y="7"/>
                    <a:pt x="532" y="7"/>
                  </a:cubicBezTo>
                  <a:cubicBezTo>
                    <a:pt x="531" y="6"/>
                    <a:pt x="531" y="5"/>
                    <a:pt x="531" y="4"/>
                  </a:cubicBezTo>
                  <a:cubicBezTo>
                    <a:pt x="531" y="3"/>
                    <a:pt x="531" y="2"/>
                    <a:pt x="532" y="1"/>
                  </a:cubicBezTo>
                  <a:cubicBezTo>
                    <a:pt x="532" y="0"/>
                    <a:pt x="533" y="0"/>
                    <a:pt x="534" y="0"/>
                  </a:cubicBezTo>
                  <a:close/>
                  <a:moveTo>
                    <a:pt x="537" y="18"/>
                  </a:moveTo>
                  <a:cubicBezTo>
                    <a:pt x="537" y="45"/>
                    <a:pt x="537" y="45"/>
                    <a:pt x="537" y="45"/>
                  </a:cubicBezTo>
                  <a:cubicBezTo>
                    <a:pt x="537" y="47"/>
                    <a:pt x="537" y="49"/>
                    <a:pt x="537" y="49"/>
                  </a:cubicBezTo>
                  <a:cubicBezTo>
                    <a:pt x="538" y="50"/>
                    <a:pt x="538" y="51"/>
                    <a:pt x="539" y="51"/>
                  </a:cubicBezTo>
                  <a:cubicBezTo>
                    <a:pt x="539" y="51"/>
                    <a:pt x="540" y="51"/>
                    <a:pt x="542" y="51"/>
                  </a:cubicBezTo>
                  <a:cubicBezTo>
                    <a:pt x="542" y="53"/>
                    <a:pt x="542" y="53"/>
                    <a:pt x="542" y="53"/>
                  </a:cubicBezTo>
                  <a:cubicBezTo>
                    <a:pt x="526" y="53"/>
                    <a:pt x="526" y="53"/>
                    <a:pt x="526" y="53"/>
                  </a:cubicBezTo>
                  <a:cubicBezTo>
                    <a:pt x="526" y="51"/>
                    <a:pt x="526" y="51"/>
                    <a:pt x="526" y="51"/>
                  </a:cubicBezTo>
                  <a:cubicBezTo>
                    <a:pt x="527" y="51"/>
                    <a:pt x="529" y="51"/>
                    <a:pt x="529" y="51"/>
                  </a:cubicBezTo>
                  <a:cubicBezTo>
                    <a:pt x="529" y="51"/>
                    <a:pt x="530" y="50"/>
                    <a:pt x="530" y="49"/>
                  </a:cubicBezTo>
                  <a:cubicBezTo>
                    <a:pt x="531" y="49"/>
                    <a:pt x="531" y="47"/>
                    <a:pt x="531" y="45"/>
                  </a:cubicBezTo>
                  <a:cubicBezTo>
                    <a:pt x="531" y="32"/>
                    <a:pt x="531" y="32"/>
                    <a:pt x="531" y="32"/>
                  </a:cubicBezTo>
                  <a:cubicBezTo>
                    <a:pt x="531" y="28"/>
                    <a:pt x="531" y="26"/>
                    <a:pt x="530" y="25"/>
                  </a:cubicBezTo>
                  <a:cubicBezTo>
                    <a:pt x="530" y="24"/>
                    <a:pt x="530" y="23"/>
                    <a:pt x="529" y="23"/>
                  </a:cubicBezTo>
                  <a:cubicBezTo>
                    <a:pt x="529" y="23"/>
                    <a:pt x="529" y="23"/>
                    <a:pt x="528" y="23"/>
                  </a:cubicBezTo>
                  <a:cubicBezTo>
                    <a:pt x="527" y="23"/>
                    <a:pt x="526" y="23"/>
                    <a:pt x="525" y="23"/>
                  </a:cubicBezTo>
                  <a:cubicBezTo>
                    <a:pt x="525" y="22"/>
                    <a:pt x="525" y="22"/>
                    <a:pt x="525" y="22"/>
                  </a:cubicBezTo>
                  <a:cubicBezTo>
                    <a:pt x="535" y="18"/>
                    <a:pt x="535" y="18"/>
                    <a:pt x="535" y="18"/>
                  </a:cubicBezTo>
                  <a:cubicBezTo>
                    <a:pt x="537" y="18"/>
                    <a:pt x="537" y="18"/>
                    <a:pt x="537" y="18"/>
                  </a:cubicBezTo>
                  <a:close/>
                  <a:moveTo>
                    <a:pt x="555" y="31"/>
                  </a:moveTo>
                  <a:cubicBezTo>
                    <a:pt x="555" y="37"/>
                    <a:pt x="557" y="40"/>
                    <a:pt x="559" y="43"/>
                  </a:cubicBezTo>
                  <a:cubicBezTo>
                    <a:pt x="561" y="46"/>
                    <a:pt x="564" y="48"/>
                    <a:pt x="567" y="48"/>
                  </a:cubicBezTo>
                  <a:cubicBezTo>
                    <a:pt x="569" y="48"/>
                    <a:pt x="571" y="47"/>
                    <a:pt x="573" y="46"/>
                  </a:cubicBezTo>
                  <a:cubicBezTo>
                    <a:pt x="575" y="45"/>
                    <a:pt x="576" y="43"/>
                    <a:pt x="577" y="39"/>
                  </a:cubicBezTo>
                  <a:cubicBezTo>
                    <a:pt x="578" y="40"/>
                    <a:pt x="578" y="40"/>
                    <a:pt x="578" y="40"/>
                  </a:cubicBezTo>
                  <a:cubicBezTo>
                    <a:pt x="578" y="43"/>
                    <a:pt x="576" y="47"/>
                    <a:pt x="574" y="49"/>
                  </a:cubicBezTo>
                  <a:cubicBezTo>
                    <a:pt x="571" y="52"/>
                    <a:pt x="568" y="53"/>
                    <a:pt x="565" y="53"/>
                  </a:cubicBezTo>
                  <a:cubicBezTo>
                    <a:pt x="561" y="53"/>
                    <a:pt x="557" y="52"/>
                    <a:pt x="555" y="49"/>
                  </a:cubicBezTo>
                  <a:cubicBezTo>
                    <a:pt x="552" y="45"/>
                    <a:pt x="551" y="41"/>
                    <a:pt x="551" y="36"/>
                  </a:cubicBezTo>
                  <a:cubicBezTo>
                    <a:pt x="551" y="30"/>
                    <a:pt x="552" y="25"/>
                    <a:pt x="555" y="22"/>
                  </a:cubicBezTo>
                  <a:cubicBezTo>
                    <a:pt x="558" y="19"/>
                    <a:pt x="561" y="17"/>
                    <a:pt x="566" y="17"/>
                  </a:cubicBezTo>
                  <a:cubicBezTo>
                    <a:pt x="569" y="17"/>
                    <a:pt x="573" y="19"/>
                    <a:pt x="575" y="21"/>
                  </a:cubicBezTo>
                  <a:cubicBezTo>
                    <a:pt x="577" y="23"/>
                    <a:pt x="579" y="27"/>
                    <a:pt x="579" y="31"/>
                  </a:cubicBezTo>
                  <a:cubicBezTo>
                    <a:pt x="555" y="31"/>
                    <a:pt x="555" y="31"/>
                    <a:pt x="555" y="31"/>
                  </a:cubicBezTo>
                  <a:close/>
                  <a:moveTo>
                    <a:pt x="555" y="29"/>
                  </a:moveTo>
                  <a:cubicBezTo>
                    <a:pt x="571" y="29"/>
                    <a:pt x="571" y="29"/>
                    <a:pt x="571" y="29"/>
                  </a:cubicBezTo>
                  <a:cubicBezTo>
                    <a:pt x="571" y="27"/>
                    <a:pt x="570" y="26"/>
                    <a:pt x="570" y="25"/>
                  </a:cubicBezTo>
                  <a:cubicBezTo>
                    <a:pt x="569" y="24"/>
                    <a:pt x="568" y="23"/>
                    <a:pt x="567" y="22"/>
                  </a:cubicBezTo>
                  <a:cubicBezTo>
                    <a:pt x="566" y="21"/>
                    <a:pt x="565" y="21"/>
                    <a:pt x="563" y="21"/>
                  </a:cubicBezTo>
                  <a:cubicBezTo>
                    <a:pt x="561" y="21"/>
                    <a:pt x="560" y="21"/>
                    <a:pt x="558" y="23"/>
                  </a:cubicBezTo>
                  <a:cubicBezTo>
                    <a:pt x="557" y="24"/>
                    <a:pt x="555" y="27"/>
                    <a:pt x="555" y="29"/>
                  </a:cubicBezTo>
                  <a:close/>
                  <a:moveTo>
                    <a:pt x="595" y="25"/>
                  </a:moveTo>
                  <a:cubicBezTo>
                    <a:pt x="599" y="20"/>
                    <a:pt x="603" y="18"/>
                    <a:pt x="606" y="18"/>
                  </a:cubicBezTo>
                  <a:cubicBezTo>
                    <a:pt x="608" y="18"/>
                    <a:pt x="609" y="18"/>
                    <a:pt x="611" y="19"/>
                  </a:cubicBezTo>
                  <a:cubicBezTo>
                    <a:pt x="612" y="20"/>
                    <a:pt x="613" y="21"/>
                    <a:pt x="614" y="23"/>
                  </a:cubicBezTo>
                  <a:cubicBezTo>
                    <a:pt x="615" y="25"/>
                    <a:pt x="615" y="27"/>
                    <a:pt x="615" y="30"/>
                  </a:cubicBezTo>
                  <a:cubicBezTo>
                    <a:pt x="615" y="45"/>
                    <a:pt x="615" y="45"/>
                    <a:pt x="615" y="45"/>
                  </a:cubicBezTo>
                  <a:cubicBezTo>
                    <a:pt x="615" y="47"/>
                    <a:pt x="615" y="48"/>
                    <a:pt x="615" y="49"/>
                  </a:cubicBezTo>
                  <a:cubicBezTo>
                    <a:pt x="616" y="50"/>
                    <a:pt x="616" y="50"/>
                    <a:pt x="617" y="51"/>
                  </a:cubicBezTo>
                  <a:cubicBezTo>
                    <a:pt x="617" y="51"/>
                    <a:pt x="618" y="51"/>
                    <a:pt x="620" y="51"/>
                  </a:cubicBezTo>
                  <a:cubicBezTo>
                    <a:pt x="620" y="52"/>
                    <a:pt x="620" y="52"/>
                    <a:pt x="620" y="52"/>
                  </a:cubicBezTo>
                  <a:cubicBezTo>
                    <a:pt x="604" y="52"/>
                    <a:pt x="604" y="52"/>
                    <a:pt x="604" y="52"/>
                  </a:cubicBezTo>
                  <a:cubicBezTo>
                    <a:pt x="604" y="51"/>
                    <a:pt x="604" y="51"/>
                    <a:pt x="604" y="51"/>
                  </a:cubicBezTo>
                  <a:cubicBezTo>
                    <a:pt x="605" y="51"/>
                    <a:pt x="605" y="51"/>
                    <a:pt x="605" y="51"/>
                  </a:cubicBezTo>
                  <a:cubicBezTo>
                    <a:pt x="606" y="51"/>
                    <a:pt x="607" y="51"/>
                    <a:pt x="608" y="50"/>
                  </a:cubicBezTo>
                  <a:cubicBezTo>
                    <a:pt x="609" y="50"/>
                    <a:pt x="609" y="49"/>
                    <a:pt x="609" y="48"/>
                  </a:cubicBezTo>
                  <a:cubicBezTo>
                    <a:pt x="609" y="48"/>
                    <a:pt x="609" y="47"/>
                    <a:pt x="609" y="45"/>
                  </a:cubicBezTo>
                  <a:cubicBezTo>
                    <a:pt x="609" y="31"/>
                    <a:pt x="609" y="31"/>
                    <a:pt x="609" y="31"/>
                  </a:cubicBezTo>
                  <a:cubicBezTo>
                    <a:pt x="609" y="27"/>
                    <a:pt x="609" y="25"/>
                    <a:pt x="608" y="24"/>
                  </a:cubicBezTo>
                  <a:cubicBezTo>
                    <a:pt x="607" y="23"/>
                    <a:pt x="606" y="22"/>
                    <a:pt x="604" y="22"/>
                  </a:cubicBezTo>
                  <a:cubicBezTo>
                    <a:pt x="601" y="22"/>
                    <a:pt x="598" y="23"/>
                    <a:pt x="595" y="27"/>
                  </a:cubicBezTo>
                  <a:cubicBezTo>
                    <a:pt x="595" y="45"/>
                    <a:pt x="595" y="45"/>
                    <a:pt x="595" y="45"/>
                  </a:cubicBezTo>
                  <a:cubicBezTo>
                    <a:pt x="595" y="47"/>
                    <a:pt x="595" y="48"/>
                    <a:pt x="596" y="49"/>
                  </a:cubicBezTo>
                  <a:cubicBezTo>
                    <a:pt x="596" y="50"/>
                    <a:pt x="597" y="50"/>
                    <a:pt x="597" y="51"/>
                  </a:cubicBezTo>
                  <a:cubicBezTo>
                    <a:pt x="597" y="51"/>
                    <a:pt x="599" y="51"/>
                    <a:pt x="601" y="51"/>
                  </a:cubicBezTo>
                  <a:cubicBezTo>
                    <a:pt x="601" y="52"/>
                    <a:pt x="601" y="52"/>
                    <a:pt x="601" y="52"/>
                  </a:cubicBezTo>
                  <a:cubicBezTo>
                    <a:pt x="585" y="52"/>
                    <a:pt x="585" y="52"/>
                    <a:pt x="585" y="52"/>
                  </a:cubicBezTo>
                  <a:cubicBezTo>
                    <a:pt x="585" y="51"/>
                    <a:pt x="585" y="51"/>
                    <a:pt x="585" y="51"/>
                  </a:cubicBezTo>
                  <a:cubicBezTo>
                    <a:pt x="585" y="51"/>
                    <a:pt x="585" y="51"/>
                    <a:pt x="585" y="51"/>
                  </a:cubicBezTo>
                  <a:cubicBezTo>
                    <a:pt x="587" y="51"/>
                    <a:pt x="588" y="51"/>
                    <a:pt x="589" y="50"/>
                  </a:cubicBezTo>
                  <a:cubicBezTo>
                    <a:pt x="589" y="49"/>
                    <a:pt x="589" y="47"/>
                    <a:pt x="589" y="45"/>
                  </a:cubicBezTo>
                  <a:cubicBezTo>
                    <a:pt x="589" y="32"/>
                    <a:pt x="589" y="32"/>
                    <a:pt x="589" y="32"/>
                  </a:cubicBezTo>
                  <a:cubicBezTo>
                    <a:pt x="589" y="28"/>
                    <a:pt x="589" y="25"/>
                    <a:pt x="589" y="24"/>
                  </a:cubicBezTo>
                  <a:cubicBezTo>
                    <a:pt x="589" y="23"/>
                    <a:pt x="589" y="23"/>
                    <a:pt x="588" y="22"/>
                  </a:cubicBezTo>
                  <a:cubicBezTo>
                    <a:pt x="588" y="22"/>
                    <a:pt x="587" y="22"/>
                    <a:pt x="587" y="22"/>
                  </a:cubicBezTo>
                  <a:cubicBezTo>
                    <a:pt x="586" y="22"/>
                    <a:pt x="585" y="22"/>
                    <a:pt x="584" y="22"/>
                  </a:cubicBezTo>
                  <a:cubicBezTo>
                    <a:pt x="584" y="21"/>
                    <a:pt x="584" y="21"/>
                    <a:pt x="584" y="21"/>
                  </a:cubicBezTo>
                  <a:cubicBezTo>
                    <a:pt x="594" y="17"/>
                    <a:pt x="594" y="17"/>
                    <a:pt x="594" y="17"/>
                  </a:cubicBezTo>
                  <a:cubicBezTo>
                    <a:pt x="595" y="17"/>
                    <a:pt x="595" y="17"/>
                    <a:pt x="595" y="17"/>
                  </a:cubicBezTo>
                  <a:cubicBezTo>
                    <a:pt x="595" y="25"/>
                    <a:pt x="595" y="25"/>
                    <a:pt x="595" y="25"/>
                  </a:cubicBezTo>
                  <a:close/>
                  <a:moveTo>
                    <a:pt x="654" y="40"/>
                  </a:moveTo>
                  <a:cubicBezTo>
                    <a:pt x="653" y="44"/>
                    <a:pt x="651" y="48"/>
                    <a:pt x="649" y="50"/>
                  </a:cubicBezTo>
                  <a:cubicBezTo>
                    <a:pt x="646" y="53"/>
                    <a:pt x="643" y="54"/>
                    <a:pt x="640" y="54"/>
                  </a:cubicBezTo>
                  <a:cubicBezTo>
                    <a:pt x="637" y="54"/>
                    <a:pt x="633" y="52"/>
                    <a:pt x="631" y="49"/>
                  </a:cubicBezTo>
                  <a:cubicBezTo>
                    <a:pt x="628" y="46"/>
                    <a:pt x="627" y="41"/>
                    <a:pt x="627" y="36"/>
                  </a:cubicBezTo>
                  <a:cubicBezTo>
                    <a:pt x="627" y="31"/>
                    <a:pt x="628" y="26"/>
                    <a:pt x="631" y="23"/>
                  </a:cubicBezTo>
                  <a:cubicBezTo>
                    <a:pt x="634" y="19"/>
                    <a:pt x="638" y="17"/>
                    <a:pt x="642" y="17"/>
                  </a:cubicBezTo>
                  <a:cubicBezTo>
                    <a:pt x="645" y="17"/>
                    <a:pt x="648" y="18"/>
                    <a:pt x="650" y="20"/>
                  </a:cubicBezTo>
                  <a:cubicBezTo>
                    <a:pt x="652" y="22"/>
                    <a:pt x="653" y="24"/>
                    <a:pt x="653" y="26"/>
                  </a:cubicBezTo>
                  <a:cubicBezTo>
                    <a:pt x="653" y="27"/>
                    <a:pt x="653" y="27"/>
                    <a:pt x="653" y="28"/>
                  </a:cubicBezTo>
                  <a:cubicBezTo>
                    <a:pt x="652" y="29"/>
                    <a:pt x="651" y="29"/>
                    <a:pt x="650" y="29"/>
                  </a:cubicBezTo>
                  <a:cubicBezTo>
                    <a:pt x="649" y="29"/>
                    <a:pt x="648" y="29"/>
                    <a:pt x="647" y="27"/>
                  </a:cubicBezTo>
                  <a:cubicBezTo>
                    <a:pt x="647" y="27"/>
                    <a:pt x="646" y="26"/>
                    <a:pt x="646" y="25"/>
                  </a:cubicBezTo>
                  <a:cubicBezTo>
                    <a:pt x="646" y="23"/>
                    <a:pt x="645" y="22"/>
                    <a:pt x="645" y="21"/>
                  </a:cubicBezTo>
                  <a:cubicBezTo>
                    <a:pt x="644" y="21"/>
                    <a:pt x="643" y="20"/>
                    <a:pt x="641" y="20"/>
                  </a:cubicBezTo>
                  <a:cubicBezTo>
                    <a:pt x="639" y="20"/>
                    <a:pt x="637" y="21"/>
                    <a:pt x="635" y="23"/>
                  </a:cubicBezTo>
                  <a:cubicBezTo>
                    <a:pt x="633" y="25"/>
                    <a:pt x="633" y="29"/>
                    <a:pt x="633" y="33"/>
                  </a:cubicBezTo>
                  <a:cubicBezTo>
                    <a:pt x="633" y="37"/>
                    <a:pt x="633" y="40"/>
                    <a:pt x="635" y="43"/>
                  </a:cubicBezTo>
                  <a:cubicBezTo>
                    <a:pt x="637" y="47"/>
                    <a:pt x="640" y="48"/>
                    <a:pt x="643" y="48"/>
                  </a:cubicBezTo>
                  <a:cubicBezTo>
                    <a:pt x="645" y="48"/>
                    <a:pt x="647" y="47"/>
                    <a:pt x="649" y="46"/>
                  </a:cubicBezTo>
                  <a:cubicBezTo>
                    <a:pt x="651" y="45"/>
                    <a:pt x="652" y="43"/>
                    <a:pt x="654" y="40"/>
                  </a:cubicBezTo>
                  <a:cubicBezTo>
                    <a:pt x="654" y="40"/>
                    <a:pt x="654" y="40"/>
                    <a:pt x="654" y="40"/>
                  </a:cubicBezTo>
                  <a:close/>
                  <a:moveTo>
                    <a:pt x="668" y="31"/>
                  </a:moveTo>
                  <a:cubicBezTo>
                    <a:pt x="668" y="37"/>
                    <a:pt x="669" y="40"/>
                    <a:pt x="671" y="43"/>
                  </a:cubicBezTo>
                  <a:cubicBezTo>
                    <a:pt x="674" y="46"/>
                    <a:pt x="677" y="48"/>
                    <a:pt x="680" y="48"/>
                  </a:cubicBezTo>
                  <a:cubicBezTo>
                    <a:pt x="682" y="48"/>
                    <a:pt x="684" y="47"/>
                    <a:pt x="685" y="46"/>
                  </a:cubicBezTo>
                  <a:cubicBezTo>
                    <a:pt x="687" y="45"/>
                    <a:pt x="688" y="43"/>
                    <a:pt x="689" y="39"/>
                  </a:cubicBezTo>
                  <a:cubicBezTo>
                    <a:pt x="691" y="40"/>
                    <a:pt x="691" y="40"/>
                    <a:pt x="691" y="40"/>
                  </a:cubicBezTo>
                  <a:cubicBezTo>
                    <a:pt x="690" y="43"/>
                    <a:pt x="689" y="47"/>
                    <a:pt x="686" y="49"/>
                  </a:cubicBezTo>
                  <a:cubicBezTo>
                    <a:pt x="684" y="52"/>
                    <a:pt x="681" y="53"/>
                    <a:pt x="677" y="53"/>
                  </a:cubicBezTo>
                  <a:cubicBezTo>
                    <a:pt x="673" y="53"/>
                    <a:pt x="670" y="52"/>
                    <a:pt x="667" y="49"/>
                  </a:cubicBezTo>
                  <a:cubicBezTo>
                    <a:pt x="664" y="45"/>
                    <a:pt x="663" y="41"/>
                    <a:pt x="663" y="36"/>
                  </a:cubicBezTo>
                  <a:cubicBezTo>
                    <a:pt x="663" y="30"/>
                    <a:pt x="665" y="25"/>
                    <a:pt x="667" y="22"/>
                  </a:cubicBezTo>
                  <a:cubicBezTo>
                    <a:pt x="670" y="19"/>
                    <a:pt x="674" y="17"/>
                    <a:pt x="678" y="17"/>
                  </a:cubicBezTo>
                  <a:cubicBezTo>
                    <a:pt x="682" y="17"/>
                    <a:pt x="685" y="19"/>
                    <a:pt x="687" y="21"/>
                  </a:cubicBezTo>
                  <a:cubicBezTo>
                    <a:pt x="690" y="23"/>
                    <a:pt x="691" y="27"/>
                    <a:pt x="691" y="31"/>
                  </a:cubicBezTo>
                  <a:cubicBezTo>
                    <a:pt x="668" y="31"/>
                    <a:pt x="668" y="31"/>
                    <a:pt x="668" y="31"/>
                  </a:cubicBezTo>
                  <a:close/>
                  <a:moveTo>
                    <a:pt x="668" y="29"/>
                  </a:moveTo>
                  <a:cubicBezTo>
                    <a:pt x="683" y="29"/>
                    <a:pt x="683" y="29"/>
                    <a:pt x="683" y="29"/>
                  </a:cubicBezTo>
                  <a:cubicBezTo>
                    <a:pt x="683" y="27"/>
                    <a:pt x="683" y="26"/>
                    <a:pt x="682" y="25"/>
                  </a:cubicBezTo>
                  <a:cubicBezTo>
                    <a:pt x="682" y="24"/>
                    <a:pt x="681" y="23"/>
                    <a:pt x="679" y="22"/>
                  </a:cubicBezTo>
                  <a:cubicBezTo>
                    <a:pt x="678" y="21"/>
                    <a:pt x="677" y="21"/>
                    <a:pt x="676" y="21"/>
                  </a:cubicBezTo>
                  <a:cubicBezTo>
                    <a:pt x="674" y="21"/>
                    <a:pt x="672" y="21"/>
                    <a:pt x="671" y="23"/>
                  </a:cubicBezTo>
                  <a:cubicBezTo>
                    <a:pt x="669" y="24"/>
                    <a:pt x="668" y="27"/>
                    <a:pt x="668" y="29"/>
                  </a:cubicBezTo>
                  <a:close/>
                  <a:moveTo>
                    <a:pt x="731" y="48"/>
                  </a:moveTo>
                  <a:cubicBezTo>
                    <a:pt x="728" y="51"/>
                    <a:pt x="726" y="52"/>
                    <a:pt x="725" y="53"/>
                  </a:cubicBezTo>
                  <a:cubicBezTo>
                    <a:pt x="724" y="53"/>
                    <a:pt x="722" y="53"/>
                    <a:pt x="721" y="53"/>
                  </a:cubicBezTo>
                  <a:cubicBezTo>
                    <a:pt x="719" y="53"/>
                    <a:pt x="717" y="53"/>
                    <a:pt x="715" y="51"/>
                  </a:cubicBezTo>
                  <a:cubicBezTo>
                    <a:pt x="714" y="49"/>
                    <a:pt x="713" y="47"/>
                    <a:pt x="713" y="45"/>
                  </a:cubicBezTo>
                  <a:cubicBezTo>
                    <a:pt x="713" y="43"/>
                    <a:pt x="714" y="41"/>
                    <a:pt x="715" y="40"/>
                  </a:cubicBezTo>
                  <a:cubicBezTo>
                    <a:pt x="715" y="39"/>
                    <a:pt x="717" y="37"/>
                    <a:pt x="720" y="35"/>
                  </a:cubicBezTo>
                  <a:cubicBezTo>
                    <a:pt x="722" y="34"/>
                    <a:pt x="726" y="32"/>
                    <a:pt x="732" y="30"/>
                  </a:cubicBezTo>
                  <a:cubicBezTo>
                    <a:pt x="732" y="29"/>
                    <a:pt x="732" y="29"/>
                    <a:pt x="732" y="29"/>
                  </a:cubicBezTo>
                  <a:cubicBezTo>
                    <a:pt x="732" y="25"/>
                    <a:pt x="731" y="23"/>
                    <a:pt x="730" y="22"/>
                  </a:cubicBezTo>
                  <a:cubicBezTo>
                    <a:pt x="729" y="21"/>
                    <a:pt x="728" y="20"/>
                    <a:pt x="726" y="20"/>
                  </a:cubicBezTo>
                  <a:cubicBezTo>
                    <a:pt x="724" y="20"/>
                    <a:pt x="723" y="20"/>
                    <a:pt x="722" y="21"/>
                  </a:cubicBezTo>
                  <a:cubicBezTo>
                    <a:pt x="721" y="22"/>
                    <a:pt x="721" y="23"/>
                    <a:pt x="721" y="24"/>
                  </a:cubicBezTo>
                  <a:cubicBezTo>
                    <a:pt x="721" y="26"/>
                    <a:pt x="721" y="26"/>
                    <a:pt x="721" y="26"/>
                  </a:cubicBezTo>
                  <a:cubicBezTo>
                    <a:pt x="721" y="27"/>
                    <a:pt x="721" y="28"/>
                    <a:pt x="720" y="29"/>
                  </a:cubicBezTo>
                  <a:cubicBezTo>
                    <a:pt x="720" y="29"/>
                    <a:pt x="719" y="29"/>
                    <a:pt x="718" y="29"/>
                  </a:cubicBezTo>
                  <a:cubicBezTo>
                    <a:pt x="717" y="29"/>
                    <a:pt x="717" y="29"/>
                    <a:pt x="716" y="29"/>
                  </a:cubicBezTo>
                  <a:cubicBezTo>
                    <a:pt x="716" y="28"/>
                    <a:pt x="715" y="27"/>
                    <a:pt x="715" y="26"/>
                  </a:cubicBezTo>
                  <a:cubicBezTo>
                    <a:pt x="715" y="24"/>
                    <a:pt x="717" y="22"/>
                    <a:pt x="719" y="20"/>
                  </a:cubicBezTo>
                  <a:cubicBezTo>
                    <a:pt x="721" y="18"/>
                    <a:pt x="724" y="17"/>
                    <a:pt x="727" y="17"/>
                  </a:cubicBezTo>
                  <a:cubicBezTo>
                    <a:pt x="730" y="17"/>
                    <a:pt x="733" y="17"/>
                    <a:pt x="735" y="19"/>
                  </a:cubicBezTo>
                  <a:cubicBezTo>
                    <a:pt x="736" y="19"/>
                    <a:pt x="737" y="21"/>
                    <a:pt x="738" y="22"/>
                  </a:cubicBezTo>
                  <a:cubicBezTo>
                    <a:pt x="738" y="23"/>
                    <a:pt x="739" y="25"/>
                    <a:pt x="739" y="29"/>
                  </a:cubicBezTo>
                  <a:cubicBezTo>
                    <a:pt x="739" y="40"/>
                    <a:pt x="739" y="40"/>
                    <a:pt x="739" y="40"/>
                  </a:cubicBezTo>
                  <a:cubicBezTo>
                    <a:pt x="739" y="43"/>
                    <a:pt x="739" y="45"/>
                    <a:pt x="739" y="46"/>
                  </a:cubicBezTo>
                  <a:cubicBezTo>
                    <a:pt x="739" y="47"/>
                    <a:pt x="739" y="47"/>
                    <a:pt x="739" y="48"/>
                  </a:cubicBezTo>
                  <a:cubicBezTo>
                    <a:pt x="739" y="48"/>
                    <a:pt x="739" y="48"/>
                    <a:pt x="740" y="48"/>
                  </a:cubicBezTo>
                  <a:cubicBezTo>
                    <a:pt x="740" y="48"/>
                    <a:pt x="741" y="48"/>
                    <a:pt x="741" y="48"/>
                  </a:cubicBezTo>
                  <a:cubicBezTo>
                    <a:pt x="741" y="47"/>
                    <a:pt x="743" y="47"/>
                    <a:pt x="744" y="45"/>
                  </a:cubicBezTo>
                  <a:cubicBezTo>
                    <a:pt x="744" y="47"/>
                    <a:pt x="744" y="47"/>
                    <a:pt x="744" y="47"/>
                  </a:cubicBezTo>
                  <a:cubicBezTo>
                    <a:pt x="741" y="51"/>
                    <a:pt x="739" y="53"/>
                    <a:pt x="736" y="53"/>
                  </a:cubicBezTo>
                  <a:cubicBezTo>
                    <a:pt x="735" y="53"/>
                    <a:pt x="734" y="52"/>
                    <a:pt x="733" y="51"/>
                  </a:cubicBezTo>
                  <a:cubicBezTo>
                    <a:pt x="732" y="51"/>
                    <a:pt x="731" y="50"/>
                    <a:pt x="731" y="48"/>
                  </a:cubicBezTo>
                  <a:close/>
                  <a:moveTo>
                    <a:pt x="731" y="45"/>
                  </a:moveTo>
                  <a:cubicBezTo>
                    <a:pt x="731" y="33"/>
                    <a:pt x="731" y="33"/>
                    <a:pt x="731" y="33"/>
                  </a:cubicBezTo>
                  <a:cubicBezTo>
                    <a:pt x="728" y="34"/>
                    <a:pt x="725" y="35"/>
                    <a:pt x="725" y="36"/>
                  </a:cubicBezTo>
                  <a:cubicBezTo>
                    <a:pt x="723" y="37"/>
                    <a:pt x="721" y="38"/>
                    <a:pt x="721" y="39"/>
                  </a:cubicBezTo>
                  <a:cubicBezTo>
                    <a:pt x="720" y="41"/>
                    <a:pt x="719" y="42"/>
                    <a:pt x="719" y="43"/>
                  </a:cubicBezTo>
                  <a:cubicBezTo>
                    <a:pt x="719" y="45"/>
                    <a:pt x="720" y="47"/>
                    <a:pt x="721" y="48"/>
                  </a:cubicBezTo>
                  <a:cubicBezTo>
                    <a:pt x="722" y="49"/>
                    <a:pt x="723" y="49"/>
                    <a:pt x="725" y="49"/>
                  </a:cubicBezTo>
                  <a:cubicBezTo>
                    <a:pt x="726" y="49"/>
                    <a:pt x="729" y="48"/>
                    <a:pt x="731" y="45"/>
                  </a:cubicBezTo>
                  <a:close/>
                  <a:moveTo>
                    <a:pt x="759" y="25"/>
                  </a:moveTo>
                  <a:cubicBezTo>
                    <a:pt x="763" y="20"/>
                    <a:pt x="766" y="18"/>
                    <a:pt x="769" y="18"/>
                  </a:cubicBezTo>
                  <a:cubicBezTo>
                    <a:pt x="771" y="18"/>
                    <a:pt x="773" y="18"/>
                    <a:pt x="774" y="19"/>
                  </a:cubicBezTo>
                  <a:cubicBezTo>
                    <a:pt x="775" y="20"/>
                    <a:pt x="777" y="21"/>
                    <a:pt x="777" y="23"/>
                  </a:cubicBezTo>
                  <a:cubicBezTo>
                    <a:pt x="778" y="25"/>
                    <a:pt x="778" y="27"/>
                    <a:pt x="778" y="30"/>
                  </a:cubicBezTo>
                  <a:cubicBezTo>
                    <a:pt x="778" y="45"/>
                    <a:pt x="778" y="45"/>
                    <a:pt x="778" y="45"/>
                  </a:cubicBezTo>
                  <a:cubicBezTo>
                    <a:pt x="778" y="47"/>
                    <a:pt x="778" y="48"/>
                    <a:pt x="779" y="49"/>
                  </a:cubicBezTo>
                  <a:cubicBezTo>
                    <a:pt x="779" y="50"/>
                    <a:pt x="779" y="50"/>
                    <a:pt x="780" y="51"/>
                  </a:cubicBezTo>
                  <a:cubicBezTo>
                    <a:pt x="780" y="51"/>
                    <a:pt x="781" y="51"/>
                    <a:pt x="783" y="51"/>
                  </a:cubicBezTo>
                  <a:cubicBezTo>
                    <a:pt x="783" y="52"/>
                    <a:pt x="783" y="52"/>
                    <a:pt x="783" y="52"/>
                  </a:cubicBezTo>
                  <a:cubicBezTo>
                    <a:pt x="767" y="52"/>
                    <a:pt x="767" y="52"/>
                    <a:pt x="767" y="52"/>
                  </a:cubicBezTo>
                  <a:cubicBezTo>
                    <a:pt x="767" y="51"/>
                    <a:pt x="767" y="51"/>
                    <a:pt x="767" y="51"/>
                  </a:cubicBezTo>
                  <a:cubicBezTo>
                    <a:pt x="768" y="51"/>
                    <a:pt x="768" y="51"/>
                    <a:pt x="768" y="51"/>
                  </a:cubicBezTo>
                  <a:cubicBezTo>
                    <a:pt x="769" y="51"/>
                    <a:pt x="770" y="51"/>
                    <a:pt x="771" y="50"/>
                  </a:cubicBezTo>
                  <a:cubicBezTo>
                    <a:pt x="772" y="50"/>
                    <a:pt x="772" y="49"/>
                    <a:pt x="772" y="48"/>
                  </a:cubicBezTo>
                  <a:cubicBezTo>
                    <a:pt x="772" y="48"/>
                    <a:pt x="772" y="47"/>
                    <a:pt x="772" y="45"/>
                  </a:cubicBezTo>
                  <a:cubicBezTo>
                    <a:pt x="772" y="31"/>
                    <a:pt x="772" y="31"/>
                    <a:pt x="772" y="31"/>
                  </a:cubicBezTo>
                  <a:cubicBezTo>
                    <a:pt x="772" y="27"/>
                    <a:pt x="772" y="25"/>
                    <a:pt x="771" y="24"/>
                  </a:cubicBezTo>
                  <a:cubicBezTo>
                    <a:pt x="770" y="23"/>
                    <a:pt x="769" y="22"/>
                    <a:pt x="767" y="22"/>
                  </a:cubicBezTo>
                  <a:cubicBezTo>
                    <a:pt x="764" y="22"/>
                    <a:pt x="761" y="23"/>
                    <a:pt x="759" y="27"/>
                  </a:cubicBezTo>
                  <a:cubicBezTo>
                    <a:pt x="759" y="45"/>
                    <a:pt x="759" y="45"/>
                    <a:pt x="759" y="45"/>
                  </a:cubicBezTo>
                  <a:cubicBezTo>
                    <a:pt x="759" y="47"/>
                    <a:pt x="759" y="48"/>
                    <a:pt x="759" y="49"/>
                  </a:cubicBezTo>
                  <a:cubicBezTo>
                    <a:pt x="759" y="50"/>
                    <a:pt x="760" y="50"/>
                    <a:pt x="760" y="51"/>
                  </a:cubicBezTo>
                  <a:cubicBezTo>
                    <a:pt x="761" y="51"/>
                    <a:pt x="762" y="51"/>
                    <a:pt x="764" y="51"/>
                  </a:cubicBezTo>
                  <a:cubicBezTo>
                    <a:pt x="764" y="52"/>
                    <a:pt x="764" y="52"/>
                    <a:pt x="764" y="52"/>
                  </a:cubicBezTo>
                  <a:cubicBezTo>
                    <a:pt x="748" y="52"/>
                    <a:pt x="748" y="52"/>
                    <a:pt x="748" y="52"/>
                  </a:cubicBezTo>
                  <a:cubicBezTo>
                    <a:pt x="748" y="51"/>
                    <a:pt x="748" y="51"/>
                    <a:pt x="748" y="51"/>
                  </a:cubicBezTo>
                  <a:cubicBezTo>
                    <a:pt x="749" y="51"/>
                    <a:pt x="749" y="51"/>
                    <a:pt x="749" y="51"/>
                  </a:cubicBezTo>
                  <a:cubicBezTo>
                    <a:pt x="750" y="51"/>
                    <a:pt x="751" y="51"/>
                    <a:pt x="752" y="50"/>
                  </a:cubicBezTo>
                  <a:cubicBezTo>
                    <a:pt x="752" y="49"/>
                    <a:pt x="753" y="47"/>
                    <a:pt x="753" y="45"/>
                  </a:cubicBezTo>
                  <a:cubicBezTo>
                    <a:pt x="753" y="32"/>
                    <a:pt x="753" y="32"/>
                    <a:pt x="753" y="32"/>
                  </a:cubicBezTo>
                  <a:cubicBezTo>
                    <a:pt x="753" y="28"/>
                    <a:pt x="753" y="25"/>
                    <a:pt x="752" y="24"/>
                  </a:cubicBezTo>
                  <a:cubicBezTo>
                    <a:pt x="752" y="23"/>
                    <a:pt x="752" y="23"/>
                    <a:pt x="751" y="22"/>
                  </a:cubicBezTo>
                  <a:cubicBezTo>
                    <a:pt x="751" y="22"/>
                    <a:pt x="751" y="22"/>
                    <a:pt x="750" y="22"/>
                  </a:cubicBezTo>
                  <a:cubicBezTo>
                    <a:pt x="749" y="22"/>
                    <a:pt x="748" y="22"/>
                    <a:pt x="747" y="22"/>
                  </a:cubicBezTo>
                  <a:cubicBezTo>
                    <a:pt x="747" y="21"/>
                    <a:pt x="747" y="21"/>
                    <a:pt x="747" y="21"/>
                  </a:cubicBezTo>
                  <a:cubicBezTo>
                    <a:pt x="757" y="17"/>
                    <a:pt x="757" y="17"/>
                    <a:pt x="757" y="17"/>
                  </a:cubicBezTo>
                  <a:cubicBezTo>
                    <a:pt x="759" y="17"/>
                    <a:pt x="759" y="17"/>
                    <a:pt x="759" y="17"/>
                  </a:cubicBezTo>
                  <a:cubicBezTo>
                    <a:pt x="759" y="25"/>
                    <a:pt x="759" y="25"/>
                    <a:pt x="759" y="25"/>
                  </a:cubicBezTo>
                  <a:close/>
                  <a:moveTo>
                    <a:pt x="812" y="49"/>
                  </a:moveTo>
                  <a:cubicBezTo>
                    <a:pt x="811" y="51"/>
                    <a:pt x="809" y="52"/>
                    <a:pt x="807" y="53"/>
                  </a:cubicBezTo>
                  <a:cubicBezTo>
                    <a:pt x="806" y="53"/>
                    <a:pt x="804" y="54"/>
                    <a:pt x="803" y="54"/>
                  </a:cubicBezTo>
                  <a:cubicBezTo>
                    <a:pt x="799" y="54"/>
                    <a:pt x="796" y="52"/>
                    <a:pt x="793" y="49"/>
                  </a:cubicBezTo>
                  <a:cubicBezTo>
                    <a:pt x="791" y="46"/>
                    <a:pt x="789" y="42"/>
                    <a:pt x="789" y="37"/>
                  </a:cubicBezTo>
                  <a:cubicBezTo>
                    <a:pt x="789" y="32"/>
                    <a:pt x="791" y="28"/>
                    <a:pt x="794" y="24"/>
                  </a:cubicBezTo>
                  <a:cubicBezTo>
                    <a:pt x="797" y="20"/>
                    <a:pt x="801" y="18"/>
                    <a:pt x="805" y="18"/>
                  </a:cubicBezTo>
                  <a:cubicBezTo>
                    <a:pt x="808" y="18"/>
                    <a:pt x="810" y="19"/>
                    <a:pt x="812" y="21"/>
                  </a:cubicBezTo>
                  <a:cubicBezTo>
                    <a:pt x="812" y="14"/>
                    <a:pt x="812" y="14"/>
                    <a:pt x="812" y="14"/>
                  </a:cubicBezTo>
                  <a:cubicBezTo>
                    <a:pt x="812" y="10"/>
                    <a:pt x="812" y="8"/>
                    <a:pt x="812" y="7"/>
                  </a:cubicBezTo>
                  <a:cubicBezTo>
                    <a:pt x="812" y="6"/>
                    <a:pt x="811" y="5"/>
                    <a:pt x="811" y="5"/>
                  </a:cubicBezTo>
                  <a:cubicBezTo>
                    <a:pt x="811" y="5"/>
                    <a:pt x="810" y="5"/>
                    <a:pt x="809" y="5"/>
                  </a:cubicBezTo>
                  <a:cubicBezTo>
                    <a:pt x="809" y="5"/>
                    <a:pt x="808" y="5"/>
                    <a:pt x="807" y="5"/>
                  </a:cubicBezTo>
                  <a:cubicBezTo>
                    <a:pt x="807" y="4"/>
                    <a:pt x="807" y="4"/>
                    <a:pt x="807" y="4"/>
                  </a:cubicBezTo>
                  <a:cubicBezTo>
                    <a:pt x="816" y="0"/>
                    <a:pt x="816" y="0"/>
                    <a:pt x="816" y="0"/>
                  </a:cubicBezTo>
                  <a:cubicBezTo>
                    <a:pt x="818" y="0"/>
                    <a:pt x="818" y="0"/>
                    <a:pt x="818" y="0"/>
                  </a:cubicBezTo>
                  <a:cubicBezTo>
                    <a:pt x="818" y="39"/>
                    <a:pt x="818" y="39"/>
                    <a:pt x="818" y="39"/>
                  </a:cubicBezTo>
                  <a:cubicBezTo>
                    <a:pt x="818" y="43"/>
                    <a:pt x="818" y="45"/>
                    <a:pt x="818" y="46"/>
                  </a:cubicBezTo>
                  <a:cubicBezTo>
                    <a:pt x="818" y="47"/>
                    <a:pt x="819" y="48"/>
                    <a:pt x="819" y="48"/>
                  </a:cubicBezTo>
                  <a:cubicBezTo>
                    <a:pt x="819" y="49"/>
                    <a:pt x="820" y="49"/>
                    <a:pt x="820" y="49"/>
                  </a:cubicBezTo>
                  <a:cubicBezTo>
                    <a:pt x="821" y="49"/>
                    <a:pt x="822" y="48"/>
                    <a:pt x="823" y="48"/>
                  </a:cubicBezTo>
                  <a:cubicBezTo>
                    <a:pt x="823" y="49"/>
                    <a:pt x="823" y="49"/>
                    <a:pt x="823" y="49"/>
                  </a:cubicBezTo>
                  <a:cubicBezTo>
                    <a:pt x="813" y="53"/>
                    <a:pt x="813" y="53"/>
                    <a:pt x="813" y="53"/>
                  </a:cubicBezTo>
                  <a:cubicBezTo>
                    <a:pt x="812" y="53"/>
                    <a:pt x="812" y="53"/>
                    <a:pt x="812" y="53"/>
                  </a:cubicBezTo>
                  <a:cubicBezTo>
                    <a:pt x="812" y="49"/>
                    <a:pt x="812" y="49"/>
                    <a:pt x="812" y="49"/>
                  </a:cubicBezTo>
                  <a:close/>
                  <a:moveTo>
                    <a:pt x="812" y="46"/>
                  </a:moveTo>
                  <a:cubicBezTo>
                    <a:pt x="812" y="29"/>
                    <a:pt x="812" y="29"/>
                    <a:pt x="812" y="29"/>
                  </a:cubicBezTo>
                  <a:cubicBezTo>
                    <a:pt x="812" y="27"/>
                    <a:pt x="812" y="25"/>
                    <a:pt x="811" y="24"/>
                  </a:cubicBezTo>
                  <a:cubicBezTo>
                    <a:pt x="810" y="23"/>
                    <a:pt x="809" y="22"/>
                    <a:pt x="808" y="21"/>
                  </a:cubicBezTo>
                  <a:cubicBezTo>
                    <a:pt x="807" y="20"/>
                    <a:pt x="806" y="20"/>
                    <a:pt x="805" y="20"/>
                  </a:cubicBezTo>
                  <a:cubicBezTo>
                    <a:pt x="803" y="20"/>
                    <a:pt x="801" y="21"/>
                    <a:pt x="799" y="23"/>
                  </a:cubicBezTo>
                  <a:cubicBezTo>
                    <a:pt x="797" y="25"/>
                    <a:pt x="796" y="29"/>
                    <a:pt x="796" y="34"/>
                  </a:cubicBezTo>
                  <a:cubicBezTo>
                    <a:pt x="796" y="39"/>
                    <a:pt x="797" y="43"/>
                    <a:pt x="799" y="45"/>
                  </a:cubicBezTo>
                  <a:cubicBezTo>
                    <a:pt x="801" y="48"/>
                    <a:pt x="803" y="49"/>
                    <a:pt x="806" y="49"/>
                  </a:cubicBezTo>
                  <a:cubicBezTo>
                    <a:pt x="808" y="50"/>
                    <a:pt x="810" y="49"/>
                    <a:pt x="812" y="46"/>
                  </a:cubicBezTo>
                  <a:close/>
                  <a:moveTo>
                    <a:pt x="883" y="3"/>
                  </a:moveTo>
                  <a:cubicBezTo>
                    <a:pt x="883" y="14"/>
                    <a:pt x="883" y="14"/>
                    <a:pt x="883" y="14"/>
                  </a:cubicBezTo>
                  <a:cubicBezTo>
                    <a:pt x="882" y="14"/>
                    <a:pt x="882" y="14"/>
                    <a:pt x="882" y="14"/>
                  </a:cubicBezTo>
                  <a:cubicBezTo>
                    <a:pt x="882" y="12"/>
                    <a:pt x="881" y="11"/>
                    <a:pt x="881" y="10"/>
                  </a:cubicBezTo>
                  <a:cubicBezTo>
                    <a:pt x="880" y="8"/>
                    <a:pt x="879" y="7"/>
                    <a:pt x="878" y="7"/>
                  </a:cubicBezTo>
                  <a:cubicBezTo>
                    <a:pt x="877" y="6"/>
                    <a:pt x="875" y="5"/>
                    <a:pt x="873" y="5"/>
                  </a:cubicBezTo>
                  <a:cubicBezTo>
                    <a:pt x="867" y="5"/>
                    <a:pt x="867" y="5"/>
                    <a:pt x="867" y="5"/>
                  </a:cubicBezTo>
                  <a:cubicBezTo>
                    <a:pt x="867" y="44"/>
                    <a:pt x="867" y="44"/>
                    <a:pt x="867" y="44"/>
                  </a:cubicBezTo>
                  <a:cubicBezTo>
                    <a:pt x="867" y="47"/>
                    <a:pt x="867" y="49"/>
                    <a:pt x="867" y="49"/>
                  </a:cubicBezTo>
                  <a:cubicBezTo>
                    <a:pt x="868" y="51"/>
                    <a:pt x="870" y="51"/>
                    <a:pt x="871" y="51"/>
                  </a:cubicBezTo>
                  <a:cubicBezTo>
                    <a:pt x="873" y="51"/>
                    <a:pt x="873" y="51"/>
                    <a:pt x="873" y="51"/>
                  </a:cubicBezTo>
                  <a:cubicBezTo>
                    <a:pt x="873" y="52"/>
                    <a:pt x="873" y="52"/>
                    <a:pt x="873" y="52"/>
                  </a:cubicBezTo>
                  <a:cubicBezTo>
                    <a:pt x="853" y="52"/>
                    <a:pt x="853" y="52"/>
                    <a:pt x="853" y="52"/>
                  </a:cubicBezTo>
                  <a:cubicBezTo>
                    <a:pt x="853" y="51"/>
                    <a:pt x="853" y="51"/>
                    <a:pt x="853" y="51"/>
                  </a:cubicBezTo>
                  <a:cubicBezTo>
                    <a:pt x="854" y="51"/>
                    <a:pt x="854" y="51"/>
                    <a:pt x="854" y="51"/>
                  </a:cubicBezTo>
                  <a:cubicBezTo>
                    <a:pt x="856" y="51"/>
                    <a:pt x="858" y="50"/>
                    <a:pt x="859" y="49"/>
                  </a:cubicBezTo>
                  <a:cubicBezTo>
                    <a:pt x="859" y="48"/>
                    <a:pt x="859" y="47"/>
                    <a:pt x="859" y="43"/>
                  </a:cubicBezTo>
                  <a:cubicBezTo>
                    <a:pt x="859" y="5"/>
                    <a:pt x="859" y="5"/>
                    <a:pt x="859" y="5"/>
                  </a:cubicBezTo>
                  <a:cubicBezTo>
                    <a:pt x="853" y="5"/>
                    <a:pt x="853" y="5"/>
                    <a:pt x="853" y="5"/>
                  </a:cubicBezTo>
                  <a:cubicBezTo>
                    <a:pt x="851" y="5"/>
                    <a:pt x="849" y="5"/>
                    <a:pt x="849" y="6"/>
                  </a:cubicBezTo>
                  <a:cubicBezTo>
                    <a:pt x="847" y="6"/>
                    <a:pt x="846" y="7"/>
                    <a:pt x="845" y="9"/>
                  </a:cubicBezTo>
                  <a:cubicBezTo>
                    <a:pt x="845" y="10"/>
                    <a:pt x="844" y="12"/>
                    <a:pt x="844" y="14"/>
                  </a:cubicBezTo>
                  <a:cubicBezTo>
                    <a:pt x="843" y="14"/>
                    <a:pt x="843" y="14"/>
                    <a:pt x="843" y="14"/>
                  </a:cubicBezTo>
                  <a:cubicBezTo>
                    <a:pt x="843" y="3"/>
                    <a:pt x="843" y="3"/>
                    <a:pt x="843" y="3"/>
                  </a:cubicBezTo>
                  <a:cubicBezTo>
                    <a:pt x="883" y="3"/>
                    <a:pt x="883" y="3"/>
                    <a:pt x="883" y="3"/>
                  </a:cubicBezTo>
                  <a:close/>
                  <a:moveTo>
                    <a:pt x="891" y="31"/>
                  </a:moveTo>
                  <a:cubicBezTo>
                    <a:pt x="891" y="37"/>
                    <a:pt x="893" y="40"/>
                    <a:pt x="895" y="43"/>
                  </a:cubicBezTo>
                  <a:cubicBezTo>
                    <a:pt x="897" y="46"/>
                    <a:pt x="900" y="48"/>
                    <a:pt x="903" y="48"/>
                  </a:cubicBezTo>
                  <a:cubicBezTo>
                    <a:pt x="905" y="48"/>
                    <a:pt x="907" y="47"/>
                    <a:pt x="909" y="46"/>
                  </a:cubicBezTo>
                  <a:cubicBezTo>
                    <a:pt x="911" y="45"/>
                    <a:pt x="912" y="43"/>
                    <a:pt x="913" y="39"/>
                  </a:cubicBezTo>
                  <a:cubicBezTo>
                    <a:pt x="914" y="40"/>
                    <a:pt x="914" y="40"/>
                    <a:pt x="914" y="40"/>
                  </a:cubicBezTo>
                  <a:cubicBezTo>
                    <a:pt x="914" y="43"/>
                    <a:pt x="912" y="47"/>
                    <a:pt x="910" y="49"/>
                  </a:cubicBezTo>
                  <a:cubicBezTo>
                    <a:pt x="907" y="52"/>
                    <a:pt x="904" y="53"/>
                    <a:pt x="901" y="53"/>
                  </a:cubicBezTo>
                  <a:cubicBezTo>
                    <a:pt x="897" y="53"/>
                    <a:pt x="893" y="52"/>
                    <a:pt x="891" y="49"/>
                  </a:cubicBezTo>
                  <a:cubicBezTo>
                    <a:pt x="888" y="45"/>
                    <a:pt x="887" y="41"/>
                    <a:pt x="887" y="36"/>
                  </a:cubicBezTo>
                  <a:cubicBezTo>
                    <a:pt x="887" y="30"/>
                    <a:pt x="888" y="25"/>
                    <a:pt x="891" y="22"/>
                  </a:cubicBezTo>
                  <a:cubicBezTo>
                    <a:pt x="894" y="19"/>
                    <a:pt x="897" y="17"/>
                    <a:pt x="902" y="17"/>
                  </a:cubicBezTo>
                  <a:cubicBezTo>
                    <a:pt x="905" y="17"/>
                    <a:pt x="909" y="19"/>
                    <a:pt x="911" y="21"/>
                  </a:cubicBezTo>
                  <a:cubicBezTo>
                    <a:pt x="913" y="23"/>
                    <a:pt x="915" y="27"/>
                    <a:pt x="915" y="31"/>
                  </a:cubicBezTo>
                  <a:cubicBezTo>
                    <a:pt x="891" y="31"/>
                    <a:pt x="891" y="31"/>
                    <a:pt x="891" y="31"/>
                  </a:cubicBezTo>
                  <a:close/>
                  <a:moveTo>
                    <a:pt x="891" y="29"/>
                  </a:moveTo>
                  <a:cubicBezTo>
                    <a:pt x="907" y="29"/>
                    <a:pt x="907" y="29"/>
                    <a:pt x="907" y="29"/>
                  </a:cubicBezTo>
                  <a:cubicBezTo>
                    <a:pt x="907" y="27"/>
                    <a:pt x="906" y="26"/>
                    <a:pt x="906" y="25"/>
                  </a:cubicBezTo>
                  <a:cubicBezTo>
                    <a:pt x="905" y="24"/>
                    <a:pt x="904" y="23"/>
                    <a:pt x="903" y="22"/>
                  </a:cubicBezTo>
                  <a:cubicBezTo>
                    <a:pt x="902" y="21"/>
                    <a:pt x="901" y="21"/>
                    <a:pt x="899" y="21"/>
                  </a:cubicBezTo>
                  <a:cubicBezTo>
                    <a:pt x="897" y="21"/>
                    <a:pt x="896" y="21"/>
                    <a:pt x="894" y="23"/>
                  </a:cubicBezTo>
                  <a:cubicBezTo>
                    <a:pt x="893" y="24"/>
                    <a:pt x="892" y="27"/>
                    <a:pt x="891" y="29"/>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6" name="Freeform 35"/>
            <p:cNvSpPr>
              <a:spLocks noEditPoints="1"/>
            </p:cNvSpPr>
            <p:nvPr userDrawn="1"/>
          </p:nvSpPr>
          <p:spPr bwMode="auto">
            <a:xfrm>
              <a:off x="10679175" y="4943779"/>
              <a:ext cx="873125" cy="103188"/>
            </a:xfrm>
            <a:custGeom>
              <a:avLst/>
              <a:gdLst>
                <a:gd name="T0" fmla="*/ 23 w 586"/>
                <a:gd name="T1" fmla="*/ 21 h 69"/>
                <a:gd name="T2" fmla="*/ 8 w 586"/>
                <a:gd name="T3" fmla="*/ 24 h 69"/>
                <a:gd name="T4" fmla="*/ 45 w 586"/>
                <a:gd name="T5" fmla="*/ 26 h 69"/>
                <a:gd name="T6" fmla="*/ 66 w 586"/>
                <a:gd name="T7" fmla="*/ 52 h 69"/>
                <a:gd name="T8" fmla="*/ 58 w 586"/>
                <a:gd name="T9" fmla="*/ 46 h 69"/>
                <a:gd name="T10" fmla="*/ 46 w 586"/>
                <a:gd name="T11" fmla="*/ 50 h 69"/>
                <a:gd name="T12" fmla="*/ 40 w 586"/>
                <a:gd name="T13" fmla="*/ 46 h 69"/>
                <a:gd name="T14" fmla="*/ 45 w 586"/>
                <a:gd name="T15" fmla="*/ 1 h 69"/>
                <a:gd name="T16" fmla="*/ 106 w 586"/>
                <a:gd name="T17" fmla="*/ 52 h 69"/>
                <a:gd name="T18" fmla="*/ 98 w 586"/>
                <a:gd name="T19" fmla="*/ 46 h 69"/>
                <a:gd name="T20" fmla="*/ 90 w 586"/>
                <a:gd name="T21" fmla="*/ 52 h 69"/>
                <a:gd name="T22" fmla="*/ 78 w 586"/>
                <a:gd name="T23" fmla="*/ 25 h 69"/>
                <a:gd name="T24" fmla="*/ 132 w 586"/>
                <a:gd name="T25" fmla="*/ 19 h 69"/>
                <a:gd name="T26" fmla="*/ 118 w 586"/>
                <a:gd name="T27" fmla="*/ 28 h 69"/>
                <a:gd name="T28" fmla="*/ 133 w 586"/>
                <a:gd name="T29" fmla="*/ 52 h 69"/>
                <a:gd name="T30" fmla="*/ 169 w 586"/>
                <a:gd name="T31" fmla="*/ 52 h 69"/>
                <a:gd name="T32" fmla="*/ 161 w 586"/>
                <a:gd name="T33" fmla="*/ 15 h 69"/>
                <a:gd name="T34" fmla="*/ 167 w 586"/>
                <a:gd name="T35" fmla="*/ 1 h 69"/>
                <a:gd name="T36" fmla="*/ 181 w 586"/>
                <a:gd name="T37" fmla="*/ 38 h 69"/>
                <a:gd name="T38" fmla="*/ 189 w 586"/>
                <a:gd name="T39" fmla="*/ 47 h 69"/>
                <a:gd name="T40" fmla="*/ 222 w 586"/>
                <a:gd name="T41" fmla="*/ 31 h 69"/>
                <a:gd name="T42" fmla="*/ 252 w 586"/>
                <a:gd name="T43" fmla="*/ 24 h 69"/>
                <a:gd name="T44" fmla="*/ 228 w 586"/>
                <a:gd name="T45" fmla="*/ 44 h 69"/>
                <a:gd name="T46" fmla="*/ 249 w 586"/>
                <a:gd name="T47" fmla="*/ 64 h 69"/>
                <a:gd name="T48" fmla="*/ 223 w 586"/>
                <a:gd name="T49" fmla="*/ 48 h 69"/>
                <a:gd name="T50" fmla="*/ 240 w 586"/>
                <a:gd name="T51" fmla="*/ 39 h 69"/>
                <a:gd name="T52" fmla="*/ 238 w 586"/>
                <a:gd name="T53" fmla="*/ 66 h 69"/>
                <a:gd name="T54" fmla="*/ 274 w 586"/>
                <a:gd name="T55" fmla="*/ 21 h 69"/>
                <a:gd name="T56" fmla="*/ 286 w 586"/>
                <a:gd name="T57" fmla="*/ 21 h 69"/>
                <a:gd name="T58" fmla="*/ 290 w 586"/>
                <a:gd name="T59" fmla="*/ 25 h 69"/>
                <a:gd name="T60" fmla="*/ 267 w 586"/>
                <a:gd name="T61" fmla="*/ 62 h 69"/>
                <a:gd name="T62" fmla="*/ 258 w 586"/>
                <a:gd name="T63" fmla="*/ 20 h 69"/>
                <a:gd name="T64" fmla="*/ 319 w 586"/>
                <a:gd name="T65" fmla="*/ 49 h 69"/>
                <a:gd name="T66" fmla="*/ 322 w 586"/>
                <a:gd name="T67" fmla="*/ 34 h 69"/>
                <a:gd name="T68" fmla="*/ 368 w 586"/>
                <a:gd name="T69" fmla="*/ 45 h 69"/>
                <a:gd name="T70" fmla="*/ 360 w 586"/>
                <a:gd name="T71" fmla="*/ 52 h 69"/>
                <a:gd name="T72" fmla="*/ 364 w 586"/>
                <a:gd name="T73" fmla="*/ 8 h 69"/>
                <a:gd name="T74" fmla="*/ 378 w 586"/>
                <a:gd name="T75" fmla="*/ 6 h 69"/>
                <a:gd name="T76" fmla="*/ 377 w 586"/>
                <a:gd name="T77" fmla="*/ 22 h 69"/>
                <a:gd name="T78" fmla="*/ 408 w 586"/>
                <a:gd name="T79" fmla="*/ 16 h 69"/>
                <a:gd name="T80" fmla="*/ 433 w 586"/>
                <a:gd name="T81" fmla="*/ 52 h 69"/>
                <a:gd name="T82" fmla="*/ 435 w 586"/>
                <a:gd name="T83" fmla="*/ 6 h 69"/>
                <a:gd name="T84" fmla="*/ 476 w 586"/>
                <a:gd name="T85" fmla="*/ 20 h 69"/>
                <a:gd name="T86" fmla="*/ 468 w 586"/>
                <a:gd name="T87" fmla="*/ 54 h 69"/>
                <a:gd name="T88" fmla="*/ 472 w 586"/>
                <a:gd name="T89" fmla="*/ 24 h 69"/>
                <a:gd name="T90" fmla="*/ 466 w 586"/>
                <a:gd name="T91" fmla="*/ 54 h 69"/>
                <a:gd name="T92" fmla="*/ 454 w 586"/>
                <a:gd name="T93" fmla="*/ 6 h 69"/>
                <a:gd name="T94" fmla="*/ 502 w 586"/>
                <a:gd name="T95" fmla="*/ 5 h 69"/>
                <a:gd name="T96" fmla="*/ 502 w 586"/>
                <a:gd name="T97" fmla="*/ 46 h 69"/>
                <a:gd name="T98" fmla="*/ 495 w 586"/>
                <a:gd name="T99" fmla="*/ 50 h 69"/>
                <a:gd name="T100" fmla="*/ 500 w 586"/>
                <a:gd name="T101" fmla="*/ 19 h 69"/>
                <a:gd name="T102" fmla="*/ 544 w 586"/>
                <a:gd name="T103" fmla="*/ 50 h 69"/>
                <a:gd name="T104" fmla="*/ 538 w 586"/>
                <a:gd name="T105" fmla="*/ 49 h 69"/>
                <a:gd name="T106" fmla="*/ 526 w 586"/>
                <a:gd name="T107" fmla="*/ 52 h 69"/>
                <a:gd name="T108" fmla="*/ 518 w 586"/>
                <a:gd name="T109" fmla="*/ 33 h 69"/>
                <a:gd name="T110" fmla="*/ 524 w 586"/>
                <a:gd name="T111" fmla="*/ 26 h 69"/>
                <a:gd name="T112" fmla="*/ 574 w 586"/>
                <a:gd name="T113" fmla="*/ 31 h 69"/>
                <a:gd name="T114" fmla="*/ 560 w 586"/>
                <a:gd name="T115" fmla="*/ 30 h 69"/>
                <a:gd name="T116" fmla="*/ 580 w 586"/>
                <a:gd name="T117" fmla="*/ 41 h 69"/>
                <a:gd name="T118" fmla="*/ 575 w 586"/>
                <a:gd name="T119" fmla="*/ 52 h 69"/>
                <a:gd name="T120" fmla="*/ 566 w 586"/>
                <a:gd name="T121" fmla="*/ 5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86" h="69">
                  <a:moveTo>
                    <a:pt x="27" y="41"/>
                  </a:moveTo>
                  <a:cubicBezTo>
                    <a:pt x="26" y="45"/>
                    <a:pt x="24" y="49"/>
                    <a:pt x="22" y="51"/>
                  </a:cubicBezTo>
                  <a:cubicBezTo>
                    <a:pt x="19" y="54"/>
                    <a:pt x="16" y="55"/>
                    <a:pt x="13" y="55"/>
                  </a:cubicBezTo>
                  <a:cubicBezTo>
                    <a:pt x="10" y="55"/>
                    <a:pt x="6" y="53"/>
                    <a:pt x="4" y="50"/>
                  </a:cubicBezTo>
                  <a:cubicBezTo>
                    <a:pt x="1" y="47"/>
                    <a:pt x="0" y="42"/>
                    <a:pt x="0" y="37"/>
                  </a:cubicBezTo>
                  <a:cubicBezTo>
                    <a:pt x="0" y="32"/>
                    <a:pt x="1" y="27"/>
                    <a:pt x="4" y="24"/>
                  </a:cubicBezTo>
                  <a:cubicBezTo>
                    <a:pt x="7" y="20"/>
                    <a:pt x="11" y="18"/>
                    <a:pt x="15" y="18"/>
                  </a:cubicBezTo>
                  <a:cubicBezTo>
                    <a:pt x="18" y="18"/>
                    <a:pt x="21" y="19"/>
                    <a:pt x="23" y="21"/>
                  </a:cubicBezTo>
                  <a:cubicBezTo>
                    <a:pt x="25" y="23"/>
                    <a:pt x="26" y="25"/>
                    <a:pt x="26" y="27"/>
                  </a:cubicBezTo>
                  <a:cubicBezTo>
                    <a:pt x="26" y="28"/>
                    <a:pt x="26" y="28"/>
                    <a:pt x="26" y="29"/>
                  </a:cubicBezTo>
                  <a:cubicBezTo>
                    <a:pt x="25" y="30"/>
                    <a:pt x="24" y="30"/>
                    <a:pt x="23" y="30"/>
                  </a:cubicBezTo>
                  <a:cubicBezTo>
                    <a:pt x="22" y="30"/>
                    <a:pt x="21" y="30"/>
                    <a:pt x="20" y="28"/>
                  </a:cubicBezTo>
                  <a:cubicBezTo>
                    <a:pt x="20" y="28"/>
                    <a:pt x="19" y="27"/>
                    <a:pt x="19" y="26"/>
                  </a:cubicBezTo>
                  <a:cubicBezTo>
                    <a:pt x="19" y="24"/>
                    <a:pt x="18" y="23"/>
                    <a:pt x="18" y="22"/>
                  </a:cubicBezTo>
                  <a:cubicBezTo>
                    <a:pt x="17" y="22"/>
                    <a:pt x="16" y="21"/>
                    <a:pt x="14" y="21"/>
                  </a:cubicBezTo>
                  <a:cubicBezTo>
                    <a:pt x="12" y="21"/>
                    <a:pt x="10" y="22"/>
                    <a:pt x="8" y="24"/>
                  </a:cubicBezTo>
                  <a:cubicBezTo>
                    <a:pt x="6" y="26"/>
                    <a:pt x="6" y="30"/>
                    <a:pt x="6" y="34"/>
                  </a:cubicBezTo>
                  <a:cubicBezTo>
                    <a:pt x="6" y="38"/>
                    <a:pt x="6" y="41"/>
                    <a:pt x="8" y="44"/>
                  </a:cubicBezTo>
                  <a:cubicBezTo>
                    <a:pt x="10" y="48"/>
                    <a:pt x="13" y="49"/>
                    <a:pt x="16" y="49"/>
                  </a:cubicBezTo>
                  <a:cubicBezTo>
                    <a:pt x="18" y="49"/>
                    <a:pt x="20" y="48"/>
                    <a:pt x="22" y="47"/>
                  </a:cubicBezTo>
                  <a:cubicBezTo>
                    <a:pt x="24" y="46"/>
                    <a:pt x="25" y="44"/>
                    <a:pt x="27" y="41"/>
                  </a:cubicBezTo>
                  <a:cubicBezTo>
                    <a:pt x="27" y="41"/>
                    <a:pt x="27" y="41"/>
                    <a:pt x="27" y="41"/>
                  </a:cubicBezTo>
                  <a:close/>
                  <a:moveTo>
                    <a:pt x="45" y="1"/>
                  </a:moveTo>
                  <a:cubicBezTo>
                    <a:pt x="45" y="26"/>
                    <a:pt x="45" y="26"/>
                    <a:pt x="45" y="26"/>
                  </a:cubicBezTo>
                  <a:cubicBezTo>
                    <a:pt x="48" y="22"/>
                    <a:pt x="50" y="21"/>
                    <a:pt x="51" y="20"/>
                  </a:cubicBezTo>
                  <a:cubicBezTo>
                    <a:pt x="53" y="19"/>
                    <a:pt x="54" y="18"/>
                    <a:pt x="56" y="18"/>
                  </a:cubicBezTo>
                  <a:cubicBezTo>
                    <a:pt x="58" y="18"/>
                    <a:pt x="60" y="19"/>
                    <a:pt x="61" y="20"/>
                  </a:cubicBezTo>
                  <a:cubicBezTo>
                    <a:pt x="62" y="21"/>
                    <a:pt x="63" y="23"/>
                    <a:pt x="64" y="25"/>
                  </a:cubicBezTo>
                  <a:cubicBezTo>
                    <a:pt x="64" y="27"/>
                    <a:pt x="64" y="30"/>
                    <a:pt x="64" y="34"/>
                  </a:cubicBezTo>
                  <a:cubicBezTo>
                    <a:pt x="64" y="46"/>
                    <a:pt x="64" y="46"/>
                    <a:pt x="64" y="46"/>
                  </a:cubicBezTo>
                  <a:cubicBezTo>
                    <a:pt x="64" y="48"/>
                    <a:pt x="64" y="50"/>
                    <a:pt x="65" y="50"/>
                  </a:cubicBezTo>
                  <a:cubicBezTo>
                    <a:pt x="65" y="51"/>
                    <a:pt x="66" y="52"/>
                    <a:pt x="66" y="52"/>
                  </a:cubicBezTo>
                  <a:cubicBezTo>
                    <a:pt x="66" y="52"/>
                    <a:pt x="68" y="52"/>
                    <a:pt x="69" y="52"/>
                  </a:cubicBezTo>
                  <a:cubicBezTo>
                    <a:pt x="69" y="54"/>
                    <a:pt x="69" y="54"/>
                    <a:pt x="69" y="54"/>
                  </a:cubicBezTo>
                  <a:cubicBezTo>
                    <a:pt x="53" y="54"/>
                    <a:pt x="53" y="54"/>
                    <a:pt x="53" y="54"/>
                  </a:cubicBezTo>
                  <a:cubicBezTo>
                    <a:pt x="53" y="52"/>
                    <a:pt x="53" y="52"/>
                    <a:pt x="53" y="52"/>
                  </a:cubicBezTo>
                  <a:cubicBezTo>
                    <a:pt x="54" y="52"/>
                    <a:pt x="54" y="52"/>
                    <a:pt x="54" y="52"/>
                  </a:cubicBezTo>
                  <a:cubicBezTo>
                    <a:pt x="56" y="52"/>
                    <a:pt x="56" y="52"/>
                    <a:pt x="57" y="52"/>
                  </a:cubicBezTo>
                  <a:cubicBezTo>
                    <a:pt x="58" y="51"/>
                    <a:pt x="58" y="50"/>
                    <a:pt x="58" y="50"/>
                  </a:cubicBezTo>
                  <a:cubicBezTo>
                    <a:pt x="58" y="49"/>
                    <a:pt x="58" y="48"/>
                    <a:pt x="58" y="46"/>
                  </a:cubicBezTo>
                  <a:cubicBezTo>
                    <a:pt x="58" y="34"/>
                    <a:pt x="58" y="34"/>
                    <a:pt x="58" y="34"/>
                  </a:cubicBezTo>
                  <a:cubicBezTo>
                    <a:pt x="58" y="30"/>
                    <a:pt x="58" y="28"/>
                    <a:pt x="58" y="27"/>
                  </a:cubicBezTo>
                  <a:cubicBezTo>
                    <a:pt x="58" y="26"/>
                    <a:pt x="57" y="25"/>
                    <a:pt x="56" y="24"/>
                  </a:cubicBezTo>
                  <a:cubicBezTo>
                    <a:pt x="56" y="24"/>
                    <a:pt x="55" y="23"/>
                    <a:pt x="54" y="23"/>
                  </a:cubicBezTo>
                  <a:cubicBezTo>
                    <a:pt x="52" y="23"/>
                    <a:pt x="51" y="24"/>
                    <a:pt x="50" y="24"/>
                  </a:cubicBezTo>
                  <a:cubicBezTo>
                    <a:pt x="49" y="25"/>
                    <a:pt x="47" y="26"/>
                    <a:pt x="46" y="28"/>
                  </a:cubicBezTo>
                  <a:cubicBezTo>
                    <a:pt x="46" y="46"/>
                    <a:pt x="46" y="46"/>
                    <a:pt x="46" y="46"/>
                  </a:cubicBezTo>
                  <a:cubicBezTo>
                    <a:pt x="46" y="48"/>
                    <a:pt x="46" y="50"/>
                    <a:pt x="46" y="50"/>
                  </a:cubicBezTo>
                  <a:cubicBezTo>
                    <a:pt x="46" y="51"/>
                    <a:pt x="47" y="52"/>
                    <a:pt x="47" y="52"/>
                  </a:cubicBezTo>
                  <a:cubicBezTo>
                    <a:pt x="48" y="52"/>
                    <a:pt x="49" y="52"/>
                    <a:pt x="51" y="52"/>
                  </a:cubicBezTo>
                  <a:cubicBezTo>
                    <a:pt x="51" y="54"/>
                    <a:pt x="51" y="54"/>
                    <a:pt x="51" y="54"/>
                  </a:cubicBezTo>
                  <a:cubicBezTo>
                    <a:pt x="34" y="54"/>
                    <a:pt x="34" y="54"/>
                    <a:pt x="34" y="54"/>
                  </a:cubicBezTo>
                  <a:cubicBezTo>
                    <a:pt x="34" y="52"/>
                    <a:pt x="34" y="52"/>
                    <a:pt x="34" y="52"/>
                  </a:cubicBezTo>
                  <a:cubicBezTo>
                    <a:pt x="36" y="52"/>
                    <a:pt x="37" y="52"/>
                    <a:pt x="38" y="52"/>
                  </a:cubicBezTo>
                  <a:cubicBezTo>
                    <a:pt x="38" y="51"/>
                    <a:pt x="39" y="51"/>
                    <a:pt x="39" y="50"/>
                  </a:cubicBezTo>
                  <a:cubicBezTo>
                    <a:pt x="40" y="49"/>
                    <a:pt x="40" y="48"/>
                    <a:pt x="40" y="46"/>
                  </a:cubicBezTo>
                  <a:cubicBezTo>
                    <a:pt x="40" y="15"/>
                    <a:pt x="40" y="15"/>
                    <a:pt x="40" y="15"/>
                  </a:cubicBezTo>
                  <a:cubicBezTo>
                    <a:pt x="40" y="11"/>
                    <a:pt x="40" y="8"/>
                    <a:pt x="39" y="8"/>
                  </a:cubicBezTo>
                  <a:cubicBezTo>
                    <a:pt x="39" y="7"/>
                    <a:pt x="39" y="6"/>
                    <a:pt x="38" y="6"/>
                  </a:cubicBezTo>
                  <a:cubicBezTo>
                    <a:pt x="38" y="5"/>
                    <a:pt x="38" y="5"/>
                    <a:pt x="37" y="5"/>
                  </a:cubicBezTo>
                  <a:cubicBezTo>
                    <a:pt x="36" y="5"/>
                    <a:pt x="36" y="5"/>
                    <a:pt x="34" y="6"/>
                  </a:cubicBezTo>
                  <a:cubicBezTo>
                    <a:pt x="34" y="4"/>
                    <a:pt x="34" y="4"/>
                    <a:pt x="34" y="4"/>
                  </a:cubicBezTo>
                  <a:cubicBezTo>
                    <a:pt x="44" y="0"/>
                    <a:pt x="44" y="0"/>
                    <a:pt x="44" y="0"/>
                  </a:cubicBezTo>
                  <a:cubicBezTo>
                    <a:pt x="45" y="1"/>
                    <a:pt x="45" y="1"/>
                    <a:pt x="45" y="1"/>
                  </a:cubicBezTo>
                  <a:close/>
                  <a:moveTo>
                    <a:pt x="85" y="26"/>
                  </a:moveTo>
                  <a:cubicBezTo>
                    <a:pt x="89" y="21"/>
                    <a:pt x="92" y="19"/>
                    <a:pt x="96" y="19"/>
                  </a:cubicBezTo>
                  <a:cubicBezTo>
                    <a:pt x="97" y="19"/>
                    <a:pt x="99" y="19"/>
                    <a:pt x="100" y="20"/>
                  </a:cubicBezTo>
                  <a:cubicBezTo>
                    <a:pt x="102" y="21"/>
                    <a:pt x="103" y="22"/>
                    <a:pt x="104" y="24"/>
                  </a:cubicBezTo>
                  <a:cubicBezTo>
                    <a:pt x="104" y="26"/>
                    <a:pt x="104" y="28"/>
                    <a:pt x="104" y="31"/>
                  </a:cubicBezTo>
                  <a:cubicBezTo>
                    <a:pt x="104" y="46"/>
                    <a:pt x="104" y="46"/>
                    <a:pt x="104" y="46"/>
                  </a:cubicBezTo>
                  <a:cubicBezTo>
                    <a:pt x="104" y="48"/>
                    <a:pt x="104" y="49"/>
                    <a:pt x="105" y="50"/>
                  </a:cubicBezTo>
                  <a:cubicBezTo>
                    <a:pt x="105" y="51"/>
                    <a:pt x="106" y="51"/>
                    <a:pt x="106" y="52"/>
                  </a:cubicBezTo>
                  <a:cubicBezTo>
                    <a:pt x="106" y="52"/>
                    <a:pt x="108" y="52"/>
                    <a:pt x="109" y="52"/>
                  </a:cubicBezTo>
                  <a:cubicBezTo>
                    <a:pt x="109" y="53"/>
                    <a:pt x="109" y="53"/>
                    <a:pt x="109" y="53"/>
                  </a:cubicBezTo>
                  <a:cubicBezTo>
                    <a:pt x="93" y="53"/>
                    <a:pt x="93" y="53"/>
                    <a:pt x="93" y="53"/>
                  </a:cubicBezTo>
                  <a:cubicBezTo>
                    <a:pt x="93" y="52"/>
                    <a:pt x="93" y="52"/>
                    <a:pt x="93" y="52"/>
                  </a:cubicBezTo>
                  <a:cubicBezTo>
                    <a:pt x="94" y="52"/>
                    <a:pt x="94" y="52"/>
                    <a:pt x="94" y="52"/>
                  </a:cubicBezTo>
                  <a:cubicBezTo>
                    <a:pt x="96" y="52"/>
                    <a:pt x="96" y="52"/>
                    <a:pt x="97" y="51"/>
                  </a:cubicBezTo>
                  <a:cubicBezTo>
                    <a:pt x="98" y="51"/>
                    <a:pt x="98" y="50"/>
                    <a:pt x="98" y="49"/>
                  </a:cubicBezTo>
                  <a:cubicBezTo>
                    <a:pt x="98" y="49"/>
                    <a:pt x="98" y="48"/>
                    <a:pt x="98" y="46"/>
                  </a:cubicBezTo>
                  <a:cubicBezTo>
                    <a:pt x="98" y="32"/>
                    <a:pt x="98" y="32"/>
                    <a:pt x="98" y="32"/>
                  </a:cubicBezTo>
                  <a:cubicBezTo>
                    <a:pt x="98" y="28"/>
                    <a:pt x="98" y="26"/>
                    <a:pt x="97" y="25"/>
                  </a:cubicBezTo>
                  <a:cubicBezTo>
                    <a:pt x="96" y="24"/>
                    <a:pt x="95" y="23"/>
                    <a:pt x="93" y="23"/>
                  </a:cubicBezTo>
                  <a:cubicBezTo>
                    <a:pt x="90" y="23"/>
                    <a:pt x="88" y="24"/>
                    <a:pt x="85" y="28"/>
                  </a:cubicBezTo>
                  <a:cubicBezTo>
                    <a:pt x="85" y="46"/>
                    <a:pt x="85" y="46"/>
                    <a:pt x="85" y="46"/>
                  </a:cubicBezTo>
                  <a:cubicBezTo>
                    <a:pt x="85" y="48"/>
                    <a:pt x="85" y="49"/>
                    <a:pt x="85" y="50"/>
                  </a:cubicBezTo>
                  <a:cubicBezTo>
                    <a:pt x="86" y="51"/>
                    <a:pt x="86" y="51"/>
                    <a:pt x="86" y="52"/>
                  </a:cubicBezTo>
                  <a:cubicBezTo>
                    <a:pt x="87" y="52"/>
                    <a:pt x="88" y="52"/>
                    <a:pt x="90" y="52"/>
                  </a:cubicBezTo>
                  <a:cubicBezTo>
                    <a:pt x="90" y="53"/>
                    <a:pt x="90" y="53"/>
                    <a:pt x="90" y="53"/>
                  </a:cubicBezTo>
                  <a:cubicBezTo>
                    <a:pt x="74" y="53"/>
                    <a:pt x="74" y="53"/>
                    <a:pt x="74" y="53"/>
                  </a:cubicBezTo>
                  <a:cubicBezTo>
                    <a:pt x="74" y="52"/>
                    <a:pt x="74" y="52"/>
                    <a:pt x="74" y="52"/>
                  </a:cubicBezTo>
                  <a:cubicBezTo>
                    <a:pt x="75" y="52"/>
                    <a:pt x="75" y="52"/>
                    <a:pt x="75" y="52"/>
                  </a:cubicBezTo>
                  <a:cubicBezTo>
                    <a:pt x="76" y="52"/>
                    <a:pt x="78" y="52"/>
                    <a:pt x="78" y="51"/>
                  </a:cubicBezTo>
                  <a:cubicBezTo>
                    <a:pt x="78" y="50"/>
                    <a:pt x="79" y="48"/>
                    <a:pt x="79" y="46"/>
                  </a:cubicBezTo>
                  <a:cubicBezTo>
                    <a:pt x="79" y="33"/>
                    <a:pt x="79" y="33"/>
                    <a:pt x="79" y="33"/>
                  </a:cubicBezTo>
                  <a:cubicBezTo>
                    <a:pt x="79" y="29"/>
                    <a:pt x="79" y="26"/>
                    <a:pt x="78" y="25"/>
                  </a:cubicBezTo>
                  <a:cubicBezTo>
                    <a:pt x="78" y="24"/>
                    <a:pt x="78" y="24"/>
                    <a:pt x="78" y="23"/>
                  </a:cubicBezTo>
                  <a:cubicBezTo>
                    <a:pt x="77" y="23"/>
                    <a:pt x="77" y="23"/>
                    <a:pt x="76" y="23"/>
                  </a:cubicBezTo>
                  <a:cubicBezTo>
                    <a:pt x="75" y="23"/>
                    <a:pt x="74" y="23"/>
                    <a:pt x="74" y="23"/>
                  </a:cubicBezTo>
                  <a:cubicBezTo>
                    <a:pt x="73" y="22"/>
                    <a:pt x="73" y="22"/>
                    <a:pt x="73" y="22"/>
                  </a:cubicBezTo>
                  <a:cubicBezTo>
                    <a:pt x="83" y="18"/>
                    <a:pt x="83" y="18"/>
                    <a:pt x="83" y="18"/>
                  </a:cubicBezTo>
                  <a:cubicBezTo>
                    <a:pt x="85" y="18"/>
                    <a:pt x="85" y="18"/>
                    <a:pt x="85" y="18"/>
                  </a:cubicBezTo>
                  <a:cubicBezTo>
                    <a:pt x="85" y="26"/>
                    <a:pt x="85" y="26"/>
                    <a:pt x="85" y="26"/>
                  </a:cubicBezTo>
                  <a:close/>
                  <a:moveTo>
                    <a:pt x="132" y="19"/>
                  </a:moveTo>
                  <a:cubicBezTo>
                    <a:pt x="136" y="19"/>
                    <a:pt x="140" y="21"/>
                    <a:pt x="144" y="25"/>
                  </a:cubicBezTo>
                  <a:cubicBezTo>
                    <a:pt x="146" y="28"/>
                    <a:pt x="148" y="32"/>
                    <a:pt x="148" y="36"/>
                  </a:cubicBezTo>
                  <a:cubicBezTo>
                    <a:pt x="148" y="40"/>
                    <a:pt x="147" y="42"/>
                    <a:pt x="146" y="46"/>
                  </a:cubicBezTo>
                  <a:cubicBezTo>
                    <a:pt x="144" y="49"/>
                    <a:pt x="142" y="51"/>
                    <a:pt x="140" y="53"/>
                  </a:cubicBezTo>
                  <a:cubicBezTo>
                    <a:pt x="137" y="54"/>
                    <a:pt x="134" y="55"/>
                    <a:pt x="131" y="55"/>
                  </a:cubicBezTo>
                  <a:cubicBezTo>
                    <a:pt x="126" y="55"/>
                    <a:pt x="122" y="53"/>
                    <a:pt x="120" y="49"/>
                  </a:cubicBezTo>
                  <a:cubicBezTo>
                    <a:pt x="117" y="46"/>
                    <a:pt x="116" y="42"/>
                    <a:pt x="116" y="38"/>
                  </a:cubicBezTo>
                  <a:cubicBezTo>
                    <a:pt x="116" y="34"/>
                    <a:pt x="117" y="31"/>
                    <a:pt x="118" y="28"/>
                  </a:cubicBezTo>
                  <a:cubicBezTo>
                    <a:pt x="120" y="26"/>
                    <a:pt x="122" y="23"/>
                    <a:pt x="124" y="22"/>
                  </a:cubicBezTo>
                  <a:cubicBezTo>
                    <a:pt x="126" y="20"/>
                    <a:pt x="129" y="19"/>
                    <a:pt x="132" y="19"/>
                  </a:cubicBezTo>
                  <a:close/>
                  <a:moveTo>
                    <a:pt x="130" y="21"/>
                  </a:moveTo>
                  <a:cubicBezTo>
                    <a:pt x="129" y="21"/>
                    <a:pt x="128" y="22"/>
                    <a:pt x="127" y="22"/>
                  </a:cubicBezTo>
                  <a:cubicBezTo>
                    <a:pt x="126" y="23"/>
                    <a:pt x="124" y="24"/>
                    <a:pt x="124" y="26"/>
                  </a:cubicBezTo>
                  <a:cubicBezTo>
                    <a:pt x="123" y="28"/>
                    <a:pt x="122" y="31"/>
                    <a:pt x="122" y="34"/>
                  </a:cubicBezTo>
                  <a:cubicBezTo>
                    <a:pt x="122" y="39"/>
                    <a:pt x="123" y="43"/>
                    <a:pt x="125" y="47"/>
                  </a:cubicBezTo>
                  <a:cubicBezTo>
                    <a:pt x="127" y="50"/>
                    <a:pt x="130" y="52"/>
                    <a:pt x="133" y="52"/>
                  </a:cubicBezTo>
                  <a:cubicBezTo>
                    <a:pt x="135" y="52"/>
                    <a:pt x="137" y="51"/>
                    <a:pt x="138" y="49"/>
                  </a:cubicBezTo>
                  <a:cubicBezTo>
                    <a:pt x="140" y="47"/>
                    <a:pt x="141" y="44"/>
                    <a:pt x="141" y="39"/>
                  </a:cubicBezTo>
                  <a:cubicBezTo>
                    <a:pt x="141" y="33"/>
                    <a:pt x="140" y="28"/>
                    <a:pt x="137" y="25"/>
                  </a:cubicBezTo>
                  <a:cubicBezTo>
                    <a:pt x="135" y="22"/>
                    <a:pt x="133" y="21"/>
                    <a:pt x="130" y="21"/>
                  </a:cubicBezTo>
                  <a:close/>
                  <a:moveTo>
                    <a:pt x="167" y="1"/>
                  </a:moveTo>
                  <a:cubicBezTo>
                    <a:pt x="167" y="46"/>
                    <a:pt x="167" y="46"/>
                    <a:pt x="167" y="46"/>
                  </a:cubicBezTo>
                  <a:cubicBezTo>
                    <a:pt x="167" y="48"/>
                    <a:pt x="167" y="50"/>
                    <a:pt x="168" y="50"/>
                  </a:cubicBezTo>
                  <a:cubicBezTo>
                    <a:pt x="168" y="51"/>
                    <a:pt x="168" y="52"/>
                    <a:pt x="169" y="52"/>
                  </a:cubicBezTo>
                  <a:cubicBezTo>
                    <a:pt x="170" y="52"/>
                    <a:pt x="170" y="52"/>
                    <a:pt x="172" y="52"/>
                  </a:cubicBezTo>
                  <a:cubicBezTo>
                    <a:pt x="172" y="54"/>
                    <a:pt x="172" y="54"/>
                    <a:pt x="172" y="54"/>
                  </a:cubicBezTo>
                  <a:cubicBezTo>
                    <a:pt x="156" y="54"/>
                    <a:pt x="156" y="54"/>
                    <a:pt x="156" y="54"/>
                  </a:cubicBezTo>
                  <a:cubicBezTo>
                    <a:pt x="156" y="52"/>
                    <a:pt x="156" y="52"/>
                    <a:pt x="156" y="52"/>
                  </a:cubicBezTo>
                  <a:cubicBezTo>
                    <a:pt x="158" y="52"/>
                    <a:pt x="159" y="52"/>
                    <a:pt x="160" y="52"/>
                  </a:cubicBezTo>
                  <a:cubicBezTo>
                    <a:pt x="160" y="52"/>
                    <a:pt x="160" y="51"/>
                    <a:pt x="161" y="50"/>
                  </a:cubicBezTo>
                  <a:cubicBezTo>
                    <a:pt x="161" y="50"/>
                    <a:pt x="161" y="48"/>
                    <a:pt x="161" y="46"/>
                  </a:cubicBezTo>
                  <a:cubicBezTo>
                    <a:pt x="161" y="15"/>
                    <a:pt x="161" y="15"/>
                    <a:pt x="161" y="15"/>
                  </a:cubicBezTo>
                  <a:cubicBezTo>
                    <a:pt x="161" y="11"/>
                    <a:pt x="161" y="9"/>
                    <a:pt x="161" y="8"/>
                  </a:cubicBezTo>
                  <a:cubicBezTo>
                    <a:pt x="161" y="7"/>
                    <a:pt x="160" y="6"/>
                    <a:pt x="160" y="6"/>
                  </a:cubicBezTo>
                  <a:cubicBezTo>
                    <a:pt x="160" y="6"/>
                    <a:pt x="159" y="6"/>
                    <a:pt x="158" y="6"/>
                  </a:cubicBezTo>
                  <a:cubicBezTo>
                    <a:pt x="158" y="6"/>
                    <a:pt x="157" y="6"/>
                    <a:pt x="156" y="6"/>
                  </a:cubicBezTo>
                  <a:cubicBezTo>
                    <a:pt x="155" y="5"/>
                    <a:pt x="155" y="5"/>
                    <a:pt x="155" y="5"/>
                  </a:cubicBezTo>
                  <a:cubicBezTo>
                    <a:pt x="165" y="1"/>
                    <a:pt x="165" y="1"/>
                    <a:pt x="165" y="1"/>
                  </a:cubicBezTo>
                  <a:cubicBezTo>
                    <a:pt x="167" y="1"/>
                    <a:pt x="167" y="1"/>
                    <a:pt x="167" y="1"/>
                  </a:cubicBezTo>
                  <a:cubicBezTo>
                    <a:pt x="167" y="1"/>
                    <a:pt x="167" y="1"/>
                    <a:pt x="167" y="1"/>
                  </a:cubicBezTo>
                  <a:close/>
                  <a:moveTo>
                    <a:pt x="196" y="19"/>
                  </a:moveTo>
                  <a:cubicBezTo>
                    <a:pt x="201" y="19"/>
                    <a:pt x="205" y="21"/>
                    <a:pt x="208" y="25"/>
                  </a:cubicBezTo>
                  <a:cubicBezTo>
                    <a:pt x="210" y="28"/>
                    <a:pt x="212" y="32"/>
                    <a:pt x="212" y="36"/>
                  </a:cubicBezTo>
                  <a:cubicBezTo>
                    <a:pt x="212" y="40"/>
                    <a:pt x="211" y="42"/>
                    <a:pt x="210" y="46"/>
                  </a:cubicBezTo>
                  <a:cubicBezTo>
                    <a:pt x="209" y="49"/>
                    <a:pt x="207" y="51"/>
                    <a:pt x="204" y="53"/>
                  </a:cubicBezTo>
                  <a:cubicBezTo>
                    <a:pt x="202" y="54"/>
                    <a:pt x="199" y="55"/>
                    <a:pt x="196" y="55"/>
                  </a:cubicBezTo>
                  <a:cubicBezTo>
                    <a:pt x="191" y="55"/>
                    <a:pt x="187" y="53"/>
                    <a:pt x="184" y="49"/>
                  </a:cubicBezTo>
                  <a:cubicBezTo>
                    <a:pt x="182" y="46"/>
                    <a:pt x="181" y="42"/>
                    <a:pt x="181" y="38"/>
                  </a:cubicBezTo>
                  <a:cubicBezTo>
                    <a:pt x="181" y="34"/>
                    <a:pt x="182" y="31"/>
                    <a:pt x="183" y="28"/>
                  </a:cubicBezTo>
                  <a:cubicBezTo>
                    <a:pt x="185" y="26"/>
                    <a:pt x="187" y="23"/>
                    <a:pt x="189" y="22"/>
                  </a:cubicBezTo>
                  <a:cubicBezTo>
                    <a:pt x="190" y="20"/>
                    <a:pt x="193" y="19"/>
                    <a:pt x="196" y="19"/>
                  </a:cubicBezTo>
                  <a:close/>
                  <a:moveTo>
                    <a:pt x="195" y="21"/>
                  </a:moveTo>
                  <a:cubicBezTo>
                    <a:pt x="194" y="21"/>
                    <a:pt x="192" y="22"/>
                    <a:pt x="191" y="22"/>
                  </a:cubicBezTo>
                  <a:cubicBezTo>
                    <a:pt x="190" y="23"/>
                    <a:pt x="188" y="24"/>
                    <a:pt x="188" y="26"/>
                  </a:cubicBezTo>
                  <a:cubicBezTo>
                    <a:pt x="187" y="28"/>
                    <a:pt x="186" y="31"/>
                    <a:pt x="186" y="34"/>
                  </a:cubicBezTo>
                  <a:cubicBezTo>
                    <a:pt x="186" y="39"/>
                    <a:pt x="187" y="43"/>
                    <a:pt x="189" y="47"/>
                  </a:cubicBezTo>
                  <a:cubicBezTo>
                    <a:pt x="191" y="50"/>
                    <a:pt x="194" y="52"/>
                    <a:pt x="197" y="52"/>
                  </a:cubicBezTo>
                  <a:cubicBezTo>
                    <a:pt x="199" y="52"/>
                    <a:pt x="201" y="51"/>
                    <a:pt x="202" y="49"/>
                  </a:cubicBezTo>
                  <a:cubicBezTo>
                    <a:pt x="204" y="47"/>
                    <a:pt x="205" y="44"/>
                    <a:pt x="205" y="39"/>
                  </a:cubicBezTo>
                  <a:cubicBezTo>
                    <a:pt x="205" y="33"/>
                    <a:pt x="204" y="28"/>
                    <a:pt x="201" y="25"/>
                  </a:cubicBezTo>
                  <a:cubicBezTo>
                    <a:pt x="200" y="22"/>
                    <a:pt x="197" y="21"/>
                    <a:pt x="195" y="21"/>
                  </a:cubicBezTo>
                  <a:close/>
                  <a:moveTo>
                    <a:pt x="229" y="41"/>
                  </a:moveTo>
                  <a:cubicBezTo>
                    <a:pt x="227" y="40"/>
                    <a:pt x="225" y="39"/>
                    <a:pt x="224" y="37"/>
                  </a:cubicBezTo>
                  <a:cubicBezTo>
                    <a:pt x="223" y="35"/>
                    <a:pt x="222" y="33"/>
                    <a:pt x="222" y="31"/>
                  </a:cubicBezTo>
                  <a:cubicBezTo>
                    <a:pt x="222" y="28"/>
                    <a:pt x="224" y="24"/>
                    <a:pt x="226" y="22"/>
                  </a:cubicBezTo>
                  <a:cubicBezTo>
                    <a:pt x="228" y="20"/>
                    <a:pt x="232" y="18"/>
                    <a:pt x="235" y="18"/>
                  </a:cubicBezTo>
                  <a:cubicBezTo>
                    <a:pt x="238" y="18"/>
                    <a:pt x="241" y="19"/>
                    <a:pt x="243" y="21"/>
                  </a:cubicBezTo>
                  <a:cubicBezTo>
                    <a:pt x="250" y="21"/>
                    <a:pt x="250" y="21"/>
                    <a:pt x="250" y="21"/>
                  </a:cubicBezTo>
                  <a:cubicBezTo>
                    <a:pt x="251" y="21"/>
                    <a:pt x="252" y="21"/>
                    <a:pt x="252" y="21"/>
                  </a:cubicBezTo>
                  <a:cubicBezTo>
                    <a:pt x="252" y="21"/>
                    <a:pt x="252" y="21"/>
                    <a:pt x="252" y="21"/>
                  </a:cubicBezTo>
                  <a:cubicBezTo>
                    <a:pt x="252" y="22"/>
                    <a:pt x="252" y="22"/>
                    <a:pt x="252" y="22"/>
                  </a:cubicBezTo>
                  <a:cubicBezTo>
                    <a:pt x="252" y="23"/>
                    <a:pt x="252" y="24"/>
                    <a:pt x="252" y="24"/>
                  </a:cubicBezTo>
                  <a:cubicBezTo>
                    <a:pt x="252" y="24"/>
                    <a:pt x="252" y="24"/>
                    <a:pt x="252" y="24"/>
                  </a:cubicBezTo>
                  <a:cubicBezTo>
                    <a:pt x="252" y="24"/>
                    <a:pt x="251" y="24"/>
                    <a:pt x="250" y="24"/>
                  </a:cubicBezTo>
                  <a:cubicBezTo>
                    <a:pt x="246" y="24"/>
                    <a:pt x="246" y="24"/>
                    <a:pt x="246" y="24"/>
                  </a:cubicBezTo>
                  <a:cubicBezTo>
                    <a:pt x="247" y="26"/>
                    <a:pt x="248" y="28"/>
                    <a:pt x="248" y="31"/>
                  </a:cubicBezTo>
                  <a:cubicBezTo>
                    <a:pt x="248" y="34"/>
                    <a:pt x="246" y="37"/>
                    <a:pt x="244" y="39"/>
                  </a:cubicBezTo>
                  <a:cubicBezTo>
                    <a:pt x="242" y="41"/>
                    <a:pt x="238" y="42"/>
                    <a:pt x="235" y="42"/>
                  </a:cubicBezTo>
                  <a:cubicBezTo>
                    <a:pt x="233" y="42"/>
                    <a:pt x="232" y="42"/>
                    <a:pt x="230" y="41"/>
                  </a:cubicBezTo>
                  <a:cubicBezTo>
                    <a:pt x="229" y="42"/>
                    <a:pt x="228" y="43"/>
                    <a:pt x="228" y="44"/>
                  </a:cubicBezTo>
                  <a:cubicBezTo>
                    <a:pt x="228" y="44"/>
                    <a:pt x="228" y="45"/>
                    <a:pt x="228" y="45"/>
                  </a:cubicBezTo>
                  <a:cubicBezTo>
                    <a:pt x="228" y="46"/>
                    <a:pt x="228" y="46"/>
                    <a:pt x="228" y="46"/>
                  </a:cubicBezTo>
                  <a:cubicBezTo>
                    <a:pt x="228" y="47"/>
                    <a:pt x="229" y="47"/>
                    <a:pt x="230" y="47"/>
                  </a:cubicBezTo>
                  <a:cubicBezTo>
                    <a:pt x="231" y="47"/>
                    <a:pt x="233" y="47"/>
                    <a:pt x="236" y="48"/>
                  </a:cubicBezTo>
                  <a:cubicBezTo>
                    <a:pt x="240" y="48"/>
                    <a:pt x="244" y="48"/>
                    <a:pt x="245" y="48"/>
                  </a:cubicBezTo>
                  <a:cubicBezTo>
                    <a:pt x="248" y="48"/>
                    <a:pt x="249" y="49"/>
                    <a:pt x="250" y="50"/>
                  </a:cubicBezTo>
                  <a:cubicBezTo>
                    <a:pt x="252" y="52"/>
                    <a:pt x="252" y="54"/>
                    <a:pt x="252" y="56"/>
                  </a:cubicBezTo>
                  <a:cubicBezTo>
                    <a:pt x="252" y="58"/>
                    <a:pt x="251" y="61"/>
                    <a:pt x="249" y="64"/>
                  </a:cubicBezTo>
                  <a:cubicBezTo>
                    <a:pt x="245" y="67"/>
                    <a:pt x="240" y="69"/>
                    <a:pt x="234" y="69"/>
                  </a:cubicBezTo>
                  <a:cubicBezTo>
                    <a:pt x="230" y="69"/>
                    <a:pt x="226" y="68"/>
                    <a:pt x="223" y="66"/>
                  </a:cubicBezTo>
                  <a:cubicBezTo>
                    <a:pt x="221" y="65"/>
                    <a:pt x="220" y="64"/>
                    <a:pt x="220" y="62"/>
                  </a:cubicBezTo>
                  <a:cubicBezTo>
                    <a:pt x="220" y="62"/>
                    <a:pt x="220" y="61"/>
                    <a:pt x="220" y="60"/>
                  </a:cubicBezTo>
                  <a:cubicBezTo>
                    <a:pt x="221" y="60"/>
                    <a:pt x="222" y="58"/>
                    <a:pt x="223" y="56"/>
                  </a:cubicBezTo>
                  <a:cubicBezTo>
                    <a:pt x="223" y="56"/>
                    <a:pt x="224" y="55"/>
                    <a:pt x="226" y="52"/>
                  </a:cubicBezTo>
                  <a:cubicBezTo>
                    <a:pt x="225" y="52"/>
                    <a:pt x="224" y="51"/>
                    <a:pt x="224" y="50"/>
                  </a:cubicBezTo>
                  <a:cubicBezTo>
                    <a:pt x="223" y="50"/>
                    <a:pt x="223" y="49"/>
                    <a:pt x="223" y="48"/>
                  </a:cubicBezTo>
                  <a:cubicBezTo>
                    <a:pt x="223" y="48"/>
                    <a:pt x="223" y="46"/>
                    <a:pt x="224" y="45"/>
                  </a:cubicBezTo>
                  <a:cubicBezTo>
                    <a:pt x="225" y="45"/>
                    <a:pt x="226" y="44"/>
                    <a:pt x="229" y="41"/>
                  </a:cubicBezTo>
                  <a:close/>
                  <a:moveTo>
                    <a:pt x="235" y="20"/>
                  </a:moveTo>
                  <a:cubicBezTo>
                    <a:pt x="233" y="20"/>
                    <a:pt x="232" y="21"/>
                    <a:pt x="230" y="22"/>
                  </a:cubicBezTo>
                  <a:cubicBezTo>
                    <a:pt x="229" y="24"/>
                    <a:pt x="229" y="26"/>
                    <a:pt x="229" y="29"/>
                  </a:cubicBezTo>
                  <a:cubicBezTo>
                    <a:pt x="229" y="33"/>
                    <a:pt x="230" y="36"/>
                    <a:pt x="231" y="38"/>
                  </a:cubicBezTo>
                  <a:cubicBezTo>
                    <a:pt x="232" y="40"/>
                    <a:pt x="234" y="41"/>
                    <a:pt x="236" y="41"/>
                  </a:cubicBezTo>
                  <a:cubicBezTo>
                    <a:pt x="238" y="41"/>
                    <a:pt x="239" y="40"/>
                    <a:pt x="240" y="39"/>
                  </a:cubicBezTo>
                  <a:cubicBezTo>
                    <a:pt x="242" y="37"/>
                    <a:pt x="242" y="35"/>
                    <a:pt x="242" y="32"/>
                  </a:cubicBezTo>
                  <a:cubicBezTo>
                    <a:pt x="242" y="28"/>
                    <a:pt x="241" y="25"/>
                    <a:pt x="240" y="23"/>
                  </a:cubicBezTo>
                  <a:cubicBezTo>
                    <a:pt x="238" y="21"/>
                    <a:pt x="237" y="20"/>
                    <a:pt x="235" y="20"/>
                  </a:cubicBezTo>
                  <a:close/>
                  <a:moveTo>
                    <a:pt x="228" y="54"/>
                  </a:moveTo>
                  <a:cubicBezTo>
                    <a:pt x="227" y="55"/>
                    <a:pt x="226" y="56"/>
                    <a:pt x="226" y="57"/>
                  </a:cubicBezTo>
                  <a:cubicBezTo>
                    <a:pt x="226" y="58"/>
                    <a:pt x="225" y="59"/>
                    <a:pt x="225" y="60"/>
                  </a:cubicBezTo>
                  <a:cubicBezTo>
                    <a:pt x="225" y="62"/>
                    <a:pt x="226" y="63"/>
                    <a:pt x="227" y="64"/>
                  </a:cubicBezTo>
                  <a:cubicBezTo>
                    <a:pt x="230" y="65"/>
                    <a:pt x="233" y="66"/>
                    <a:pt x="238" y="66"/>
                  </a:cubicBezTo>
                  <a:cubicBezTo>
                    <a:pt x="242" y="66"/>
                    <a:pt x="245" y="65"/>
                    <a:pt x="247" y="64"/>
                  </a:cubicBezTo>
                  <a:cubicBezTo>
                    <a:pt x="249" y="62"/>
                    <a:pt x="250" y="60"/>
                    <a:pt x="250" y="58"/>
                  </a:cubicBezTo>
                  <a:cubicBezTo>
                    <a:pt x="250" y="57"/>
                    <a:pt x="250" y="56"/>
                    <a:pt x="248" y="56"/>
                  </a:cubicBezTo>
                  <a:cubicBezTo>
                    <a:pt x="247" y="55"/>
                    <a:pt x="245" y="55"/>
                    <a:pt x="241" y="55"/>
                  </a:cubicBezTo>
                  <a:cubicBezTo>
                    <a:pt x="236" y="54"/>
                    <a:pt x="231" y="54"/>
                    <a:pt x="228" y="54"/>
                  </a:cubicBezTo>
                  <a:close/>
                  <a:moveTo>
                    <a:pt x="258" y="20"/>
                  </a:moveTo>
                  <a:cubicBezTo>
                    <a:pt x="274" y="20"/>
                    <a:pt x="274" y="20"/>
                    <a:pt x="274" y="20"/>
                  </a:cubicBezTo>
                  <a:cubicBezTo>
                    <a:pt x="274" y="21"/>
                    <a:pt x="274" y="21"/>
                    <a:pt x="274" y="21"/>
                  </a:cubicBezTo>
                  <a:cubicBezTo>
                    <a:pt x="273" y="21"/>
                    <a:pt x="273" y="21"/>
                    <a:pt x="273" y="21"/>
                  </a:cubicBezTo>
                  <a:cubicBezTo>
                    <a:pt x="272" y="21"/>
                    <a:pt x="271" y="21"/>
                    <a:pt x="270" y="22"/>
                  </a:cubicBezTo>
                  <a:cubicBezTo>
                    <a:pt x="270" y="22"/>
                    <a:pt x="270" y="23"/>
                    <a:pt x="270" y="23"/>
                  </a:cubicBezTo>
                  <a:cubicBezTo>
                    <a:pt x="270" y="24"/>
                    <a:pt x="270" y="26"/>
                    <a:pt x="271" y="27"/>
                  </a:cubicBezTo>
                  <a:cubicBezTo>
                    <a:pt x="279" y="44"/>
                    <a:pt x="279" y="44"/>
                    <a:pt x="279" y="44"/>
                  </a:cubicBezTo>
                  <a:cubicBezTo>
                    <a:pt x="286" y="26"/>
                    <a:pt x="286" y="26"/>
                    <a:pt x="286" y="26"/>
                  </a:cubicBezTo>
                  <a:cubicBezTo>
                    <a:pt x="286" y="24"/>
                    <a:pt x="287" y="24"/>
                    <a:pt x="287" y="22"/>
                  </a:cubicBezTo>
                  <a:cubicBezTo>
                    <a:pt x="287" y="22"/>
                    <a:pt x="287" y="22"/>
                    <a:pt x="286" y="21"/>
                  </a:cubicBezTo>
                  <a:cubicBezTo>
                    <a:pt x="286" y="21"/>
                    <a:pt x="286" y="21"/>
                    <a:pt x="286" y="20"/>
                  </a:cubicBezTo>
                  <a:cubicBezTo>
                    <a:pt x="285" y="20"/>
                    <a:pt x="284" y="20"/>
                    <a:pt x="284" y="20"/>
                  </a:cubicBezTo>
                  <a:cubicBezTo>
                    <a:pt x="284" y="19"/>
                    <a:pt x="284" y="19"/>
                    <a:pt x="284" y="19"/>
                  </a:cubicBezTo>
                  <a:cubicBezTo>
                    <a:pt x="294" y="19"/>
                    <a:pt x="294" y="19"/>
                    <a:pt x="294" y="19"/>
                  </a:cubicBezTo>
                  <a:cubicBezTo>
                    <a:pt x="294" y="20"/>
                    <a:pt x="294" y="20"/>
                    <a:pt x="294" y="20"/>
                  </a:cubicBezTo>
                  <a:cubicBezTo>
                    <a:pt x="294" y="20"/>
                    <a:pt x="293" y="20"/>
                    <a:pt x="292" y="20"/>
                  </a:cubicBezTo>
                  <a:cubicBezTo>
                    <a:pt x="292" y="21"/>
                    <a:pt x="292" y="21"/>
                    <a:pt x="291" y="22"/>
                  </a:cubicBezTo>
                  <a:cubicBezTo>
                    <a:pt x="290" y="22"/>
                    <a:pt x="290" y="23"/>
                    <a:pt x="290" y="25"/>
                  </a:cubicBezTo>
                  <a:cubicBezTo>
                    <a:pt x="276" y="59"/>
                    <a:pt x="276" y="59"/>
                    <a:pt x="276" y="59"/>
                  </a:cubicBezTo>
                  <a:cubicBezTo>
                    <a:pt x="275" y="62"/>
                    <a:pt x="274" y="64"/>
                    <a:pt x="271" y="66"/>
                  </a:cubicBezTo>
                  <a:cubicBezTo>
                    <a:pt x="269" y="68"/>
                    <a:pt x="267" y="69"/>
                    <a:pt x="265" y="69"/>
                  </a:cubicBezTo>
                  <a:cubicBezTo>
                    <a:pt x="264" y="69"/>
                    <a:pt x="263" y="68"/>
                    <a:pt x="262" y="68"/>
                  </a:cubicBezTo>
                  <a:cubicBezTo>
                    <a:pt x="261" y="67"/>
                    <a:pt x="260" y="66"/>
                    <a:pt x="260" y="65"/>
                  </a:cubicBezTo>
                  <a:cubicBezTo>
                    <a:pt x="260" y="64"/>
                    <a:pt x="261" y="63"/>
                    <a:pt x="261" y="62"/>
                  </a:cubicBezTo>
                  <a:cubicBezTo>
                    <a:pt x="262" y="62"/>
                    <a:pt x="263" y="62"/>
                    <a:pt x="264" y="62"/>
                  </a:cubicBezTo>
                  <a:cubicBezTo>
                    <a:pt x="265" y="62"/>
                    <a:pt x="266" y="62"/>
                    <a:pt x="267" y="62"/>
                  </a:cubicBezTo>
                  <a:cubicBezTo>
                    <a:pt x="268" y="63"/>
                    <a:pt x="269" y="63"/>
                    <a:pt x="269" y="63"/>
                  </a:cubicBezTo>
                  <a:cubicBezTo>
                    <a:pt x="270" y="63"/>
                    <a:pt x="270" y="62"/>
                    <a:pt x="271" y="62"/>
                  </a:cubicBezTo>
                  <a:cubicBezTo>
                    <a:pt x="272" y="61"/>
                    <a:pt x="273" y="59"/>
                    <a:pt x="274" y="57"/>
                  </a:cubicBezTo>
                  <a:cubicBezTo>
                    <a:pt x="276" y="51"/>
                    <a:pt x="276" y="51"/>
                    <a:pt x="276" y="51"/>
                  </a:cubicBezTo>
                  <a:cubicBezTo>
                    <a:pt x="264" y="26"/>
                    <a:pt x="264" y="26"/>
                    <a:pt x="264" y="26"/>
                  </a:cubicBezTo>
                  <a:cubicBezTo>
                    <a:pt x="264" y="25"/>
                    <a:pt x="264" y="24"/>
                    <a:pt x="263" y="23"/>
                  </a:cubicBezTo>
                  <a:cubicBezTo>
                    <a:pt x="262" y="22"/>
                    <a:pt x="262" y="21"/>
                    <a:pt x="261" y="21"/>
                  </a:cubicBezTo>
                  <a:cubicBezTo>
                    <a:pt x="261" y="21"/>
                    <a:pt x="260" y="20"/>
                    <a:pt x="258" y="20"/>
                  </a:cubicBezTo>
                  <a:cubicBezTo>
                    <a:pt x="258" y="20"/>
                    <a:pt x="258" y="20"/>
                    <a:pt x="258" y="20"/>
                  </a:cubicBezTo>
                  <a:close/>
                  <a:moveTo>
                    <a:pt x="331" y="19"/>
                  </a:moveTo>
                  <a:cubicBezTo>
                    <a:pt x="336" y="19"/>
                    <a:pt x="340" y="21"/>
                    <a:pt x="343" y="25"/>
                  </a:cubicBezTo>
                  <a:cubicBezTo>
                    <a:pt x="346" y="28"/>
                    <a:pt x="347" y="32"/>
                    <a:pt x="347" y="36"/>
                  </a:cubicBezTo>
                  <a:cubicBezTo>
                    <a:pt x="347" y="40"/>
                    <a:pt x="346" y="42"/>
                    <a:pt x="345" y="46"/>
                  </a:cubicBezTo>
                  <a:cubicBezTo>
                    <a:pt x="344" y="49"/>
                    <a:pt x="342" y="51"/>
                    <a:pt x="339" y="53"/>
                  </a:cubicBezTo>
                  <a:cubicBezTo>
                    <a:pt x="336" y="54"/>
                    <a:pt x="334" y="55"/>
                    <a:pt x="331" y="55"/>
                  </a:cubicBezTo>
                  <a:cubicBezTo>
                    <a:pt x="326" y="55"/>
                    <a:pt x="322" y="53"/>
                    <a:pt x="319" y="49"/>
                  </a:cubicBezTo>
                  <a:cubicBezTo>
                    <a:pt x="317" y="46"/>
                    <a:pt x="316" y="42"/>
                    <a:pt x="316" y="38"/>
                  </a:cubicBezTo>
                  <a:cubicBezTo>
                    <a:pt x="316" y="34"/>
                    <a:pt x="316" y="31"/>
                    <a:pt x="318" y="28"/>
                  </a:cubicBezTo>
                  <a:cubicBezTo>
                    <a:pt x="320" y="26"/>
                    <a:pt x="322" y="23"/>
                    <a:pt x="324" y="22"/>
                  </a:cubicBezTo>
                  <a:cubicBezTo>
                    <a:pt x="326" y="20"/>
                    <a:pt x="328" y="19"/>
                    <a:pt x="331" y="19"/>
                  </a:cubicBezTo>
                  <a:close/>
                  <a:moveTo>
                    <a:pt x="330" y="21"/>
                  </a:moveTo>
                  <a:cubicBezTo>
                    <a:pt x="329" y="21"/>
                    <a:pt x="328" y="22"/>
                    <a:pt x="326" y="22"/>
                  </a:cubicBezTo>
                  <a:cubicBezTo>
                    <a:pt x="325" y="23"/>
                    <a:pt x="324" y="24"/>
                    <a:pt x="323" y="26"/>
                  </a:cubicBezTo>
                  <a:cubicBezTo>
                    <a:pt x="322" y="28"/>
                    <a:pt x="322" y="31"/>
                    <a:pt x="322" y="34"/>
                  </a:cubicBezTo>
                  <a:cubicBezTo>
                    <a:pt x="322" y="39"/>
                    <a:pt x="323" y="43"/>
                    <a:pt x="325" y="47"/>
                  </a:cubicBezTo>
                  <a:cubicBezTo>
                    <a:pt x="327" y="50"/>
                    <a:pt x="329" y="52"/>
                    <a:pt x="332" y="52"/>
                  </a:cubicBezTo>
                  <a:cubicBezTo>
                    <a:pt x="335" y="52"/>
                    <a:pt x="337" y="51"/>
                    <a:pt x="338" y="49"/>
                  </a:cubicBezTo>
                  <a:cubicBezTo>
                    <a:pt x="340" y="47"/>
                    <a:pt x="340" y="44"/>
                    <a:pt x="340" y="39"/>
                  </a:cubicBezTo>
                  <a:cubicBezTo>
                    <a:pt x="340" y="33"/>
                    <a:pt x="339" y="28"/>
                    <a:pt x="337" y="25"/>
                  </a:cubicBezTo>
                  <a:cubicBezTo>
                    <a:pt x="335" y="22"/>
                    <a:pt x="332" y="21"/>
                    <a:pt x="330" y="21"/>
                  </a:cubicBezTo>
                  <a:close/>
                  <a:moveTo>
                    <a:pt x="368" y="22"/>
                  </a:moveTo>
                  <a:cubicBezTo>
                    <a:pt x="368" y="45"/>
                    <a:pt x="368" y="45"/>
                    <a:pt x="368" y="45"/>
                  </a:cubicBezTo>
                  <a:cubicBezTo>
                    <a:pt x="368" y="48"/>
                    <a:pt x="368" y="50"/>
                    <a:pt x="369" y="51"/>
                  </a:cubicBezTo>
                  <a:cubicBezTo>
                    <a:pt x="370" y="52"/>
                    <a:pt x="371" y="52"/>
                    <a:pt x="373" y="52"/>
                  </a:cubicBezTo>
                  <a:cubicBezTo>
                    <a:pt x="376" y="52"/>
                    <a:pt x="376" y="52"/>
                    <a:pt x="376" y="52"/>
                  </a:cubicBezTo>
                  <a:cubicBezTo>
                    <a:pt x="376" y="54"/>
                    <a:pt x="376" y="54"/>
                    <a:pt x="376" y="54"/>
                  </a:cubicBezTo>
                  <a:cubicBezTo>
                    <a:pt x="356" y="54"/>
                    <a:pt x="356" y="54"/>
                    <a:pt x="356" y="54"/>
                  </a:cubicBezTo>
                  <a:cubicBezTo>
                    <a:pt x="356" y="52"/>
                    <a:pt x="356" y="52"/>
                    <a:pt x="356" y="52"/>
                  </a:cubicBezTo>
                  <a:cubicBezTo>
                    <a:pt x="358" y="52"/>
                    <a:pt x="358" y="52"/>
                    <a:pt x="358" y="52"/>
                  </a:cubicBezTo>
                  <a:cubicBezTo>
                    <a:pt x="358" y="52"/>
                    <a:pt x="360" y="52"/>
                    <a:pt x="360" y="52"/>
                  </a:cubicBezTo>
                  <a:cubicBezTo>
                    <a:pt x="361" y="51"/>
                    <a:pt x="362" y="50"/>
                    <a:pt x="362" y="50"/>
                  </a:cubicBezTo>
                  <a:cubicBezTo>
                    <a:pt x="362" y="49"/>
                    <a:pt x="362" y="47"/>
                    <a:pt x="362" y="45"/>
                  </a:cubicBezTo>
                  <a:cubicBezTo>
                    <a:pt x="362" y="22"/>
                    <a:pt x="362" y="22"/>
                    <a:pt x="362" y="22"/>
                  </a:cubicBezTo>
                  <a:cubicBezTo>
                    <a:pt x="356" y="22"/>
                    <a:pt x="356" y="22"/>
                    <a:pt x="356" y="22"/>
                  </a:cubicBezTo>
                  <a:cubicBezTo>
                    <a:pt x="356" y="20"/>
                    <a:pt x="356" y="20"/>
                    <a:pt x="356" y="20"/>
                  </a:cubicBezTo>
                  <a:cubicBezTo>
                    <a:pt x="362" y="20"/>
                    <a:pt x="362" y="20"/>
                    <a:pt x="362" y="20"/>
                  </a:cubicBezTo>
                  <a:cubicBezTo>
                    <a:pt x="362" y="17"/>
                    <a:pt x="362" y="17"/>
                    <a:pt x="362" y="17"/>
                  </a:cubicBezTo>
                  <a:cubicBezTo>
                    <a:pt x="362" y="14"/>
                    <a:pt x="363" y="11"/>
                    <a:pt x="364" y="8"/>
                  </a:cubicBezTo>
                  <a:cubicBezTo>
                    <a:pt x="365" y="6"/>
                    <a:pt x="367" y="4"/>
                    <a:pt x="369" y="3"/>
                  </a:cubicBezTo>
                  <a:cubicBezTo>
                    <a:pt x="371" y="2"/>
                    <a:pt x="373" y="1"/>
                    <a:pt x="376" y="1"/>
                  </a:cubicBezTo>
                  <a:cubicBezTo>
                    <a:pt x="378" y="1"/>
                    <a:pt x="381" y="2"/>
                    <a:pt x="383" y="3"/>
                  </a:cubicBezTo>
                  <a:cubicBezTo>
                    <a:pt x="384" y="4"/>
                    <a:pt x="385" y="6"/>
                    <a:pt x="385" y="7"/>
                  </a:cubicBezTo>
                  <a:cubicBezTo>
                    <a:pt x="385" y="8"/>
                    <a:pt x="384" y="8"/>
                    <a:pt x="384" y="9"/>
                  </a:cubicBezTo>
                  <a:cubicBezTo>
                    <a:pt x="383" y="10"/>
                    <a:pt x="383" y="10"/>
                    <a:pt x="382" y="10"/>
                  </a:cubicBezTo>
                  <a:cubicBezTo>
                    <a:pt x="382" y="10"/>
                    <a:pt x="381" y="9"/>
                    <a:pt x="380" y="9"/>
                  </a:cubicBezTo>
                  <a:cubicBezTo>
                    <a:pt x="380" y="8"/>
                    <a:pt x="379" y="8"/>
                    <a:pt x="378" y="6"/>
                  </a:cubicBezTo>
                  <a:cubicBezTo>
                    <a:pt x="377" y="5"/>
                    <a:pt x="376" y="4"/>
                    <a:pt x="376" y="3"/>
                  </a:cubicBezTo>
                  <a:cubicBezTo>
                    <a:pt x="375" y="3"/>
                    <a:pt x="374" y="2"/>
                    <a:pt x="373" y="2"/>
                  </a:cubicBezTo>
                  <a:cubicBezTo>
                    <a:pt x="372" y="2"/>
                    <a:pt x="371" y="3"/>
                    <a:pt x="370" y="3"/>
                  </a:cubicBezTo>
                  <a:cubicBezTo>
                    <a:pt x="370" y="4"/>
                    <a:pt x="369" y="5"/>
                    <a:pt x="369" y="6"/>
                  </a:cubicBezTo>
                  <a:cubicBezTo>
                    <a:pt x="368" y="7"/>
                    <a:pt x="368" y="10"/>
                    <a:pt x="368" y="16"/>
                  </a:cubicBezTo>
                  <a:cubicBezTo>
                    <a:pt x="368" y="18"/>
                    <a:pt x="368" y="18"/>
                    <a:pt x="368" y="18"/>
                  </a:cubicBezTo>
                  <a:cubicBezTo>
                    <a:pt x="377" y="18"/>
                    <a:pt x="377" y="18"/>
                    <a:pt x="377" y="18"/>
                  </a:cubicBezTo>
                  <a:cubicBezTo>
                    <a:pt x="377" y="22"/>
                    <a:pt x="377" y="22"/>
                    <a:pt x="377" y="22"/>
                  </a:cubicBezTo>
                  <a:cubicBezTo>
                    <a:pt x="368" y="22"/>
                    <a:pt x="368" y="22"/>
                    <a:pt x="368" y="22"/>
                  </a:cubicBezTo>
                  <a:close/>
                  <a:moveTo>
                    <a:pt x="440" y="2"/>
                  </a:moveTo>
                  <a:cubicBezTo>
                    <a:pt x="441" y="20"/>
                    <a:pt x="441" y="20"/>
                    <a:pt x="441" y="20"/>
                  </a:cubicBezTo>
                  <a:cubicBezTo>
                    <a:pt x="440" y="20"/>
                    <a:pt x="440" y="20"/>
                    <a:pt x="440" y="20"/>
                  </a:cubicBezTo>
                  <a:cubicBezTo>
                    <a:pt x="438" y="14"/>
                    <a:pt x="436" y="11"/>
                    <a:pt x="433" y="8"/>
                  </a:cubicBezTo>
                  <a:cubicBezTo>
                    <a:pt x="430" y="6"/>
                    <a:pt x="427" y="5"/>
                    <a:pt x="423" y="5"/>
                  </a:cubicBezTo>
                  <a:cubicBezTo>
                    <a:pt x="420" y="5"/>
                    <a:pt x="417" y="6"/>
                    <a:pt x="414" y="8"/>
                  </a:cubicBezTo>
                  <a:cubicBezTo>
                    <a:pt x="412" y="9"/>
                    <a:pt x="410" y="12"/>
                    <a:pt x="408" y="16"/>
                  </a:cubicBezTo>
                  <a:cubicBezTo>
                    <a:pt x="407" y="19"/>
                    <a:pt x="406" y="24"/>
                    <a:pt x="406" y="30"/>
                  </a:cubicBezTo>
                  <a:cubicBezTo>
                    <a:pt x="406" y="34"/>
                    <a:pt x="407" y="38"/>
                    <a:pt x="408" y="42"/>
                  </a:cubicBezTo>
                  <a:cubicBezTo>
                    <a:pt x="409" y="45"/>
                    <a:pt x="412" y="48"/>
                    <a:pt x="414" y="49"/>
                  </a:cubicBezTo>
                  <a:cubicBezTo>
                    <a:pt x="417" y="51"/>
                    <a:pt x="420" y="52"/>
                    <a:pt x="424" y="52"/>
                  </a:cubicBezTo>
                  <a:cubicBezTo>
                    <a:pt x="427" y="52"/>
                    <a:pt x="430" y="51"/>
                    <a:pt x="432" y="50"/>
                  </a:cubicBezTo>
                  <a:cubicBezTo>
                    <a:pt x="435" y="49"/>
                    <a:pt x="438" y="46"/>
                    <a:pt x="440" y="42"/>
                  </a:cubicBezTo>
                  <a:cubicBezTo>
                    <a:pt x="442" y="42"/>
                    <a:pt x="442" y="42"/>
                    <a:pt x="442" y="42"/>
                  </a:cubicBezTo>
                  <a:cubicBezTo>
                    <a:pt x="439" y="47"/>
                    <a:pt x="436" y="50"/>
                    <a:pt x="433" y="52"/>
                  </a:cubicBezTo>
                  <a:cubicBezTo>
                    <a:pt x="430" y="54"/>
                    <a:pt x="426" y="56"/>
                    <a:pt x="422" y="56"/>
                  </a:cubicBezTo>
                  <a:cubicBezTo>
                    <a:pt x="414" y="56"/>
                    <a:pt x="407" y="52"/>
                    <a:pt x="403" y="46"/>
                  </a:cubicBezTo>
                  <a:cubicBezTo>
                    <a:pt x="400" y="42"/>
                    <a:pt x="398" y="36"/>
                    <a:pt x="398" y="30"/>
                  </a:cubicBezTo>
                  <a:cubicBezTo>
                    <a:pt x="398" y="25"/>
                    <a:pt x="399" y="20"/>
                    <a:pt x="401" y="16"/>
                  </a:cubicBezTo>
                  <a:cubicBezTo>
                    <a:pt x="403" y="12"/>
                    <a:pt x="406" y="8"/>
                    <a:pt x="410" y="6"/>
                  </a:cubicBezTo>
                  <a:cubicBezTo>
                    <a:pt x="414" y="4"/>
                    <a:pt x="418" y="3"/>
                    <a:pt x="422" y="3"/>
                  </a:cubicBezTo>
                  <a:cubicBezTo>
                    <a:pt x="426" y="3"/>
                    <a:pt x="429" y="4"/>
                    <a:pt x="433" y="6"/>
                  </a:cubicBezTo>
                  <a:cubicBezTo>
                    <a:pt x="434" y="6"/>
                    <a:pt x="434" y="6"/>
                    <a:pt x="435" y="6"/>
                  </a:cubicBezTo>
                  <a:cubicBezTo>
                    <a:pt x="436" y="6"/>
                    <a:pt x="436" y="6"/>
                    <a:pt x="436" y="6"/>
                  </a:cubicBezTo>
                  <a:cubicBezTo>
                    <a:pt x="437" y="5"/>
                    <a:pt x="438" y="4"/>
                    <a:pt x="438" y="3"/>
                  </a:cubicBezTo>
                  <a:cubicBezTo>
                    <a:pt x="440" y="2"/>
                    <a:pt x="440" y="2"/>
                    <a:pt x="440" y="2"/>
                  </a:cubicBezTo>
                  <a:close/>
                  <a:moveTo>
                    <a:pt x="460" y="1"/>
                  </a:moveTo>
                  <a:cubicBezTo>
                    <a:pt x="460" y="26"/>
                    <a:pt x="460" y="26"/>
                    <a:pt x="460" y="26"/>
                  </a:cubicBezTo>
                  <a:cubicBezTo>
                    <a:pt x="463" y="22"/>
                    <a:pt x="465" y="21"/>
                    <a:pt x="466" y="20"/>
                  </a:cubicBezTo>
                  <a:cubicBezTo>
                    <a:pt x="468" y="19"/>
                    <a:pt x="470" y="18"/>
                    <a:pt x="471" y="18"/>
                  </a:cubicBezTo>
                  <a:cubicBezTo>
                    <a:pt x="473" y="18"/>
                    <a:pt x="475" y="19"/>
                    <a:pt x="476" y="20"/>
                  </a:cubicBezTo>
                  <a:cubicBezTo>
                    <a:pt x="477" y="21"/>
                    <a:pt x="478" y="23"/>
                    <a:pt x="479" y="25"/>
                  </a:cubicBezTo>
                  <a:cubicBezTo>
                    <a:pt x="479" y="27"/>
                    <a:pt x="480" y="30"/>
                    <a:pt x="480" y="34"/>
                  </a:cubicBezTo>
                  <a:cubicBezTo>
                    <a:pt x="480" y="46"/>
                    <a:pt x="480" y="46"/>
                    <a:pt x="480" y="46"/>
                  </a:cubicBezTo>
                  <a:cubicBezTo>
                    <a:pt x="480" y="48"/>
                    <a:pt x="480" y="50"/>
                    <a:pt x="480" y="50"/>
                  </a:cubicBezTo>
                  <a:cubicBezTo>
                    <a:pt x="480" y="51"/>
                    <a:pt x="481" y="52"/>
                    <a:pt x="481" y="52"/>
                  </a:cubicBezTo>
                  <a:cubicBezTo>
                    <a:pt x="482" y="52"/>
                    <a:pt x="483" y="52"/>
                    <a:pt x="484" y="52"/>
                  </a:cubicBezTo>
                  <a:cubicBezTo>
                    <a:pt x="484" y="54"/>
                    <a:pt x="484" y="54"/>
                    <a:pt x="484" y="54"/>
                  </a:cubicBezTo>
                  <a:cubicBezTo>
                    <a:pt x="468" y="54"/>
                    <a:pt x="468" y="54"/>
                    <a:pt x="468" y="54"/>
                  </a:cubicBezTo>
                  <a:cubicBezTo>
                    <a:pt x="468" y="52"/>
                    <a:pt x="468" y="52"/>
                    <a:pt x="468" y="52"/>
                  </a:cubicBezTo>
                  <a:cubicBezTo>
                    <a:pt x="469" y="52"/>
                    <a:pt x="469" y="52"/>
                    <a:pt x="469" y="52"/>
                  </a:cubicBezTo>
                  <a:cubicBezTo>
                    <a:pt x="471" y="52"/>
                    <a:pt x="472" y="52"/>
                    <a:pt x="472" y="52"/>
                  </a:cubicBezTo>
                  <a:cubicBezTo>
                    <a:pt x="473" y="51"/>
                    <a:pt x="474" y="50"/>
                    <a:pt x="474" y="50"/>
                  </a:cubicBezTo>
                  <a:cubicBezTo>
                    <a:pt x="474" y="49"/>
                    <a:pt x="474" y="48"/>
                    <a:pt x="474" y="46"/>
                  </a:cubicBezTo>
                  <a:cubicBezTo>
                    <a:pt x="474" y="34"/>
                    <a:pt x="474" y="34"/>
                    <a:pt x="474" y="34"/>
                  </a:cubicBezTo>
                  <a:cubicBezTo>
                    <a:pt x="474" y="30"/>
                    <a:pt x="474" y="28"/>
                    <a:pt x="473" y="27"/>
                  </a:cubicBezTo>
                  <a:cubicBezTo>
                    <a:pt x="473" y="26"/>
                    <a:pt x="472" y="25"/>
                    <a:pt x="472" y="24"/>
                  </a:cubicBezTo>
                  <a:cubicBezTo>
                    <a:pt x="471" y="24"/>
                    <a:pt x="470" y="23"/>
                    <a:pt x="469" y="23"/>
                  </a:cubicBezTo>
                  <a:cubicBezTo>
                    <a:pt x="468" y="23"/>
                    <a:pt x="466" y="24"/>
                    <a:pt x="465" y="24"/>
                  </a:cubicBezTo>
                  <a:cubicBezTo>
                    <a:pt x="464" y="25"/>
                    <a:pt x="462" y="26"/>
                    <a:pt x="461" y="28"/>
                  </a:cubicBezTo>
                  <a:cubicBezTo>
                    <a:pt x="461" y="46"/>
                    <a:pt x="461" y="46"/>
                    <a:pt x="461" y="46"/>
                  </a:cubicBezTo>
                  <a:cubicBezTo>
                    <a:pt x="461" y="48"/>
                    <a:pt x="461" y="50"/>
                    <a:pt x="461" y="50"/>
                  </a:cubicBezTo>
                  <a:cubicBezTo>
                    <a:pt x="462" y="51"/>
                    <a:pt x="462" y="52"/>
                    <a:pt x="462" y="52"/>
                  </a:cubicBezTo>
                  <a:cubicBezTo>
                    <a:pt x="463" y="52"/>
                    <a:pt x="464" y="52"/>
                    <a:pt x="466" y="52"/>
                  </a:cubicBezTo>
                  <a:cubicBezTo>
                    <a:pt x="466" y="54"/>
                    <a:pt x="466" y="54"/>
                    <a:pt x="466" y="54"/>
                  </a:cubicBezTo>
                  <a:cubicBezTo>
                    <a:pt x="450" y="54"/>
                    <a:pt x="450" y="54"/>
                    <a:pt x="450" y="54"/>
                  </a:cubicBezTo>
                  <a:cubicBezTo>
                    <a:pt x="450" y="52"/>
                    <a:pt x="450" y="52"/>
                    <a:pt x="450" y="52"/>
                  </a:cubicBezTo>
                  <a:cubicBezTo>
                    <a:pt x="451" y="52"/>
                    <a:pt x="452" y="52"/>
                    <a:pt x="453" y="52"/>
                  </a:cubicBezTo>
                  <a:cubicBezTo>
                    <a:pt x="454" y="51"/>
                    <a:pt x="454" y="51"/>
                    <a:pt x="454" y="50"/>
                  </a:cubicBezTo>
                  <a:cubicBezTo>
                    <a:pt x="455" y="49"/>
                    <a:pt x="455" y="48"/>
                    <a:pt x="455" y="46"/>
                  </a:cubicBezTo>
                  <a:cubicBezTo>
                    <a:pt x="455" y="15"/>
                    <a:pt x="455" y="15"/>
                    <a:pt x="455" y="15"/>
                  </a:cubicBezTo>
                  <a:cubicBezTo>
                    <a:pt x="455" y="11"/>
                    <a:pt x="455" y="8"/>
                    <a:pt x="454" y="8"/>
                  </a:cubicBezTo>
                  <a:cubicBezTo>
                    <a:pt x="454" y="7"/>
                    <a:pt x="454" y="6"/>
                    <a:pt x="454" y="6"/>
                  </a:cubicBezTo>
                  <a:cubicBezTo>
                    <a:pt x="453" y="5"/>
                    <a:pt x="453" y="5"/>
                    <a:pt x="452" y="5"/>
                  </a:cubicBezTo>
                  <a:cubicBezTo>
                    <a:pt x="452" y="5"/>
                    <a:pt x="451" y="5"/>
                    <a:pt x="450" y="6"/>
                  </a:cubicBezTo>
                  <a:cubicBezTo>
                    <a:pt x="449" y="4"/>
                    <a:pt x="449" y="4"/>
                    <a:pt x="449" y="4"/>
                  </a:cubicBezTo>
                  <a:cubicBezTo>
                    <a:pt x="459" y="0"/>
                    <a:pt x="459" y="0"/>
                    <a:pt x="459" y="0"/>
                  </a:cubicBezTo>
                  <a:cubicBezTo>
                    <a:pt x="460" y="1"/>
                    <a:pt x="460" y="1"/>
                    <a:pt x="460" y="1"/>
                  </a:cubicBezTo>
                  <a:close/>
                  <a:moveTo>
                    <a:pt x="499" y="1"/>
                  </a:moveTo>
                  <a:cubicBezTo>
                    <a:pt x="500" y="1"/>
                    <a:pt x="501" y="1"/>
                    <a:pt x="501" y="2"/>
                  </a:cubicBezTo>
                  <a:cubicBezTo>
                    <a:pt x="502" y="3"/>
                    <a:pt x="502" y="4"/>
                    <a:pt x="502" y="5"/>
                  </a:cubicBezTo>
                  <a:cubicBezTo>
                    <a:pt x="502" y="6"/>
                    <a:pt x="502" y="7"/>
                    <a:pt x="501" y="8"/>
                  </a:cubicBezTo>
                  <a:cubicBezTo>
                    <a:pt x="500" y="8"/>
                    <a:pt x="500" y="9"/>
                    <a:pt x="499" y="9"/>
                  </a:cubicBezTo>
                  <a:cubicBezTo>
                    <a:pt x="498" y="9"/>
                    <a:pt x="497" y="8"/>
                    <a:pt x="496" y="8"/>
                  </a:cubicBezTo>
                  <a:cubicBezTo>
                    <a:pt x="496" y="7"/>
                    <a:pt x="495" y="6"/>
                    <a:pt x="495" y="5"/>
                  </a:cubicBezTo>
                  <a:cubicBezTo>
                    <a:pt x="495" y="4"/>
                    <a:pt x="496" y="3"/>
                    <a:pt x="496" y="2"/>
                  </a:cubicBezTo>
                  <a:cubicBezTo>
                    <a:pt x="497" y="1"/>
                    <a:pt x="498" y="1"/>
                    <a:pt x="499" y="1"/>
                  </a:cubicBezTo>
                  <a:close/>
                  <a:moveTo>
                    <a:pt x="502" y="19"/>
                  </a:moveTo>
                  <a:cubicBezTo>
                    <a:pt x="502" y="46"/>
                    <a:pt x="502" y="46"/>
                    <a:pt x="502" y="46"/>
                  </a:cubicBezTo>
                  <a:cubicBezTo>
                    <a:pt x="502" y="48"/>
                    <a:pt x="502" y="50"/>
                    <a:pt x="502" y="50"/>
                  </a:cubicBezTo>
                  <a:cubicBezTo>
                    <a:pt x="503" y="51"/>
                    <a:pt x="503" y="52"/>
                    <a:pt x="504" y="52"/>
                  </a:cubicBezTo>
                  <a:cubicBezTo>
                    <a:pt x="504" y="52"/>
                    <a:pt x="505" y="52"/>
                    <a:pt x="507" y="52"/>
                  </a:cubicBezTo>
                  <a:cubicBezTo>
                    <a:pt x="507" y="54"/>
                    <a:pt x="507" y="54"/>
                    <a:pt x="507" y="54"/>
                  </a:cubicBezTo>
                  <a:cubicBezTo>
                    <a:pt x="491" y="54"/>
                    <a:pt x="491" y="54"/>
                    <a:pt x="491" y="54"/>
                  </a:cubicBezTo>
                  <a:cubicBezTo>
                    <a:pt x="491" y="52"/>
                    <a:pt x="491" y="52"/>
                    <a:pt x="491" y="52"/>
                  </a:cubicBezTo>
                  <a:cubicBezTo>
                    <a:pt x="492" y="52"/>
                    <a:pt x="494" y="52"/>
                    <a:pt x="494" y="52"/>
                  </a:cubicBezTo>
                  <a:cubicBezTo>
                    <a:pt x="494" y="52"/>
                    <a:pt x="495" y="51"/>
                    <a:pt x="495" y="50"/>
                  </a:cubicBezTo>
                  <a:cubicBezTo>
                    <a:pt x="496" y="50"/>
                    <a:pt x="496" y="48"/>
                    <a:pt x="496" y="46"/>
                  </a:cubicBezTo>
                  <a:cubicBezTo>
                    <a:pt x="496" y="33"/>
                    <a:pt x="496" y="33"/>
                    <a:pt x="496" y="33"/>
                  </a:cubicBezTo>
                  <a:cubicBezTo>
                    <a:pt x="496" y="29"/>
                    <a:pt x="496" y="27"/>
                    <a:pt x="495" y="26"/>
                  </a:cubicBezTo>
                  <a:cubicBezTo>
                    <a:pt x="495" y="25"/>
                    <a:pt x="495" y="24"/>
                    <a:pt x="494" y="24"/>
                  </a:cubicBezTo>
                  <a:cubicBezTo>
                    <a:pt x="494" y="24"/>
                    <a:pt x="494" y="24"/>
                    <a:pt x="493" y="24"/>
                  </a:cubicBezTo>
                  <a:cubicBezTo>
                    <a:pt x="492" y="24"/>
                    <a:pt x="491" y="24"/>
                    <a:pt x="490" y="24"/>
                  </a:cubicBezTo>
                  <a:cubicBezTo>
                    <a:pt x="490" y="23"/>
                    <a:pt x="490" y="23"/>
                    <a:pt x="490" y="23"/>
                  </a:cubicBezTo>
                  <a:cubicBezTo>
                    <a:pt x="500" y="19"/>
                    <a:pt x="500" y="19"/>
                    <a:pt x="500" y="19"/>
                  </a:cubicBezTo>
                  <a:cubicBezTo>
                    <a:pt x="502" y="19"/>
                    <a:pt x="502" y="19"/>
                    <a:pt x="502" y="19"/>
                  </a:cubicBezTo>
                  <a:close/>
                  <a:moveTo>
                    <a:pt x="524" y="26"/>
                  </a:moveTo>
                  <a:cubicBezTo>
                    <a:pt x="528" y="21"/>
                    <a:pt x="532" y="19"/>
                    <a:pt x="535" y="19"/>
                  </a:cubicBezTo>
                  <a:cubicBezTo>
                    <a:pt x="536" y="19"/>
                    <a:pt x="538" y="19"/>
                    <a:pt x="540" y="20"/>
                  </a:cubicBezTo>
                  <a:cubicBezTo>
                    <a:pt x="541" y="21"/>
                    <a:pt x="542" y="22"/>
                    <a:pt x="543" y="24"/>
                  </a:cubicBezTo>
                  <a:cubicBezTo>
                    <a:pt x="543" y="26"/>
                    <a:pt x="544" y="28"/>
                    <a:pt x="544" y="31"/>
                  </a:cubicBezTo>
                  <a:cubicBezTo>
                    <a:pt x="544" y="46"/>
                    <a:pt x="544" y="46"/>
                    <a:pt x="544" y="46"/>
                  </a:cubicBezTo>
                  <a:cubicBezTo>
                    <a:pt x="544" y="48"/>
                    <a:pt x="544" y="49"/>
                    <a:pt x="544" y="50"/>
                  </a:cubicBezTo>
                  <a:cubicBezTo>
                    <a:pt x="544" y="51"/>
                    <a:pt x="545" y="51"/>
                    <a:pt x="545" y="52"/>
                  </a:cubicBezTo>
                  <a:cubicBezTo>
                    <a:pt x="546" y="52"/>
                    <a:pt x="547" y="52"/>
                    <a:pt x="548" y="52"/>
                  </a:cubicBezTo>
                  <a:cubicBezTo>
                    <a:pt x="548" y="53"/>
                    <a:pt x="548" y="53"/>
                    <a:pt x="548" y="53"/>
                  </a:cubicBezTo>
                  <a:cubicBezTo>
                    <a:pt x="532" y="53"/>
                    <a:pt x="532" y="53"/>
                    <a:pt x="532" y="53"/>
                  </a:cubicBezTo>
                  <a:cubicBezTo>
                    <a:pt x="532" y="52"/>
                    <a:pt x="532" y="52"/>
                    <a:pt x="532" y="52"/>
                  </a:cubicBezTo>
                  <a:cubicBezTo>
                    <a:pt x="533" y="52"/>
                    <a:pt x="533" y="52"/>
                    <a:pt x="533" y="52"/>
                  </a:cubicBezTo>
                  <a:cubicBezTo>
                    <a:pt x="535" y="52"/>
                    <a:pt x="536" y="52"/>
                    <a:pt x="536" y="51"/>
                  </a:cubicBezTo>
                  <a:cubicBezTo>
                    <a:pt x="537" y="51"/>
                    <a:pt x="538" y="50"/>
                    <a:pt x="538" y="49"/>
                  </a:cubicBezTo>
                  <a:cubicBezTo>
                    <a:pt x="538" y="49"/>
                    <a:pt x="538" y="48"/>
                    <a:pt x="538" y="46"/>
                  </a:cubicBezTo>
                  <a:cubicBezTo>
                    <a:pt x="538" y="32"/>
                    <a:pt x="538" y="32"/>
                    <a:pt x="538" y="32"/>
                  </a:cubicBezTo>
                  <a:cubicBezTo>
                    <a:pt x="538" y="28"/>
                    <a:pt x="537" y="26"/>
                    <a:pt x="536" y="25"/>
                  </a:cubicBezTo>
                  <a:cubicBezTo>
                    <a:pt x="536" y="24"/>
                    <a:pt x="534" y="23"/>
                    <a:pt x="532" y="23"/>
                  </a:cubicBezTo>
                  <a:cubicBezTo>
                    <a:pt x="530" y="23"/>
                    <a:pt x="527" y="24"/>
                    <a:pt x="524" y="28"/>
                  </a:cubicBezTo>
                  <a:cubicBezTo>
                    <a:pt x="524" y="46"/>
                    <a:pt x="524" y="46"/>
                    <a:pt x="524" y="46"/>
                  </a:cubicBezTo>
                  <a:cubicBezTo>
                    <a:pt x="524" y="48"/>
                    <a:pt x="524" y="49"/>
                    <a:pt x="524" y="50"/>
                  </a:cubicBezTo>
                  <a:cubicBezTo>
                    <a:pt x="525" y="51"/>
                    <a:pt x="525" y="51"/>
                    <a:pt x="526" y="52"/>
                  </a:cubicBezTo>
                  <a:cubicBezTo>
                    <a:pt x="526" y="52"/>
                    <a:pt x="527" y="52"/>
                    <a:pt x="529" y="52"/>
                  </a:cubicBezTo>
                  <a:cubicBezTo>
                    <a:pt x="529" y="53"/>
                    <a:pt x="529" y="53"/>
                    <a:pt x="529" y="53"/>
                  </a:cubicBezTo>
                  <a:cubicBezTo>
                    <a:pt x="513" y="53"/>
                    <a:pt x="513" y="53"/>
                    <a:pt x="513" y="53"/>
                  </a:cubicBezTo>
                  <a:cubicBezTo>
                    <a:pt x="513" y="52"/>
                    <a:pt x="513" y="52"/>
                    <a:pt x="513" y="52"/>
                  </a:cubicBezTo>
                  <a:cubicBezTo>
                    <a:pt x="514" y="52"/>
                    <a:pt x="514" y="52"/>
                    <a:pt x="514" y="52"/>
                  </a:cubicBezTo>
                  <a:cubicBezTo>
                    <a:pt x="516" y="52"/>
                    <a:pt x="517" y="52"/>
                    <a:pt x="517" y="51"/>
                  </a:cubicBezTo>
                  <a:cubicBezTo>
                    <a:pt x="518" y="50"/>
                    <a:pt x="518" y="48"/>
                    <a:pt x="518" y="46"/>
                  </a:cubicBezTo>
                  <a:cubicBezTo>
                    <a:pt x="518" y="33"/>
                    <a:pt x="518" y="33"/>
                    <a:pt x="518" y="33"/>
                  </a:cubicBezTo>
                  <a:cubicBezTo>
                    <a:pt x="518" y="29"/>
                    <a:pt x="518" y="26"/>
                    <a:pt x="518" y="25"/>
                  </a:cubicBezTo>
                  <a:cubicBezTo>
                    <a:pt x="518" y="24"/>
                    <a:pt x="517" y="24"/>
                    <a:pt x="517" y="23"/>
                  </a:cubicBezTo>
                  <a:cubicBezTo>
                    <a:pt x="516" y="23"/>
                    <a:pt x="516" y="23"/>
                    <a:pt x="515" y="23"/>
                  </a:cubicBezTo>
                  <a:cubicBezTo>
                    <a:pt x="514" y="23"/>
                    <a:pt x="514" y="23"/>
                    <a:pt x="513" y="23"/>
                  </a:cubicBezTo>
                  <a:cubicBezTo>
                    <a:pt x="512" y="22"/>
                    <a:pt x="512" y="22"/>
                    <a:pt x="512" y="22"/>
                  </a:cubicBezTo>
                  <a:cubicBezTo>
                    <a:pt x="522" y="18"/>
                    <a:pt x="522" y="18"/>
                    <a:pt x="522" y="18"/>
                  </a:cubicBezTo>
                  <a:cubicBezTo>
                    <a:pt x="524" y="18"/>
                    <a:pt x="524" y="18"/>
                    <a:pt x="524" y="18"/>
                  </a:cubicBezTo>
                  <a:cubicBezTo>
                    <a:pt x="524" y="26"/>
                    <a:pt x="524" y="26"/>
                    <a:pt x="524" y="26"/>
                  </a:cubicBezTo>
                  <a:close/>
                  <a:moveTo>
                    <a:pt x="573" y="49"/>
                  </a:moveTo>
                  <a:cubicBezTo>
                    <a:pt x="570" y="52"/>
                    <a:pt x="568" y="53"/>
                    <a:pt x="567" y="54"/>
                  </a:cubicBezTo>
                  <a:cubicBezTo>
                    <a:pt x="566" y="54"/>
                    <a:pt x="564" y="54"/>
                    <a:pt x="563" y="54"/>
                  </a:cubicBezTo>
                  <a:cubicBezTo>
                    <a:pt x="560" y="54"/>
                    <a:pt x="559" y="54"/>
                    <a:pt x="557" y="52"/>
                  </a:cubicBezTo>
                  <a:cubicBezTo>
                    <a:pt x="556" y="50"/>
                    <a:pt x="555" y="48"/>
                    <a:pt x="555" y="46"/>
                  </a:cubicBezTo>
                  <a:cubicBezTo>
                    <a:pt x="555" y="44"/>
                    <a:pt x="556" y="42"/>
                    <a:pt x="556" y="41"/>
                  </a:cubicBezTo>
                  <a:cubicBezTo>
                    <a:pt x="557" y="40"/>
                    <a:pt x="559" y="38"/>
                    <a:pt x="562" y="36"/>
                  </a:cubicBezTo>
                  <a:cubicBezTo>
                    <a:pt x="564" y="35"/>
                    <a:pt x="568" y="33"/>
                    <a:pt x="574" y="31"/>
                  </a:cubicBezTo>
                  <a:cubicBezTo>
                    <a:pt x="574" y="30"/>
                    <a:pt x="574" y="30"/>
                    <a:pt x="574" y="30"/>
                  </a:cubicBezTo>
                  <a:cubicBezTo>
                    <a:pt x="574" y="26"/>
                    <a:pt x="573" y="24"/>
                    <a:pt x="572" y="23"/>
                  </a:cubicBezTo>
                  <a:cubicBezTo>
                    <a:pt x="571" y="22"/>
                    <a:pt x="570" y="21"/>
                    <a:pt x="568" y="21"/>
                  </a:cubicBezTo>
                  <a:cubicBezTo>
                    <a:pt x="566" y="21"/>
                    <a:pt x="565" y="21"/>
                    <a:pt x="564" y="22"/>
                  </a:cubicBezTo>
                  <a:cubicBezTo>
                    <a:pt x="563" y="23"/>
                    <a:pt x="563" y="24"/>
                    <a:pt x="563" y="25"/>
                  </a:cubicBezTo>
                  <a:cubicBezTo>
                    <a:pt x="563" y="27"/>
                    <a:pt x="563" y="27"/>
                    <a:pt x="563" y="27"/>
                  </a:cubicBezTo>
                  <a:cubicBezTo>
                    <a:pt x="563" y="28"/>
                    <a:pt x="562" y="29"/>
                    <a:pt x="562" y="30"/>
                  </a:cubicBezTo>
                  <a:cubicBezTo>
                    <a:pt x="562" y="30"/>
                    <a:pt x="561" y="30"/>
                    <a:pt x="560" y="30"/>
                  </a:cubicBezTo>
                  <a:cubicBezTo>
                    <a:pt x="559" y="30"/>
                    <a:pt x="558" y="30"/>
                    <a:pt x="558" y="30"/>
                  </a:cubicBezTo>
                  <a:cubicBezTo>
                    <a:pt x="558" y="29"/>
                    <a:pt x="557" y="28"/>
                    <a:pt x="557" y="27"/>
                  </a:cubicBezTo>
                  <a:cubicBezTo>
                    <a:pt x="557" y="25"/>
                    <a:pt x="558" y="23"/>
                    <a:pt x="560" y="21"/>
                  </a:cubicBezTo>
                  <a:cubicBezTo>
                    <a:pt x="562" y="19"/>
                    <a:pt x="566" y="18"/>
                    <a:pt x="569" y="18"/>
                  </a:cubicBezTo>
                  <a:cubicBezTo>
                    <a:pt x="572" y="18"/>
                    <a:pt x="574" y="18"/>
                    <a:pt x="576" y="20"/>
                  </a:cubicBezTo>
                  <a:cubicBezTo>
                    <a:pt x="578" y="20"/>
                    <a:pt x="579" y="22"/>
                    <a:pt x="580" y="23"/>
                  </a:cubicBezTo>
                  <a:cubicBezTo>
                    <a:pt x="580" y="24"/>
                    <a:pt x="580" y="26"/>
                    <a:pt x="580" y="30"/>
                  </a:cubicBezTo>
                  <a:cubicBezTo>
                    <a:pt x="580" y="41"/>
                    <a:pt x="580" y="41"/>
                    <a:pt x="580" y="41"/>
                  </a:cubicBezTo>
                  <a:cubicBezTo>
                    <a:pt x="580" y="44"/>
                    <a:pt x="580" y="46"/>
                    <a:pt x="580" y="47"/>
                  </a:cubicBezTo>
                  <a:cubicBezTo>
                    <a:pt x="580" y="48"/>
                    <a:pt x="581" y="48"/>
                    <a:pt x="581" y="49"/>
                  </a:cubicBezTo>
                  <a:cubicBezTo>
                    <a:pt x="581" y="49"/>
                    <a:pt x="581" y="49"/>
                    <a:pt x="582" y="49"/>
                  </a:cubicBezTo>
                  <a:cubicBezTo>
                    <a:pt x="582" y="49"/>
                    <a:pt x="582" y="49"/>
                    <a:pt x="583" y="49"/>
                  </a:cubicBezTo>
                  <a:cubicBezTo>
                    <a:pt x="583" y="48"/>
                    <a:pt x="584" y="48"/>
                    <a:pt x="586" y="46"/>
                  </a:cubicBezTo>
                  <a:cubicBezTo>
                    <a:pt x="586" y="48"/>
                    <a:pt x="586" y="48"/>
                    <a:pt x="586" y="48"/>
                  </a:cubicBezTo>
                  <a:cubicBezTo>
                    <a:pt x="583" y="52"/>
                    <a:pt x="580" y="54"/>
                    <a:pt x="578" y="54"/>
                  </a:cubicBezTo>
                  <a:cubicBezTo>
                    <a:pt x="577" y="54"/>
                    <a:pt x="576" y="53"/>
                    <a:pt x="575" y="52"/>
                  </a:cubicBezTo>
                  <a:cubicBezTo>
                    <a:pt x="574" y="52"/>
                    <a:pt x="573" y="51"/>
                    <a:pt x="573" y="49"/>
                  </a:cubicBezTo>
                  <a:close/>
                  <a:moveTo>
                    <a:pt x="573" y="46"/>
                  </a:moveTo>
                  <a:cubicBezTo>
                    <a:pt x="573" y="34"/>
                    <a:pt x="573" y="34"/>
                    <a:pt x="573" y="34"/>
                  </a:cubicBezTo>
                  <a:cubicBezTo>
                    <a:pt x="570" y="35"/>
                    <a:pt x="567" y="36"/>
                    <a:pt x="566" y="37"/>
                  </a:cubicBezTo>
                  <a:cubicBezTo>
                    <a:pt x="564" y="38"/>
                    <a:pt x="563" y="39"/>
                    <a:pt x="562" y="40"/>
                  </a:cubicBezTo>
                  <a:cubicBezTo>
                    <a:pt x="562" y="42"/>
                    <a:pt x="561" y="43"/>
                    <a:pt x="561" y="44"/>
                  </a:cubicBezTo>
                  <a:cubicBezTo>
                    <a:pt x="561" y="46"/>
                    <a:pt x="562" y="48"/>
                    <a:pt x="563" y="49"/>
                  </a:cubicBezTo>
                  <a:cubicBezTo>
                    <a:pt x="564" y="50"/>
                    <a:pt x="565" y="50"/>
                    <a:pt x="566" y="50"/>
                  </a:cubicBezTo>
                  <a:cubicBezTo>
                    <a:pt x="568" y="50"/>
                    <a:pt x="570" y="49"/>
                    <a:pt x="573" y="4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7" name="Freeform 36"/>
            <p:cNvSpPr>
              <a:spLocks noEditPoints="1"/>
            </p:cNvSpPr>
            <p:nvPr userDrawn="1"/>
          </p:nvSpPr>
          <p:spPr bwMode="auto">
            <a:xfrm>
              <a:off x="9304400" y="4596116"/>
              <a:ext cx="2255838" cy="300038"/>
            </a:xfrm>
            <a:custGeom>
              <a:avLst/>
              <a:gdLst>
                <a:gd name="T0" fmla="*/ 1465 w 1513"/>
                <a:gd name="T1" fmla="*/ 107 h 200"/>
                <a:gd name="T2" fmla="*/ 1416 w 1513"/>
                <a:gd name="T3" fmla="*/ 130 h 200"/>
                <a:gd name="T4" fmla="*/ 1450 w 1513"/>
                <a:gd name="T5" fmla="*/ 47 h 200"/>
                <a:gd name="T6" fmla="*/ 1458 w 1513"/>
                <a:gd name="T7" fmla="*/ 70 h 200"/>
                <a:gd name="T8" fmla="*/ 1467 w 1513"/>
                <a:gd name="T9" fmla="*/ 146 h 200"/>
                <a:gd name="T10" fmla="*/ 1410 w 1513"/>
                <a:gd name="T11" fmla="*/ 171 h 200"/>
                <a:gd name="T12" fmla="*/ 1408 w 1513"/>
                <a:gd name="T13" fmla="*/ 153 h 200"/>
                <a:gd name="T14" fmla="*/ 1272 w 1513"/>
                <a:gd name="T15" fmla="*/ 125 h 200"/>
                <a:gd name="T16" fmla="*/ 1257 w 1513"/>
                <a:gd name="T17" fmla="*/ 79 h 200"/>
                <a:gd name="T18" fmla="*/ 1298 w 1513"/>
                <a:gd name="T19" fmla="*/ 59 h 200"/>
                <a:gd name="T20" fmla="*/ 1220 w 1513"/>
                <a:gd name="T21" fmla="*/ 139 h 200"/>
                <a:gd name="T22" fmla="*/ 1112 w 1513"/>
                <a:gd name="T23" fmla="*/ 16 h 200"/>
                <a:gd name="T24" fmla="*/ 1064 w 1513"/>
                <a:gd name="T25" fmla="*/ 107 h 200"/>
                <a:gd name="T26" fmla="*/ 1074 w 1513"/>
                <a:gd name="T27" fmla="*/ 95 h 200"/>
                <a:gd name="T28" fmla="*/ 1096 w 1513"/>
                <a:gd name="T29" fmla="*/ 49 h 200"/>
                <a:gd name="T30" fmla="*/ 1098 w 1513"/>
                <a:gd name="T31" fmla="*/ 84 h 200"/>
                <a:gd name="T32" fmla="*/ 1101 w 1513"/>
                <a:gd name="T33" fmla="*/ 154 h 200"/>
                <a:gd name="T34" fmla="*/ 1038 w 1513"/>
                <a:gd name="T35" fmla="*/ 172 h 200"/>
                <a:gd name="T36" fmla="*/ 862 w 1513"/>
                <a:gd name="T37" fmla="*/ 136 h 200"/>
                <a:gd name="T38" fmla="*/ 895 w 1513"/>
                <a:gd name="T39" fmla="*/ 103 h 200"/>
                <a:gd name="T40" fmla="*/ 856 w 1513"/>
                <a:gd name="T41" fmla="*/ 83 h 200"/>
                <a:gd name="T42" fmla="*/ 873 w 1513"/>
                <a:gd name="T43" fmla="*/ 80 h 200"/>
                <a:gd name="T44" fmla="*/ 905 w 1513"/>
                <a:gd name="T45" fmla="*/ 38 h 200"/>
                <a:gd name="T46" fmla="*/ 908 w 1513"/>
                <a:gd name="T47" fmla="*/ 83 h 200"/>
                <a:gd name="T48" fmla="*/ 874 w 1513"/>
                <a:gd name="T49" fmla="*/ 168 h 200"/>
                <a:gd name="T50" fmla="*/ 809 w 1513"/>
                <a:gd name="T51" fmla="*/ 149 h 200"/>
                <a:gd name="T52" fmla="*/ 704 w 1513"/>
                <a:gd name="T53" fmla="*/ 45 h 200"/>
                <a:gd name="T54" fmla="*/ 658 w 1513"/>
                <a:gd name="T55" fmla="*/ 45 h 200"/>
                <a:gd name="T56" fmla="*/ 694 w 1513"/>
                <a:gd name="T57" fmla="*/ 50 h 200"/>
                <a:gd name="T58" fmla="*/ 705 w 1513"/>
                <a:gd name="T59" fmla="*/ 55 h 200"/>
                <a:gd name="T60" fmla="*/ 697 w 1513"/>
                <a:gd name="T61" fmla="*/ 139 h 200"/>
                <a:gd name="T62" fmla="*/ 662 w 1513"/>
                <a:gd name="T63" fmla="*/ 179 h 200"/>
                <a:gd name="T64" fmla="*/ 686 w 1513"/>
                <a:gd name="T65" fmla="*/ 141 h 200"/>
                <a:gd name="T66" fmla="*/ 720 w 1513"/>
                <a:gd name="T67" fmla="*/ 90 h 200"/>
                <a:gd name="T68" fmla="*/ 540 w 1513"/>
                <a:gd name="T69" fmla="*/ 92 h 200"/>
                <a:gd name="T70" fmla="*/ 491 w 1513"/>
                <a:gd name="T71" fmla="*/ 115 h 200"/>
                <a:gd name="T72" fmla="*/ 466 w 1513"/>
                <a:gd name="T73" fmla="*/ 70 h 200"/>
                <a:gd name="T74" fmla="*/ 444 w 1513"/>
                <a:gd name="T75" fmla="*/ 90 h 200"/>
                <a:gd name="T76" fmla="*/ 426 w 1513"/>
                <a:gd name="T77" fmla="*/ 96 h 200"/>
                <a:gd name="T78" fmla="*/ 414 w 1513"/>
                <a:gd name="T79" fmla="*/ 90 h 200"/>
                <a:gd name="T80" fmla="*/ 502 w 1513"/>
                <a:gd name="T81" fmla="*/ 43 h 200"/>
                <a:gd name="T82" fmla="*/ 560 w 1513"/>
                <a:gd name="T83" fmla="*/ 85 h 200"/>
                <a:gd name="T84" fmla="*/ 520 w 1513"/>
                <a:gd name="T85" fmla="*/ 187 h 200"/>
                <a:gd name="T86" fmla="*/ 465 w 1513"/>
                <a:gd name="T87" fmla="*/ 119 h 200"/>
                <a:gd name="T88" fmla="*/ 442 w 1513"/>
                <a:gd name="T89" fmla="*/ 153 h 200"/>
                <a:gd name="T90" fmla="*/ 282 w 1513"/>
                <a:gd name="T91" fmla="*/ 98 h 200"/>
                <a:gd name="T92" fmla="*/ 259 w 1513"/>
                <a:gd name="T93" fmla="*/ 93 h 200"/>
                <a:gd name="T94" fmla="*/ 226 w 1513"/>
                <a:gd name="T95" fmla="*/ 158 h 200"/>
                <a:gd name="T96" fmla="*/ 307 w 1513"/>
                <a:gd name="T97" fmla="*/ 43 h 200"/>
                <a:gd name="T98" fmla="*/ 290 w 1513"/>
                <a:gd name="T99" fmla="*/ 120 h 200"/>
                <a:gd name="T100" fmla="*/ 234 w 1513"/>
                <a:gd name="T101" fmla="*/ 93 h 200"/>
                <a:gd name="T102" fmla="*/ 205 w 1513"/>
                <a:gd name="T103" fmla="*/ 107 h 200"/>
                <a:gd name="T104" fmla="*/ 226 w 1513"/>
                <a:gd name="T105" fmla="*/ 171 h 200"/>
                <a:gd name="T106" fmla="*/ 101 w 1513"/>
                <a:gd name="T107" fmla="*/ 63 h 200"/>
                <a:gd name="T108" fmla="*/ 32 w 1513"/>
                <a:gd name="T109" fmla="*/ 94 h 200"/>
                <a:gd name="T110" fmla="*/ 58 w 1513"/>
                <a:gd name="T111" fmla="*/ 7 h 200"/>
                <a:gd name="T112" fmla="*/ 104 w 1513"/>
                <a:gd name="T113" fmla="*/ 90 h 200"/>
                <a:gd name="T114" fmla="*/ 48 w 1513"/>
                <a:gd name="T115" fmla="*/ 152 h 200"/>
                <a:gd name="T116" fmla="*/ 3 w 1513"/>
                <a:gd name="T117" fmla="*/ 66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513" h="200">
                  <a:moveTo>
                    <a:pt x="1410" y="31"/>
                  </a:moveTo>
                  <a:cubicBezTo>
                    <a:pt x="1410" y="28"/>
                    <a:pt x="1410" y="26"/>
                    <a:pt x="1410" y="23"/>
                  </a:cubicBezTo>
                  <a:cubicBezTo>
                    <a:pt x="1418" y="21"/>
                    <a:pt x="1413" y="3"/>
                    <a:pt x="1421" y="0"/>
                  </a:cubicBezTo>
                  <a:cubicBezTo>
                    <a:pt x="1424" y="0"/>
                    <a:pt x="1424" y="0"/>
                    <a:pt x="1424" y="0"/>
                  </a:cubicBezTo>
                  <a:cubicBezTo>
                    <a:pt x="1425" y="3"/>
                    <a:pt x="1427" y="7"/>
                    <a:pt x="1428" y="11"/>
                  </a:cubicBezTo>
                  <a:cubicBezTo>
                    <a:pt x="1428" y="13"/>
                    <a:pt x="1428" y="15"/>
                    <a:pt x="1428" y="17"/>
                  </a:cubicBezTo>
                  <a:cubicBezTo>
                    <a:pt x="1431" y="30"/>
                    <a:pt x="1429" y="36"/>
                    <a:pt x="1427" y="47"/>
                  </a:cubicBezTo>
                  <a:cubicBezTo>
                    <a:pt x="1414" y="49"/>
                    <a:pt x="1415" y="38"/>
                    <a:pt x="1410" y="31"/>
                  </a:cubicBezTo>
                  <a:close/>
                  <a:moveTo>
                    <a:pt x="1442" y="122"/>
                  </a:moveTo>
                  <a:cubicBezTo>
                    <a:pt x="1442" y="107"/>
                    <a:pt x="1454" y="110"/>
                    <a:pt x="1465" y="107"/>
                  </a:cubicBezTo>
                  <a:cubicBezTo>
                    <a:pt x="1470" y="105"/>
                    <a:pt x="1478" y="101"/>
                    <a:pt x="1482" y="97"/>
                  </a:cubicBezTo>
                  <a:cubicBezTo>
                    <a:pt x="1484" y="95"/>
                    <a:pt x="1484" y="93"/>
                    <a:pt x="1486" y="91"/>
                  </a:cubicBezTo>
                  <a:cubicBezTo>
                    <a:pt x="1485" y="90"/>
                    <a:pt x="1485" y="88"/>
                    <a:pt x="1484" y="87"/>
                  </a:cubicBezTo>
                  <a:cubicBezTo>
                    <a:pt x="1482" y="86"/>
                    <a:pt x="1479" y="83"/>
                    <a:pt x="1477" y="83"/>
                  </a:cubicBezTo>
                  <a:cubicBezTo>
                    <a:pt x="1474" y="81"/>
                    <a:pt x="1470" y="82"/>
                    <a:pt x="1468" y="81"/>
                  </a:cubicBezTo>
                  <a:cubicBezTo>
                    <a:pt x="1452" y="83"/>
                    <a:pt x="1429" y="95"/>
                    <a:pt x="1424" y="105"/>
                  </a:cubicBezTo>
                  <a:cubicBezTo>
                    <a:pt x="1424" y="108"/>
                    <a:pt x="1424" y="111"/>
                    <a:pt x="1424" y="113"/>
                  </a:cubicBezTo>
                  <a:cubicBezTo>
                    <a:pt x="1426" y="115"/>
                    <a:pt x="1428" y="117"/>
                    <a:pt x="1430" y="119"/>
                  </a:cubicBezTo>
                  <a:cubicBezTo>
                    <a:pt x="1430" y="126"/>
                    <a:pt x="1430" y="134"/>
                    <a:pt x="1422" y="135"/>
                  </a:cubicBezTo>
                  <a:cubicBezTo>
                    <a:pt x="1420" y="133"/>
                    <a:pt x="1418" y="132"/>
                    <a:pt x="1416" y="130"/>
                  </a:cubicBezTo>
                  <a:cubicBezTo>
                    <a:pt x="1414" y="132"/>
                    <a:pt x="1413" y="133"/>
                    <a:pt x="1409" y="132"/>
                  </a:cubicBezTo>
                  <a:cubicBezTo>
                    <a:pt x="1407" y="128"/>
                    <a:pt x="1397" y="105"/>
                    <a:pt x="1398" y="102"/>
                  </a:cubicBezTo>
                  <a:cubicBezTo>
                    <a:pt x="1399" y="99"/>
                    <a:pt x="1405" y="97"/>
                    <a:pt x="1408" y="96"/>
                  </a:cubicBezTo>
                  <a:cubicBezTo>
                    <a:pt x="1414" y="93"/>
                    <a:pt x="1418" y="86"/>
                    <a:pt x="1423" y="82"/>
                  </a:cubicBezTo>
                  <a:cubicBezTo>
                    <a:pt x="1426" y="80"/>
                    <a:pt x="1430" y="80"/>
                    <a:pt x="1433" y="79"/>
                  </a:cubicBezTo>
                  <a:cubicBezTo>
                    <a:pt x="1441" y="75"/>
                    <a:pt x="1447" y="65"/>
                    <a:pt x="1454" y="59"/>
                  </a:cubicBezTo>
                  <a:cubicBezTo>
                    <a:pt x="1462" y="51"/>
                    <a:pt x="1472" y="50"/>
                    <a:pt x="1478" y="41"/>
                  </a:cubicBezTo>
                  <a:cubicBezTo>
                    <a:pt x="1478" y="41"/>
                    <a:pt x="1478" y="41"/>
                    <a:pt x="1478" y="40"/>
                  </a:cubicBezTo>
                  <a:cubicBezTo>
                    <a:pt x="1477" y="40"/>
                    <a:pt x="1477" y="40"/>
                    <a:pt x="1477" y="40"/>
                  </a:cubicBezTo>
                  <a:cubicBezTo>
                    <a:pt x="1472" y="45"/>
                    <a:pt x="1459" y="54"/>
                    <a:pt x="1450" y="47"/>
                  </a:cubicBezTo>
                  <a:cubicBezTo>
                    <a:pt x="1446" y="45"/>
                    <a:pt x="1447" y="40"/>
                    <a:pt x="1444" y="37"/>
                  </a:cubicBezTo>
                  <a:cubicBezTo>
                    <a:pt x="1443" y="35"/>
                    <a:pt x="1440" y="34"/>
                    <a:pt x="1440" y="31"/>
                  </a:cubicBezTo>
                  <a:cubicBezTo>
                    <a:pt x="1440" y="29"/>
                    <a:pt x="1441" y="28"/>
                    <a:pt x="1441" y="27"/>
                  </a:cubicBezTo>
                  <a:cubicBezTo>
                    <a:pt x="1447" y="27"/>
                    <a:pt x="1459" y="35"/>
                    <a:pt x="1462" y="38"/>
                  </a:cubicBezTo>
                  <a:cubicBezTo>
                    <a:pt x="1471" y="35"/>
                    <a:pt x="1480" y="33"/>
                    <a:pt x="1488" y="28"/>
                  </a:cubicBezTo>
                  <a:cubicBezTo>
                    <a:pt x="1491" y="26"/>
                    <a:pt x="1496" y="30"/>
                    <a:pt x="1498" y="29"/>
                  </a:cubicBezTo>
                  <a:cubicBezTo>
                    <a:pt x="1502" y="32"/>
                    <a:pt x="1508" y="48"/>
                    <a:pt x="1500" y="52"/>
                  </a:cubicBezTo>
                  <a:cubicBezTo>
                    <a:pt x="1496" y="53"/>
                    <a:pt x="1490" y="53"/>
                    <a:pt x="1486" y="54"/>
                  </a:cubicBezTo>
                  <a:cubicBezTo>
                    <a:pt x="1476" y="56"/>
                    <a:pt x="1464" y="63"/>
                    <a:pt x="1457" y="69"/>
                  </a:cubicBezTo>
                  <a:cubicBezTo>
                    <a:pt x="1457" y="69"/>
                    <a:pt x="1458" y="69"/>
                    <a:pt x="1458" y="70"/>
                  </a:cubicBezTo>
                  <a:cubicBezTo>
                    <a:pt x="1458" y="70"/>
                    <a:pt x="1458" y="70"/>
                    <a:pt x="1458" y="70"/>
                  </a:cubicBezTo>
                  <a:cubicBezTo>
                    <a:pt x="1462" y="71"/>
                    <a:pt x="1469" y="68"/>
                    <a:pt x="1474" y="71"/>
                  </a:cubicBezTo>
                  <a:cubicBezTo>
                    <a:pt x="1485" y="76"/>
                    <a:pt x="1500" y="81"/>
                    <a:pt x="1500" y="99"/>
                  </a:cubicBezTo>
                  <a:cubicBezTo>
                    <a:pt x="1497" y="100"/>
                    <a:pt x="1496" y="102"/>
                    <a:pt x="1494" y="103"/>
                  </a:cubicBezTo>
                  <a:cubicBezTo>
                    <a:pt x="1488" y="105"/>
                    <a:pt x="1482" y="105"/>
                    <a:pt x="1477" y="108"/>
                  </a:cubicBezTo>
                  <a:cubicBezTo>
                    <a:pt x="1477" y="109"/>
                    <a:pt x="1477" y="109"/>
                    <a:pt x="1477" y="110"/>
                  </a:cubicBezTo>
                  <a:cubicBezTo>
                    <a:pt x="1478" y="112"/>
                    <a:pt x="1479" y="113"/>
                    <a:pt x="1479" y="118"/>
                  </a:cubicBezTo>
                  <a:cubicBezTo>
                    <a:pt x="1477" y="119"/>
                    <a:pt x="1478" y="122"/>
                    <a:pt x="1476" y="123"/>
                  </a:cubicBezTo>
                  <a:cubicBezTo>
                    <a:pt x="1472" y="130"/>
                    <a:pt x="1465" y="135"/>
                    <a:pt x="1463" y="142"/>
                  </a:cubicBezTo>
                  <a:cubicBezTo>
                    <a:pt x="1464" y="143"/>
                    <a:pt x="1466" y="145"/>
                    <a:pt x="1467" y="146"/>
                  </a:cubicBezTo>
                  <a:cubicBezTo>
                    <a:pt x="1476" y="149"/>
                    <a:pt x="1513" y="129"/>
                    <a:pt x="1508" y="151"/>
                  </a:cubicBezTo>
                  <a:cubicBezTo>
                    <a:pt x="1507" y="154"/>
                    <a:pt x="1505" y="156"/>
                    <a:pt x="1504" y="158"/>
                  </a:cubicBezTo>
                  <a:cubicBezTo>
                    <a:pt x="1500" y="158"/>
                    <a:pt x="1498" y="157"/>
                    <a:pt x="1495" y="157"/>
                  </a:cubicBezTo>
                  <a:cubicBezTo>
                    <a:pt x="1490" y="155"/>
                    <a:pt x="1472" y="161"/>
                    <a:pt x="1469" y="163"/>
                  </a:cubicBezTo>
                  <a:cubicBezTo>
                    <a:pt x="1470" y="169"/>
                    <a:pt x="1471" y="175"/>
                    <a:pt x="1471" y="182"/>
                  </a:cubicBezTo>
                  <a:cubicBezTo>
                    <a:pt x="1469" y="183"/>
                    <a:pt x="1469" y="185"/>
                    <a:pt x="1468" y="186"/>
                  </a:cubicBezTo>
                  <a:cubicBezTo>
                    <a:pt x="1465" y="188"/>
                    <a:pt x="1462" y="187"/>
                    <a:pt x="1458" y="189"/>
                  </a:cubicBezTo>
                  <a:cubicBezTo>
                    <a:pt x="1456" y="190"/>
                    <a:pt x="1453" y="193"/>
                    <a:pt x="1450" y="193"/>
                  </a:cubicBezTo>
                  <a:cubicBezTo>
                    <a:pt x="1432" y="200"/>
                    <a:pt x="1414" y="183"/>
                    <a:pt x="1410" y="171"/>
                  </a:cubicBezTo>
                  <a:cubicBezTo>
                    <a:pt x="1410" y="171"/>
                    <a:pt x="1410" y="171"/>
                    <a:pt x="1410" y="171"/>
                  </a:cubicBezTo>
                  <a:cubicBezTo>
                    <a:pt x="1416" y="171"/>
                    <a:pt x="1423" y="177"/>
                    <a:pt x="1428" y="179"/>
                  </a:cubicBezTo>
                  <a:cubicBezTo>
                    <a:pt x="1430" y="179"/>
                    <a:pt x="1433" y="179"/>
                    <a:pt x="1435" y="179"/>
                  </a:cubicBezTo>
                  <a:cubicBezTo>
                    <a:pt x="1449" y="179"/>
                    <a:pt x="1457" y="174"/>
                    <a:pt x="1463" y="165"/>
                  </a:cubicBezTo>
                  <a:cubicBezTo>
                    <a:pt x="1463" y="164"/>
                    <a:pt x="1463" y="163"/>
                    <a:pt x="1463" y="162"/>
                  </a:cubicBezTo>
                  <a:cubicBezTo>
                    <a:pt x="1462" y="162"/>
                    <a:pt x="1461" y="161"/>
                    <a:pt x="1460" y="161"/>
                  </a:cubicBezTo>
                  <a:cubicBezTo>
                    <a:pt x="1453" y="158"/>
                    <a:pt x="1440" y="165"/>
                    <a:pt x="1434" y="166"/>
                  </a:cubicBezTo>
                  <a:cubicBezTo>
                    <a:pt x="1428" y="167"/>
                    <a:pt x="1413" y="167"/>
                    <a:pt x="1408" y="164"/>
                  </a:cubicBezTo>
                  <a:cubicBezTo>
                    <a:pt x="1406" y="163"/>
                    <a:pt x="1405" y="161"/>
                    <a:pt x="1404" y="160"/>
                  </a:cubicBezTo>
                  <a:cubicBezTo>
                    <a:pt x="1404" y="159"/>
                    <a:pt x="1404" y="157"/>
                    <a:pt x="1404" y="156"/>
                  </a:cubicBezTo>
                  <a:cubicBezTo>
                    <a:pt x="1406" y="155"/>
                    <a:pt x="1407" y="154"/>
                    <a:pt x="1408" y="153"/>
                  </a:cubicBezTo>
                  <a:cubicBezTo>
                    <a:pt x="1418" y="153"/>
                    <a:pt x="1426" y="153"/>
                    <a:pt x="1436" y="153"/>
                  </a:cubicBezTo>
                  <a:cubicBezTo>
                    <a:pt x="1438" y="152"/>
                    <a:pt x="1442" y="149"/>
                    <a:pt x="1444" y="149"/>
                  </a:cubicBezTo>
                  <a:cubicBezTo>
                    <a:pt x="1448" y="147"/>
                    <a:pt x="1452" y="148"/>
                    <a:pt x="1455" y="147"/>
                  </a:cubicBezTo>
                  <a:cubicBezTo>
                    <a:pt x="1456" y="146"/>
                    <a:pt x="1456" y="146"/>
                    <a:pt x="1457" y="145"/>
                  </a:cubicBezTo>
                  <a:cubicBezTo>
                    <a:pt x="1456" y="143"/>
                    <a:pt x="1454" y="139"/>
                    <a:pt x="1456" y="136"/>
                  </a:cubicBezTo>
                  <a:cubicBezTo>
                    <a:pt x="1458" y="129"/>
                    <a:pt x="1460" y="125"/>
                    <a:pt x="1464" y="118"/>
                  </a:cubicBezTo>
                  <a:cubicBezTo>
                    <a:pt x="1463" y="117"/>
                    <a:pt x="1462" y="117"/>
                    <a:pt x="1461" y="117"/>
                  </a:cubicBezTo>
                  <a:cubicBezTo>
                    <a:pt x="1455" y="118"/>
                    <a:pt x="1451" y="121"/>
                    <a:pt x="1442" y="122"/>
                  </a:cubicBezTo>
                  <a:close/>
                  <a:moveTo>
                    <a:pt x="1272" y="127"/>
                  </a:moveTo>
                  <a:cubicBezTo>
                    <a:pt x="1272" y="125"/>
                    <a:pt x="1271" y="126"/>
                    <a:pt x="1272" y="125"/>
                  </a:cubicBezTo>
                  <a:cubicBezTo>
                    <a:pt x="1274" y="119"/>
                    <a:pt x="1285" y="115"/>
                    <a:pt x="1292" y="119"/>
                  </a:cubicBezTo>
                  <a:cubicBezTo>
                    <a:pt x="1301" y="125"/>
                    <a:pt x="1318" y="137"/>
                    <a:pt x="1316" y="154"/>
                  </a:cubicBezTo>
                  <a:cubicBezTo>
                    <a:pt x="1310" y="157"/>
                    <a:pt x="1309" y="164"/>
                    <a:pt x="1298" y="164"/>
                  </a:cubicBezTo>
                  <a:cubicBezTo>
                    <a:pt x="1298" y="161"/>
                    <a:pt x="1294" y="159"/>
                    <a:pt x="1293" y="157"/>
                  </a:cubicBezTo>
                  <a:cubicBezTo>
                    <a:pt x="1292" y="155"/>
                    <a:pt x="1292" y="152"/>
                    <a:pt x="1291" y="149"/>
                  </a:cubicBezTo>
                  <a:cubicBezTo>
                    <a:pt x="1288" y="143"/>
                    <a:pt x="1279" y="128"/>
                    <a:pt x="1272" y="127"/>
                  </a:cubicBezTo>
                  <a:close/>
                  <a:moveTo>
                    <a:pt x="1216" y="87"/>
                  </a:moveTo>
                  <a:cubicBezTo>
                    <a:pt x="1216" y="86"/>
                    <a:pt x="1217" y="85"/>
                    <a:pt x="1217" y="84"/>
                  </a:cubicBezTo>
                  <a:cubicBezTo>
                    <a:pt x="1222" y="85"/>
                    <a:pt x="1227" y="86"/>
                    <a:pt x="1232" y="87"/>
                  </a:cubicBezTo>
                  <a:cubicBezTo>
                    <a:pt x="1237" y="89"/>
                    <a:pt x="1256" y="82"/>
                    <a:pt x="1257" y="79"/>
                  </a:cubicBezTo>
                  <a:cubicBezTo>
                    <a:pt x="1260" y="74"/>
                    <a:pt x="1260" y="41"/>
                    <a:pt x="1257" y="36"/>
                  </a:cubicBezTo>
                  <a:cubicBezTo>
                    <a:pt x="1255" y="31"/>
                    <a:pt x="1252" y="30"/>
                    <a:pt x="1252" y="23"/>
                  </a:cubicBezTo>
                  <a:cubicBezTo>
                    <a:pt x="1256" y="21"/>
                    <a:pt x="1256" y="20"/>
                    <a:pt x="1264" y="20"/>
                  </a:cubicBezTo>
                  <a:cubicBezTo>
                    <a:pt x="1272" y="26"/>
                    <a:pt x="1273" y="39"/>
                    <a:pt x="1273" y="54"/>
                  </a:cubicBezTo>
                  <a:cubicBezTo>
                    <a:pt x="1273" y="59"/>
                    <a:pt x="1271" y="74"/>
                    <a:pt x="1272" y="74"/>
                  </a:cubicBezTo>
                  <a:cubicBezTo>
                    <a:pt x="1276" y="75"/>
                    <a:pt x="1290" y="70"/>
                    <a:pt x="1293" y="68"/>
                  </a:cubicBezTo>
                  <a:cubicBezTo>
                    <a:pt x="1293" y="63"/>
                    <a:pt x="1292" y="61"/>
                    <a:pt x="1288" y="58"/>
                  </a:cubicBezTo>
                  <a:cubicBezTo>
                    <a:pt x="1288" y="57"/>
                    <a:pt x="1288" y="55"/>
                    <a:pt x="1288" y="53"/>
                  </a:cubicBezTo>
                  <a:cubicBezTo>
                    <a:pt x="1289" y="53"/>
                    <a:pt x="1290" y="54"/>
                    <a:pt x="1290" y="54"/>
                  </a:cubicBezTo>
                  <a:cubicBezTo>
                    <a:pt x="1293" y="55"/>
                    <a:pt x="1295" y="59"/>
                    <a:pt x="1298" y="59"/>
                  </a:cubicBezTo>
                  <a:cubicBezTo>
                    <a:pt x="1306" y="62"/>
                    <a:pt x="1314" y="60"/>
                    <a:pt x="1321" y="63"/>
                  </a:cubicBezTo>
                  <a:cubicBezTo>
                    <a:pt x="1322" y="64"/>
                    <a:pt x="1322" y="63"/>
                    <a:pt x="1322" y="65"/>
                  </a:cubicBezTo>
                  <a:cubicBezTo>
                    <a:pt x="1322" y="67"/>
                    <a:pt x="1322" y="69"/>
                    <a:pt x="1322" y="71"/>
                  </a:cubicBezTo>
                  <a:cubicBezTo>
                    <a:pt x="1321" y="71"/>
                    <a:pt x="1320" y="74"/>
                    <a:pt x="1319" y="75"/>
                  </a:cubicBezTo>
                  <a:cubicBezTo>
                    <a:pt x="1317" y="76"/>
                    <a:pt x="1310" y="75"/>
                    <a:pt x="1308" y="76"/>
                  </a:cubicBezTo>
                  <a:cubicBezTo>
                    <a:pt x="1301" y="79"/>
                    <a:pt x="1273" y="90"/>
                    <a:pt x="1268" y="95"/>
                  </a:cubicBezTo>
                  <a:cubicBezTo>
                    <a:pt x="1264" y="99"/>
                    <a:pt x="1266" y="105"/>
                    <a:pt x="1264" y="110"/>
                  </a:cubicBezTo>
                  <a:cubicBezTo>
                    <a:pt x="1260" y="123"/>
                    <a:pt x="1250" y="153"/>
                    <a:pt x="1232" y="145"/>
                  </a:cubicBezTo>
                  <a:cubicBezTo>
                    <a:pt x="1230" y="145"/>
                    <a:pt x="1229" y="145"/>
                    <a:pt x="1228" y="145"/>
                  </a:cubicBezTo>
                  <a:cubicBezTo>
                    <a:pt x="1225" y="143"/>
                    <a:pt x="1223" y="141"/>
                    <a:pt x="1220" y="139"/>
                  </a:cubicBezTo>
                  <a:cubicBezTo>
                    <a:pt x="1220" y="138"/>
                    <a:pt x="1220" y="137"/>
                    <a:pt x="1220" y="135"/>
                  </a:cubicBezTo>
                  <a:cubicBezTo>
                    <a:pt x="1222" y="135"/>
                    <a:pt x="1225" y="131"/>
                    <a:pt x="1227" y="130"/>
                  </a:cubicBezTo>
                  <a:cubicBezTo>
                    <a:pt x="1232" y="128"/>
                    <a:pt x="1236" y="129"/>
                    <a:pt x="1240" y="127"/>
                  </a:cubicBezTo>
                  <a:cubicBezTo>
                    <a:pt x="1246" y="125"/>
                    <a:pt x="1256" y="107"/>
                    <a:pt x="1254" y="101"/>
                  </a:cubicBezTo>
                  <a:cubicBezTo>
                    <a:pt x="1246" y="100"/>
                    <a:pt x="1236" y="101"/>
                    <a:pt x="1228" y="101"/>
                  </a:cubicBezTo>
                  <a:cubicBezTo>
                    <a:pt x="1225" y="98"/>
                    <a:pt x="1222" y="96"/>
                    <a:pt x="1219" y="93"/>
                  </a:cubicBezTo>
                  <a:cubicBezTo>
                    <a:pt x="1217" y="91"/>
                    <a:pt x="1217" y="88"/>
                    <a:pt x="1216" y="87"/>
                  </a:cubicBezTo>
                  <a:close/>
                  <a:moveTo>
                    <a:pt x="1110" y="21"/>
                  </a:moveTo>
                  <a:cubicBezTo>
                    <a:pt x="1110" y="20"/>
                    <a:pt x="1110" y="19"/>
                    <a:pt x="1110" y="17"/>
                  </a:cubicBezTo>
                  <a:cubicBezTo>
                    <a:pt x="1110" y="17"/>
                    <a:pt x="1111" y="16"/>
                    <a:pt x="1112" y="16"/>
                  </a:cubicBezTo>
                  <a:cubicBezTo>
                    <a:pt x="1124" y="17"/>
                    <a:pt x="1148" y="19"/>
                    <a:pt x="1147" y="35"/>
                  </a:cubicBezTo>
                  <a:cubicBezTo>
                    <a:pt x="1142" y="43"/>
                    <a:pt x="1140" y="49"/>
                    <a:pt x="1128" y="45"/>
                  </a:cubicBezTo>
                  <a:cubicBezTo>
                    <a:pt x="1127" y="43"/>
                    <a:pt x="1126" y="41"/>
                    <a:pt x="1124" y="39"/>
                  </a:cubicBezTo>
                  <a:cubicBezTo>
                    <a:pt x="1123" y="38"/>
                    <a:pt x="1121" y="38"/>
                    <a:pt x="1119" y="37"/>
                  </a:cubicBezTo>
                  <a:cubicBezTo>
                    <a:pt x="1119" y="31"/>
                    <a:pt x="1113" y="23"/>
                    <a:pt x="1110" y="21"/>
                  </a:cubicBezTo>
                  <a:close/>
                  <a:moveTo>
                    <a:pt x="1055" y="126"/>
                  </a:moveTo>
                  <a:cubicBezTo>
                    <a:pt x="1058" y="127"/>
                    <a:pt x="1062" y="127"/>
                    <a:pt x="1064" y="125"/>
                  </a:cubicBezTo>
                  <a:cubicBezTo>
                    <a:pt x="1066" y="124"/>
                    <a:pt x="1068" y="125"/>
                    <a:pt x="1070" y="123"/>
                  </a:cubicBezTo>
                  <a:cubicBezTo>
                    <a:pt x="1074" y="119"/>
                    <a:pt x="1070" y="109"/>
                    <a:pt x="1066" y="107"/>
                  </a:cubicBezTo>
                  <a:cubicBezTo>
                    <a:pt x="1066" y="107"/>
                    <a:pt x="1064" y="107"/>
                    <a:pt x="1064" y="107"/>
                  </a:cubicBezTo>
                  <a:cubicBezTo>
                    <a:pt x="1056" y="125"/>
                    <a:pt x="1056" y="125"/>
                    <a:pt x="1056" y="125"/>
                  </a:cubicBezTo>
                  <a:cubicBezTo>
                    <a:pt x="1056" y="125"/>
                    <a:pt x="1056" y="126"/>
                    <a:pt x="1055" y="126"/>
                  </a:cubicBezTo>
                  <a:close/>
                  <a:moveTo>
                    <a:pt x="1021" y="158"/>
                  </a:moveTo>
                  <a:cubicBezTo>
                    <a:pt x="1021" y="153"/>
                    <a:pt x="1024" y="148"/>
                    <a:pt x="1024" y="143"/>
                  </a:cubicBezTo>
                  <a:cubicBezTo>
                    <a:pt x="1025" y="140"/>
                    <a:pt x="1023" y="136"/>
                    <a:pt x="1024" y="133"/>
                  </a:cubicBezTo>
                  <a:cubicBezTo>
                    <a:pt x="1031" y="132"/>
                    <a:pt x="1042" y="114"/>
                    <a:pt x="1048" y="108"/>
                  </a:cubicBezTo>
                  <a:cubicBezTo>
                    <a:pt x="1051" y="106"/>
                    <a:pt x="1056" y="103"/>
                    <a:pt x="1059" y="102"/>
                  </a:cubicBezTo>
                  <a:cubicBezTo>
                    <a:pt x="1060" y="102"/>
                    <a:pt x="1062" y="102"/>
                    <a:pt x="1063" y="103"/>
                  </a:cubicBezTo>
                  <a:cubicBezTo>
                    <a:pt x="1068" y="104"/>
                    <a:pt x="1072" y="102"/>
                    <a:pt x="1075" y="101"/>
                  </a:cubicBezTo>
                  <a:cubicBezTo>
                    <a:pt x="1075" y="99"/>
                    <a:pt x="1075" y="97"/>
                    <a:pt x="1074" y="95"/>
                  </a:cubicBezTo>
                  <a:cubicBezTo>
                    <a:pt x="1074" y="95"/>
                    <a:pt x="1072" y="92"/>
                    <a:pt x="1072" y="93"/>
                  </a:cubicBezTo>
                  <a:cubicBezTo>
                    <a:pt x="1069" y="93"/>
                    <a:pt x="1067" y="96"/>
                    <a:pt x="1065" y="97"/>
                  </a:cubicBezTo>
                  <a:cubicBezTo>
                    <a:pt x="1064" y="97"/>
                    <a:pt x="1062" y="97"/>
                    <a:pt x="1060" y="97"/>
                  </a:cubicBezTo>
                  <a:cubicBezTo>
                    <a:pt x="1051" y="97"/>
                    <a:pt x="1045" y="88"/>
                    <a:pt x="1047" y="79"/>
                  </a:cubicBezTo>
                  <a:cubicBezTo>
                    <a:pt x="1056" y="81"/>
                    <a:pt x="1069" y="81"/>
                    <a:pt x="1076" y="76"/>
                  </a:cubicBezTo>
                  <a:cubicBezTo>
                    <a:pt x="1078" y="64"/>
                    <a:pt x="1079" y="47"/>
                    <a:pt x="1083" y="37"/>
                  </a:cubicBezTo>
                  <a:cubicBezTo>
                    <a:pt x="1085" y="34"/>
                    <a:pt x="1081" y="25"/>
                    <a:pt x="1084" y="18"/>
                  </a:cubicBezTo>
                  <a:cubicBezTo>
                    <a:pt x="1085" y="18"/>
                    <a:pt x="1087" y="18"/>
                    <a:pt x="1089" y="18"/>
                  </a:cubicBezTo>
                  <a:cubicBezTo>
                    <a:pt x="1090" y="19"/>
                    <a:pt x="1091" y="21"/>
                    <a:pt x="1092" y="22"/>
                  </a:cubicBezTo>
                  <a:cubicBezTo>
                    <a:pt x="1092" y="24"/>
                    <a:pt x="1097" y="47"/>
                    <a:pt x="1096" y="49"/>
                  </a:cubicBezTo>
                  <a:cubicBezTo>
                    <a:pt x="1095" y="53"/>
                    <a:pt x="1090" y="67"/>
                    <a:pt x="1092" y="70"/>
                  </a:cubicBezTo>
                  <a:cubicBezTo>
                    <a:pt x="1092" y="71"/>
                    <a:pt x="1092" y="71"/>
                    <a:pt x="1093" y="71"/>
                  </a:cubicBezTo>
                  <a:cubicBezTo>
                    <a:pt x="1099" y="71"/>
                    <a:pt x="1107" y="67"/>
                    <a:pt x="1109" y="62"/>
                  </a:cubicBezTo>
                  <a:cubicBezTo>
                    <a:pt x="1110" y="58"/>
                    <a:pt x="1107" y="56"/>
                    <a:pt x="1108" y="54"/>
                  </a:cubicBezTo>
                  <a:cubicBezTo>
                    <a:pt x="1108" y="54"/>
                    <a:pt x="1109" y="54"/>
                    <a:pt x="1109" y="54"/>
                  </a:cubicBezTo>
                  <a:cubicBezTo>
                    <a:pt x="1113" y="56"/>
                    <a:pt x="1126" y="58"/>
                    <a:pt x="1132" y="59"/>
                  </a:cubicBezTo>
                  <a:cubicBezTo>
                    <a:pt x="1132" y="61"/>
                    <a:pt x="1132" y="63"/>
                    <a:pt x="1132" y="65"/>
                  </a:cubicBezTo>
                  <a:cubicBezTo>
                    <a:pt x="1131" y="65"/>
                    <a:pt x="1130" y="66"/>
                    <a:pt x="1130" y="66"/>
                  </a:cubicBezTo>
                  <a:cubicBezTo>
                    <a:pt x="1129" y="66"/>
                    <a:pt x="1129" y="65"/>
                    <a:pt x="1129" y="65"/>
                  </a:cubicBezTo>
                  <a:cubicBezTo>
                    <a:pt x="1120" y="68"/>
                    <a:pt x="1100" y="77"/>
                    <a:pt x="1098" y="84"/>
                  </a:cubicBezTo>
                  <a:cubicBezTo>
                    <a:pt x="1096" y="84"/>
                    <a:pt x="1093" y="83"/>
                    <a:pt x="1092" y="85"/>
                  </a:cubicBezTo>
                  <a:cubicBezTo>
                    <a:pt x="1085" y="89"/>
                    <a:pt x="1090" y="98"/>
                    <a:pt x="1088" y="106"/>
                  </a:cubicBezTo>
                  <a:cubicBezTo>
                    <a:pt x="1087" y="109"/>
                    <a:pt x="1086" y="112"/>
                    <a:pt x="1087" y="115"/>
                  </a:cubicBezTo>
                  <a:cubicBezTo>
                    <a:pt x="1088" y="115"/>
                    <a:pt x="1089" y="116"/>
                    <a:pt x="1090" y="116"/>
                  </a:cubicBezTo>
                  <a:cubicBezTo>
                    <a:pt x="1095" y="108"/>
                    <a:pt x="1106" y="105"/>
                    <a:pt x="1114" y="111"/>
                  </a:cubicBezTo>
                  <a:cubicBezTo>
                    <a:pt x="1122" y="117"/>
                    <a:pt x="1116" y="123"/>
                    <a:pt x="1119" y="131"/>
                  </a:cubicBezTo>
                  <a:cubicBezTo>
                    <a:pt x="1120" y="136"/>
                    <a:pt x="1126" y="139"/>
                    <a:pt x="1128" y="145"/>
                  </a:cubicBezTo>
                  <a:cubicBezTo>
                    <a:pt x="1128" y="145"/>
                    <a:pt x="1128" y="147"/>
                    <a:pt x="1129" y="146"/>
                  </a:cubicBezTo>
                  <a:cubicBezTo>
                    <a:pt x="1134" y="161"/>
                    <a:pt x="1113" y="161"/>
                    <a:pt x="1105" y="160"/>
                  </a:cubicBezTo>
                  <a:cubicBezTo>
                    <a:pt x="1104" y="158"/>
                    <a:pt x="1102" y="156"/>
                    <a:pt x="1101" y="154"/>
                  </a:cubicBezTo>
                  <a:cubicBezTo>
                    <a:pt x="1098" y="145"/>
                    <a:pt x="1098" y="133"/>
                    <a:pt x="1090" y="130"/>
                  </a:cubicBezTo>
                  <a:cubicBezTo>
                    <a:pt x="1076" y="139"/>
                    <a:pt x="1092" y="160"/>
                    <a:pt x="1085" y="177"/>
                  </a:cubicBezTo>
                  <a:cubicBezTo>
                    <a:pt x="1085" y="177"/>
                    <a:pt x="1085" y="177"/>
                    <a:pt x="1085" y="177"/>
                  </a:cubicBezTo>
                  <a:cubicBezTo>
                    <a:pt x="1083" y="175"/>
                    <a:pt x="1080" y="175"/>
                    <a:pt x="1079" y="173"/>
                  </a:cubicBezTo>
                  <a:cubicBezTo>
                    <a:pt x="1075" y="170"/>
                    <a:pt x="1072" y="163"/>
                    <a:pt x="1070" y="156"/>
                  </a:cubicBezTo>
                  <a:cubicBezTo>
                    <a:pt x="1068" y="149"/>
                    <a:pt x="1074" y="143"/>
                    <a:pt x="1072" y="139"/>
                  </a:cubicBezTo>
                  <a:cubicBezTo>
                    <a:pt x="1071" y="139"/>
                    <a:pt x="1071" y="138"/>
                    <a:pt x="1070" y="137"/>
                  </a:cubicBezTo>
                  <a:cubicBezTo>
                    <a:pt x="1065" y="137"/>
                    <a:pt x="1056" y="139"/>
                    <a:pt x="1054" y="144"/>
                  </a:cubicBezTo>
                  <a:cubicBezTo>
                    <a:pt x="1053" y="147"/>
                    <a:pt x="1054" y="149"/>
                    <a:pt x="1053" y="151"/>
                  </a:cubicBezTo>
                  <a:cubicBezTo>
                    <a:pt x="1050" y="156"/>
                    <a:pt x="1042" y="170"/>
                    <a:pt x="1038" y="172"/>
                  </a:cubicBezTo>
                  <a:cubicBezTo>
                    <a:pt x="1034" y="173"/>
                    <a:pt x="1030" y="171"/>
                    <a:pt x="1027" y="169"/>
                  </a:cubicBezTo>
                  <a:cubicBezTo>
                    <a:pt x="1028" y="163"/>
                    <a:pt x="1024" y="158"/>
                    <a:pt x="1021" y="158"/>
                  </a:cubicBezTo>
                  <a:close/>
                  <a:moveTo>
                    <a:pt x="913" y="65"/>
                  </a:moveTo>
                  <a:cubicBezTo>
                    <a:pt x="914" y="65"/>
                    <a:pt x="913" y="65"/>
                    <a:pt x="915" y="65"/>
                  </a:cubicBezTo>
                  <a:cubicBezTo>
                    <a:pt x="919" y="64"/>
                    <a:pt x="929" y="61"/>
                    <a:pt x="931" y="58"/>
                  </a:cubicBezTo>
                  <a:cubicBezTo>
                    <a:pt x="931" y="57"/>
                    <a:pt x="931" y="55"/>
                    <a:pt x="931" y="54"/>
                  </a:cubicBezTo>
                  <a:cubicBezTo>
                    <a:pt x="929" y="49"/>
                    <a:pt x="924" y="45"/>
                    <a:pt x="920" y="43"/>
                  </a:cubicBezTo>
                  <a:cubicBezTo>
                    <a:pt x="920" y="43"/>
                    <a:pt x="920" y="43"/>
                    <a:pt x="919" y="43"/>
                  </a:cubicBezTo>
                  <a:cubicBezTo>
                    <a:pt x="917" y="47"/>
                    <a:pt x="913" y="58"/>
                    <a:pt x="913" y="65"/>
                  </a:cubicBezTo>
                  <a:close/>
                  <a:moveTo>
                    <a:pt x="862" y="136"/>
                  </a:moveTo>
                  <a:cubicBezTo>
                    <a:pt x="863" y="139"/>
                    <a:pt x="864" y="143"/>
                    <a:pt x="865" y="147"/>
                  </a:cubicBezTo>
                  <a:cubicBezTo>
                    <a:pt x="870" y="155"/>
                    <a:pt x="887" y="161"/>
                    <a:pt x="898" y="154"/>
                  </a:cubicBezTo>
                  <a:cubicBezTo>
                    <a:pt x="900" y="149"/>
                    <a:pt x="886" y="129"/>
                    <a:pt x="882" y="126"/>
                  </a:cubicBezTo>
                  <a:cubicBezTo>
                    <a:pt x="886" y="126"/>
                    <a:pt x="890" y="126"/>
                    <a:pt x="894" y="126"/>
                  </a:cubicBezTo>
                  <a:cubicBezTo>
                    <a:pt x="896" y="127"/>
                    <a:pt x="913" y="133"/>
                    <a:pt x="914" y="132"/>
                  </a:cubicBezTo>
                  <a:cubicBezTo>
                    <a:pt x="918" y="129"/>
                    <a:pt x="918" y="106"/>
                    <a:pt x="916" y="105"/>
                  </a:cubicBezTo>
                  <a:cubicBezTo>
                    <a:pt x="914" y="104"/>
                    <a:pt x="913" y="104"/>
                    <a:pt x="912" y="104"/>
                  </a:cubicBezTo>
                  <a:cubicBezTo>
                    <a:pt x="910" y="107"/>
                    <a:pt x="907" y="113"/>
                    <a:pt x="904" y="116"/>
                  </a:cubicBezTo>
                  <a:cubicBezTo>
                    <a:pt x="903" y="116"/>
                    <a:pt x="902" y="116"/>
                    <a:pt x="902" y="116"/>
                  </a:cubicBezTo>
                  <a:cubicBezTo>
                    <a:pt x="900" y="112"/>
                    <a:pt x="897" y="108"/>
                    <a:pt x="895" y="103"/>
                  </a:cubicBezTo>
                  <a:cubicBezTo>
                    <a:pt x="893" y="99"/>
                    <a:pt x="896" y="91"/>
                    <a:pt x="894" y="87"/>
                  </a:cubicBezTo>
                  <a:cubicBezTo>
                    <a:pt x="881" y="85"/>
                    <a:pt x="881" y="95"/>
                    <a:pt x="876" y="101"/>
                  </a:cubicBezTo>
                  <a:cubicBezTo>
                    <a:pt x="869" y="111"/>
                    <a:pt x="862" y="119"/>
                    <a:pt x="862" y="136"/>
                  </a:cubicBezTo>
                  <a:close/>
                  <a:moveTo>
                    <a:pt x="801" y="141"/>
                  </a:moveTo>
                  <a:cubicBezTo>
                    <a:pt x="801" y="139"/>
                    <a:pt x="801" y="137"/>
                    <a:pt x="801" y="134"/>
                  </a:cubicBezTo>
                  <a:cubicBezTo>
                    <a:pt x="804" y="132"/>
                    <a:pt x="806" y="128"/>
                    <a:pt x="810" y="126"/>
                  </a:cubicBezTo>
                  <a:cubicBezTo>
                    <a:pt x="808" y="123"/>
                    <a:pt x="808" y="120"/>
                    <a:pt x="808" y="116"/>
                  </a:cubicBezTo>
                  <a:cubicBezTo>
                    <a:pt x="811" y="116"/>
                    <a:pt x="820" y="118"/>
                    <a:pt x="825" y="116"/>
                  </a:cubicBezTo>
                  <a:cubicBezTo>
                    <a:pt x="830" y="115"/>
                    <a:pt x="851" y="107"/>
                    <a:pt x="854" y="104"/>
                  </a:cubicBezTo>
                  <a:cubicBezTo>
                    <a:pt x="856" y="100"/>
                    <a:pt x="854" y="87"/>
                    <a:pt x="856" y="83"/>
                  </a:cubicBezTo>
                  <a:cubicBezTo>
                    <a:pt x="857" y="81"/>
                    <a:pt x="863" y="72"/>
                    <a:pt x="861" y="69"/>
                  </a:cubicBezTo>
                  <a:cubicBezTo>
                    <a:pt x="856" y="62"/>
                    <a:pt x="835" y="75"/>
                    <a:pt x="835" y="59"/>
                  </a:cubicBezTo>
                  <a:cubicBezTo>
                    <a:pt x="836" y="59"/>
                    <a:pt x="836" y="59"/>
                    <a:pt x="837" y="58"/>
                  </a:cubicBezTo>
                  <a:cubicBezTo>
                    <a:pt x="840" y="58"/>
                    <a:pt x="843" y="59"/>
                    <a:pt x="845" y="60"/>
                  </a:cubicBezTo>
                  <a:cubicBezTo>
                    <a:pt x="850" y="57"/>
                    <a:pt x="865" y="52"/>
                    <a:pt x="868" y="47"/>
                  </a:cubicBezTo>
                  <a:cubicBezTo>
                    <a:pt x="873" y="39"/>
                    <a:pt x="871" y="30"/>
                    <a:pt x="878" y="23"/>
                  </a:cubicBezTo>
                  <a:cubicBezTo>
                    <a:pt x="884" y="23"/>
                    <a:pt x="888" y="24"/>
                    <a:pt x="893" y="26"/>
                  </a:cubicBezTo>
                  <a:cubicBezTo>
                    <a:pt x="890" y="36"/>
                    <a:pt x="882" y="41"/>
                    <a:pt x="878" y="49"/>
                  </a:cubicBezTo>
                  <a:cubicBezTo>
                    <a:pt x="875" y="56"/>
                    <a:pt x="874" y="68"/>
                    <a:pt x="873" y="74"/>
                  </a:cubicBezTo>
                  <a:cubicBezTo>
                    <a:pt x="873" y="76"/>
                    <a:pt x="873" y="78"/>
                    <a:pt x="873" y="80"/>
                  </a:cubicBezTo>
                  <a:cubicBezTo>
                    <a:pt x="872" y="80"/>
                    <a:pt x="870" y="88"/>
                    <a:pt x="870" y="90"/>
                  </a:cubicBezTo>
                  <a:cubicBezTo>
                    <a:pt x="871" y="90"/>
                    <a:pt x="871" y="91"/>
                    <a:pt x="871" y="91"/>
                  </a:cubicBezTo>
                  <a:cubicBezTo>
                    <a:pt x="872" y="91"/>
                    <a:pt x="872" y="90"/>
                    <a:pt x="873" y="90"/>
                  </a:cubicBezTo>
                  <a:cubicBezTo>
                    <a:pt x="873" y="90"/>
                    <a:pt x="873" y="90"/>
                    <a:pt x="874" y="90"/>
                  </a:cubicBezTo>
                  <a:cubicBezTo>
                    <a:pt x="875" y="89"/>
                    <a:pt x="877" y="87"/>
                    <a:pt x="877" y="85"/>
                  </a:cubicBezTo>
                  <a:cubicBezTo>
                    <a:pt x="877" y="84"/>
                    <a:pt x="877" y="83"/>
                    <a:pt x="877" y="82"/>
                  </a:cubicBezTo>
                  <a:cubicBezTo>
                    <a:pt x="878" y="80"/>
                    <a:pt x="880" y="79"/>
                    <a:pt x="881" y="77"/>
                  </a:cubicBezTo>
                  <a:cubicBezTo>
                    <a:pt x="887" y="77"/>
                    <a:pt x="895" y="75"/>
                    <a:pt x="897" y="72"/>
                  </a:cubicBezTo>
                  <a:cubicBezTo>
                    <a:pt x="899" y="67"/>
                    <a:pt x="897" y="58"/>
                    <a:pt x="899" y="55"/>
                  </a:cubicBezTo>
                  <a:cubicBezTo>
                    <a:pt x="901" y="51"/>
                    <a:pt x="904" y="42"/>
                    <a:pt x="905" y="38"/>
                  </a:cubicBezTo>
                  <a:cubicBezTo>
                    <a:pt x="907" y="29"/>
                    <a:pt x="898" y="22"/>
                    <a:pt x="903" y="17"/>
                  </a:cubicBezTo>
                  <a:cubicBezTo>
                    <a:pt x="907" y="13"/>
                    <a:pt x="915" y="19"/>
                    <a:pt x="917" y="21"/>
                  </a:cubicBezTo>
                  <a:cubicBezTo>
                    <a:pt x="921" y="25"/>
                    <a:pt x="916" y="31"/>
                    <a:pt x="918" y="36"/>
                  </a:cubicBezTo>
                  <a:cubicBezTo>
                    <a:pt x="920" y="41"/>
                    <a:pt x="930" y="45"/>
                    <a:pt x="934" y="47"/>
                  </a:cubicBezTo>
                  <a:cubicBezTo>
                    <a:pt x="938" y="48"/>
                    <a:pt x="943" y="48"/>
                    <a:pt x="948" y="49"/>
                  </a:cubicBezTo>
                  <a:cubicBezTo>
                    <a:pt x="948" y="49"/>
                    <a:pt x="949" y="50"/>
                    <a:pt x="949" y="50"/>
                  </a:cubicBezTo>
                  <a:cubicBezTo>
                    <a:pt x="949" y="51"/>
                    <a:pt x="948" y="53"/>
                    <a:pt x="948" y="54"/>
                  </a:cubicBezTo>
                  <a:cubicBezTo>
                    <a:pt x="945" y="60"/>
                    <a:pt x="935" y="64"/>
                    <a:pt x="930" y="67"/>
                  </a:cubicBezTo>
                  <a:cubicBezTo>
                    <a:pt x="926" y="70"/>
                    <a:pt x="924" y="75"/>
                    <a:pt x="921" y="77"/>
                  </a:cubicBezTo>
                  <a:cubicBezTo>
                    <a:pt x="916" y="80"/>
                    <a:pt x="910" y="79"/>
                    <a:pt x="908" y="83"/>
                  </a:cubicBezTo>
                  <a:cubicBezTo>
                    <a:pt x="908" y="85"/>
                    <a:pt x="907" y="85"/>
                    <a:pt x="907" y="87"/>
                  </a:cubicBezTo>
                  <a:cubicBezTo>
                    <a:pt x="905" y="86"/>
                    <a:pt x="906" y="90"/>
                    <a:pt x="906" y="91"/>
                  </a:cubicBezTo>
                  <a:cubicBezTo>
                    <a:pt x="910" y="93"/>
                    <a:pt x="924" y="95"/>
                    <a:pt x="926" y="99"/>
                  </a:cubicBezTo>
                  <a:cubicBezTo>
                    <a:pt x="930" y="105"/>
                    <a:pt x="930" y="119"/>
                    <a:pt x="928" y="129"/>
                  </a:cubicBezTo>
                  <a:cubicBezTo>
                    <a:pt x="927" y="131"/>
                    <a:pt x="926" y="134"/>
                    <a:pt x="927" y="138"/>
                  </a:cubicBezTo>
                  <a:cubicBezTo>
                    <a:pt x="944" y="144"/>
                    <a:pt x="968" y="157"/>
                    <a:pt x="946" y="175"/>
                  </a:cubicBezTo>
                  <a:cubicBezTo>
                    <a:pt x="930" y="175"/>
                    <a:pt x="930" y="166"/>
                    <a:pt x="917" y="161"/>
                  </a:cubicBezTo>
                  <a:cubicBezTo>
                    <a:pt x="915" y="161"/>
                    <a:pt x="906" y="165"/>
                    <a:pt x="905" y="165"/>
                  </a:cubicBezTo>
                  <a:cubicBezTo>
                    <a:pt x="903" y="165"/>
                    <a:pt x="901" y="165"/>
                    <a:pt x="899" y="165"/>
                  </a:cubicBezTo>
                  <a:cubicBezTo>
                    <a:pt x="892" y="168"/>
                    <a:pt x="882" y="170"/>
                    <a:pt x="874" y="168"/>
                  </a:cubicBezTo>
                  <a:cubicBezTo>
                    <a:pt x="872" y="163"/>
                    <a:pt x="867" y="157"/>
                    <a:pt x="863" y="153"/>
                  </a:cubicBezTo>
                  <a:cubicBezTo>
                    <a:pt x="863" y="153"/>
                    <a:pt x="863" y="153"/>
                    <a:pt x="863" y="153"/>
                  </a:cubicBezTo>
                  <a:cubicBezTo>
                    <a:pt x="862" y="154"/>
                    <a:pt x="862" y="154"/>
                    <a:pt x="862" y="154"/>
                  </a:cubicBezTo>
                  <a:cubicBezTo>
                    <a:pt x="862" y="162"/>
                    <a:pt x="869" y="172"/>
                    <a:pt x="864" y="179"/>
                  </a:cubicBezTo>
                  <a:cubicBezTo>
                    <a:pt x="863" y="179"/>
                    <a:pt x="861" y="179"/>
                    <a:pt x="859" y="178"/>
                  </a:cubicBezTo>
                  <a:cubicBezTo>
                    <a:pt x="855" y="176"/>
                    <a:pt x="854" y="171"/>
                    <a:pt x="851" y="167"/>
                  </a:cubicBezTo>
                  <a:cubicBezTo>
                    <a:pt x="850" y="165"/>
                    <a:pt x="850" y="163"/>
                    <a:pt x="849" y="161"/>
                  </a:cubicBezTo>
                  <a:cubicBezTo>
                    <a:pt x="846" y="159"/>
                    <a:pt x="844" y="156"/>
                    <a:pt x="841" y="153"/>
                  </a:cubicBezTo>
                  <a:cubicBezTo>
                    <a:pt x="839" y="151"/>
                    <a:pt x="840" y="146"/>
                    <a:pt x="837" y="144"/>
                  </a:cubicBezTo>
                  <a:cubicBezTo>
                    <a:pt x="834" y="141"/>
                    <a:pt x="817" y="153"/>
                    <a:pt x="809" y="149"/>
                  </a:cubicBezTo>
                  <a:cubicBezTo>
                    <a:pt x="806" y="147"/>
                    <a:pt x="803" y="144"/>
                    <a:pt x="801" y="141"/>
                  </a:cubicBezTo>
                  <a:close/>
                  <a:moveTo>
                    <a:pt x="704" y="44"/>
                  </a:moveTo>
                  <a:cubicBezTo>
                    <a:pt x="705" y="43"/>
                    <a:pt x="706" y="43"/>
                    <a:pt x="707" y="42"/>
                  </a:cubicBezTo>
                  <a:cubicBezTo>
                    <a:pt x="707" y="41"/>
                    <a:pt x="707" y="41"/>
                    <a:pt x="706" y="40"/>
                  </a:cubicBezTo>
                  <a:cubicBezTo>
                    <a:pt x="706" y="40"/>
                    <a:pt x="706" y="40"/>
                    <a:pt x="706" y="40"/>
                  </a:cubicBezTo>
                  <a:cubicBezTo>
                    <a:pt x="706" y="40"/>
                    <a:pt x="706" y="40"/>
                    <a:pt x="705" y="40"/>
                  </a:cubicBezTo>
                  <a:cubicBezTo>
                    <a:pt x="705" y="41"/>
                    <a:pt x="705" y="43"/>
                    <a:pt x="704" y="44"/>
                  </a:cubicBezTo>
                  <a:close/>
                  <a:moveTo>
                    <a:pt x="702" y="45"/>
                  </a:moveTo>
                  <a:cubicBezTo>
                    <a:pt x="702" y="46"/>
                    <a:pt x="703" y="46"/>
                    <a:pt x="703" y="46"/>
                  </a:cubicBezTo>
                  <a:cubicBezTo>
                    <a:pt x="704" y="46"/>
                    <a:pt x="704" y="46"/>
                    <a:pt x="704" y="45"/>
                  </a:cubicBezTo>
                  <a:cubicBezTo>
                    <a:pt x="704" y="45"/>
                    <a:pt x="704" y="45"/>
                    <a:pt x="704" y="45"/>
                  </a:cubicBezTo>
                  <a:cubicBezTo>
                    <a:pt x="704" y="45"/>
                    <a:pt x="704" y="44"/>
                    <a:pt x="704" y="44"/>
                  </a:cubicBezTo>
                  <a:cubicBezTo>
                    <a:pt x="704" y="44"/>
                    <a:pt x="703" y="43"/>
                    <a:pt x="703" y="43"/>
                  </a:cubicBezTo>
                  <a:cubicBezTo>
                    <a:pt x="703" y="43"/>
                    <a:pt x="703" y="44"/>
                    <a:pt x="702" y="44"/>
                  </a:cubicBezTo>
                  <a:cubicBezTo>
                    <a:pt x="702" y="45"/>
                    <a:pt x="702" y="45"/>
                    <a:pt x="702" y="45"/>
                  </a:cubicBezTo>
                  <a:close/>
                  <a:moveTo>
                    <a:pt x="637" y="47"/>
                  </a:moveTo>
                  <a:cubicBezTo>
                    <a:pt x="637" y="41"/>
                    <a:pt x="637" y="35"/>
                    <a:pt x="639" y="30"/>
                  </a:cubicBezTo>
                  <a:cubicBezTo>
                    <a:pt x="639" y="27"/>
                    <a:pt x="639" y="25"/>
                    <a:pt x="638" y="23"/>
                  </a:cubicBezTo>
                  <a:cubicBezTo>
                    <a:pt x="640" y="23"/>
                    <a:pt x="647" y="21"/>
                    <a:pt x="647" y="21"/>
                  </a:cubicBezTo>
                  <a:cubicBezTo>
                    <a:pt x="652" y="29"/>
                    <a:pt x="651" y="39"/>
                    <a:pt x="658" y="45"/>
                  </a:cubicBezTo>
                  <a:cubicBezTo>
                    <a:pt x="658" y="48"/>
                    <a:pt x="658" y="51"/>
                    <a:pt x="658" y="55"/>
                  </a:cubicBezTo>
                  <a:cubicBezTo>
                    <a:pt x="656" y="55"/>
                    <a:pt x="654" y="58"/>
                    <a:pt x="653" y="59"/>
                  </a:cubicBezTo>
                  <a:cubicBezTo>
                    <a:pt x="643" y="59"/>
                    <a:pt x="640" y="53"/>
                    <a:pt x="637" y="47"/>
                  </a:cubicBezTo>
                  <a:close/>
                  <a:moveTo>
                    <a:pt x="621" y="118"/>
                  </a:moveTo>
                  <a:cubicBezTo>
                    <a:pt x="621" y="113"/>
                    <a:pt x="621" y="109"/>
                    <a:pt x="621" y="105"/>
                  </a:cubicBezTo>
                  <a:cubicBezTo>
                    <a:pt x="628" y="104"/>
                    <a:pt x="632" y="97"/>
                    <a:pt x="636" y="92"/>
                  </a:cubicBezTo>
                  <a:cubicBezTo>
                    <a:pt x="640" y="85"/>
                    <a:pt x="652" y="76"/>
                    <a:pt x="660" y="71"/>
                  </a:cubicBezTo>
                  <a:cubicBezTo>
                    <a:pt x="663" y="70"/>
                    <a:pt x="678" y="62"/>
                    <a:pt x="677" y="61"/>
                  </a:cubicBezTo>
                  <a:cubicBezTo>
                    <a:pt x="680" y="60"/>
                    <a:pt x="693" y="54"/>
                    <a:pt x="694" y="51"/>
                  </a:cubicBezTo>
                  <a:cubicBezTo>
                    <a:pt x="694" y="50"/>
                    <a:pt x="694" y="50"/>
                    <a:pt x="694" y="50"/>
                  </a:cubicBezTo>
                  <a:cubicBezTo>
                    <a:pt x="692" y="49"/>
                    <a:pt x="681" y="45"/>
                    <a:pt x="680" y="44"/>
                  </a:cubicBezTo>
                  <a:cubicBezTo>
                    <a:pt x="678" y="43"/>
                    <a:pt x="676" y="39"/>
                    <a:pt x="675" y="39"/>
                  </a:cubicBezTo>
                  <a:cubicBezTo>
                    <a:pt x="675" y="38"/>
                    <a:pt x="675" y="37"/>
                    <a:pt x="675" y="37"/>
                  </a:cubicBezTo>
                  <a:cubicBezTo>
                    <a:pt x="684" y="39"/>
                    <a:pt x="702" y="36"/>
                    <a:pt x="707" y="33"/>
                  </a:cubicBezTo>
                  <a:cubicBezTo>
                    <a:pt x="709" y="31"/>
                    <a:pt x="712" y="28"/>
                    <a:pt x="716" y="27"/>
                  </a:cubicBezTo>
                  <a:cubicBezTo>
                    <a:pt x="721" y="26"/>
                    <a:pt x="736" y="34"/>
                    <a:pt x="739" y="36"/>
                  </a:cubicBezTo>
                  <a:cubicBezTo>
                    <a:pt x="739" y="38"/>
                    <a:pt x="738" y="39"/>
                    <a:pt x="738" y="41"/>
                  </a:cubicBezTo>
                  <a:cubicBezTo>
                    <a:pt x="736" y="42"/>
                    <a:pt x="734" y="44"/>
                    <a:pt x="732" y="45"/>
                  </a:cubicBezTo>
                  <a:cubicBezTo>
                    <a:pt x="731" y="45"/>
                    <a:pt x="730" y="45"/>
                    <a:pt x="730" y="45"/>
                  </a:cubicBezTo>
                  <a:cubicBezTo>
                    <a:pt x="724" y="47"/>
                    <a:pt x="709" y="51"/>
                    <a:pt x="705" y="55"/>
                  </a:cubicBezTo>
                  <a:cubicBezTo>
                    <a:pt x="706" y="56"/>
                    <a:pt x="706" y="57"/>
                    <a:pt x="706" y="58"/>
                  </a:cubicBezTo>
                  <a:cubicBezTo>
                    <a:pt x="708" y="59"/>
                    <a:pt x="710" y="60"/>
                    <a:pt x="712" y="61"/>
                  </a:cubicBezTo>
                  <a:cubicBezTo>
                    <a:pt x="713" y="61"/>
                    <a:pt x="715" y="61"/>
                    <a:pt x="717" y="61"/>
                  </a:cubicBezTo>
                  <a:cubicBezTo>
                    <a:pt x="724" y="65"/>
                    <a:pt x="744" y="92"/>
                    <a:pt x="730" y="103"/>
                  </a:cubicBezTo>
                  <a:cubicBezTo>
                    <a:pt x="728" y="104"/>
                    <a:pt x="716" y="108"/>
                    <a:pt x="717" y="108"/>
                  </a:cubicBezTo>
                  <a:cubicBezTo>
                    <a:pt x="711" y="111"/>
                    <a:pt x="705" y="106"/>
                    <a:pt x="702" y="111"/>
                  </a:cubicBezTo>
                  <a:cubicBezTo>
                    <a:pt x="702" y="114"/>
                    <a:pt x="702" y="117"/>
                    <a:pt x="702" y="120"/>
                  </a:cubicBezTo>
                  <a:cubicBezTo>
                    <a:pt x="699" y="125"/>
                    <a:pt x="694" y="130"/>
                    <a:pt x="690" y="134"/>
                  </a:cubicBezTo>
                  <a:cubicBezTo>
                    <a:pt x="690" y="136"/>
                    <a:pt x="690" y="137"/>
                    <a:pt x="691" y="137"/>
                  </a:cubicBezTo>
                  <a:cubicBezTo>
                    <a:pt x="692" y="139"/>
                    <a:pt x="695" y="139"/>
                    <a:pt x="697" y="139"/>
                  </a:cubicBezTo>
                  <a:cubicBezTo>
                    <a:pt x="698" y="138"/>
                    <a:pt x="699" y="137"/>
                    <a:pt x="700" y="134"/>
                  </a:cubicBezTo>
                  <a:cubicBezTo>
                    <a:pt x="711" y="134"/>
                    <a:pt x="716" y="138"/>
                    <a:pt x="726" y="140"/>
                  </a:cubicBezTo>
                  <a:cubicBezTo>
                    <a:pt x="727" y="143"/>
                    <a:pt x="730" y="149"/>
                    <a:pt x="729" y="151"/>
                  </a:cubicBezTo>
                  <a:cubicBezTo>
                    <a:pt x="728" y="152"/>
                    <a:pt x="727" y="154"/>
                    <a:pt x="725" y="155"/>
                  </a:cubicBezTo>
                  <a:cubicBezTo>
                    <a:pt x="716" y="158"/>
                    <a:pt x="712" y="149"/>
                    <a:pt x="705" y="150"/>
                  </a:cubicBezTo>
                  <a:cubicBezTo>
                    <a:pt x="704" y="149"/>
                    <a:pt x="700" y="153"/>
                    <a:pt x="699" y="155"/>
                  </a:cubicBezTo>
                  <a:cubicBezTo>
                    <a:pt x="698" y="157"/>
                    <a:pt x="700" y="159"/>
                    <a:pt x="700" y="160"/>
                  </a:cubicBezTo>
                  <a:cubicBezTo>
                    <a:pt x="700" y="162"/>
                    <a:pt x="700" y="164"/>
                    <a:pt x="700" y="166"/>
                  </a:cubicBezTo>
                  <a:cubicBezTo>
                    <a:pt x="702" y="174"/>
                    <a:pt x="698" y="180"/>
                    <a:pt x="692" y="183"/>
                  </a:cubicBezTo>
                  <a:cubicBezTo>
                    <a:pt x="685" y="187"/>
                    <a:pt x="666" y="181"/>
                    <a:pt x="662" y="179"/>
                  </a:cubicBezTo>
                  <a:cubicBezTo>
                    <a:pt x="662" y="177"/>
                    <a:pt x="653" y="173"/>
                    <a:pt x="651" y="173"/>
                  </a:cubicBezTo>
                  <a:cubicBezTo>
                    <a:pt x="651" y="172"/>
                    <a:pt x="652" y="172"/>
                    <a:pt x="652" y="172"/>
                  </a:cubicBezTo>
                  <a:cubicBezTo>
                    <a:pt x="660" y="170"/>
                    <a:pt x="676" y="168"/>
                    <a:pt x="683" y="163"/>
                  </a:cubicBezTo>
                  <a:cubicBezTo>
                    <a:pt x="685" y="162"/>
                    <a:pt x="692" y="157"/>
                    <a:pt x="689" y="155"/>
                  </a:cubicBezTo>
                  <a:cubicBezTo>
                    <a:pt x="685" y="154"/>
                    <a:pt x="675" y="155"/>
                    <a:pt x="672" y="157"/>
                  </a:cubicBezTo>
                  <a:cubicBezTo>
                    <a:pt x="668" y="159"/>
                    <a:pt x="653" y="154"/>
                    <a:pt x="652" y="153"/>
                  </a:cubicBezTo>
                  <a:cubicBezTo>
                    <a:pt x="650" y="152"/>
                    <a:pt x="650" y="151"/>
                    <a:pt x="649" y="149"/>
                  </a:cubicBezTo>
                  <a:cubicBezTo>
                    <a:pt x="649" y="148"/>
                    <a:pt x="649" y="148"/>
                    <a:pt x="650" y="147"/>
                  </a:cubicBezTo>
                  <a:cubicBezTo>
                    <a:pt x="660" y="147"/>
                    <a:pt x="674" y="146"/>
                    <a:pt x="684" y="144"/>
                  </a:cubicBezTo>
                  <a:cubicBezTo>
                    <a:pt x="685" y="143"/>
                    <a:pt x="685" y="142"/>
                    <a:pt x="686" y="141"/>
                  </a:cubicBezTo>
                  <a:cubicBezTo>
                    <a:pt x="686" y="141"/>
                    <a:pt x="686" y="141"/>
                    <a:pt x="686" y="140"/>
                  </a:cubicBezTo>
                  <a:cubicBezTo>
                    <a:pt x="684" y="139"/>
                    <a:pt x="684" y="138"/>
                    <a:pt x="682" y="137"/>
                  </a:cubicBezTo>
                  <a:cubicBezTo>
                    <a:pt x="682" y="133"/>
                    <a:pt x="681" y="129"/>
                    <a:pt x="683" y="125"/>
                  </a:cubicBezTo>
                  <a:cubicBezTo>
                    <a:pt x="685" y="122"/>
                    <a:pt x="691" y="115"/>
                    <a:pt x="690" y="111"/>
                  </a:cubicBezTo>
                  <a:cubicBezTo>
                    <a:pt x="690" y="109"/>
                    <a:pt x="689" y="109"/>
                    <a:pt x="688" y="109"/>
                  </a:cubicBezTo>
                  <a:cubicBezTo>
                    <a:pt x="680" y="105"/>
                    <a:pt x="670" y="123"/>
                    <a:pt x="665" y="118"/>
                  </a:cubicBezTo>
                  <a:cubicBezTo>
                    <a:pt x="666" y="112"/>
                    <a:pt x="667" y="106"/>
                    <a:pt x="670" y="102"/>
                  </a:cubicBezTo>
                  <a:cubicBezTo>
                    <a:pt x="675" y="96"/>
                    <a:pt x="690" y="97"/>
                    <a:pt x="695" y="102"/>
                  </a:cubicBezTo>
                  <a:cubicBezTo>
                    <a:pt x="701" y="102"/>
                    <a:pt x="703" y="100"/>
                    <a:pt x="707" y="98"/>
                  </a:cubicBezTo>
                  <a:cubicBezTo>
                    <a:pt x="711" y="95"/>
                    <a:pt x="717" y="94"/>
                    <a:pt x="720" y="90"/>
                  </a:cubicBezTo>
                  <a:cubicBezTo>
                    <a:pt x="720" y="89"/>
                    <a:pt x="720" y="88"/>
                    <a:pt x="720" y="89"/>
                  </a:cubicBezTo>
                  <a:cubicBezTo>
                    <a:pt x="726" y="78"/>
                    <a:pt x="710" y="68"/>
                    <a:pt x="705" y="66"/>
                  </a:cubicBezTo>
                  <a:cubicBezTo>
                    <a:pt x="694" y="63"/>
                    <a:pt x="681" y="76"/>
                    <a:pt x="678" y="81"/>
                  </a:cubicBezTo>
                  <a:cubicBezTo>
                    <a:pt x="670" y="91"/>
                    <a:pt x="657" y="97"/>
                    <a:pt x="649" y="107"/>
                  </a:cubicBezTo>
                  <a:cubicBezTo>
                    <a:pt x="645" y="112"/>
                    <a:pt x="646" y="118"/>
                    <a:pt x="644" y="123"/>
                  </a:cubicBezTo>
                  <a:cubicBezTo>
                    <a:pt x="643" y="127"/>
                    <a:pt x="640" y="131"/>
                    <a:pt x="639" y="133"/>
                  </a:cubicBezTo>
                  <a:cubicBezTo>
                    <a:pt x="632" y="134"/>
                    <a:pt x="625" y="130"/>
                    <a:pt x="623" y="125"/>
                  </a:cubicBezTo>
                  <a:cubicBezTo>
                    <a:pt x="621" y="123"/>
                    <a:pt x="623" y="120"/>
                    <a:pt x="621" y="118"/>
                  </a:cubicBezTo>
                  <a:close/>
                  <a:moveTo>
                    <a:pt x="537" y="94"/>
                  </a:moveTo>
                  <a:cubicBezTo>
                    <a:pt x="538" y="94"/>
                    <a:pt x="540" y="93"/>
                    <a:pt x="540" y="92"/>
                  </a:cubicBezTo>
                  <a:cubicBezTo>
                    <a:pt x="541" y="91"/>
                    <a:pt x="540" y="90"/>
                    <a:pt x="540" y="89"/>
                  </a:cubicBezTo>
                  <a:cubicBezTo>
                    <a:pt x="539" y="90"/>
                    <a:pt x="539" y="90"/>
                    <a:pt x="539" y="90"/>
                  </a:cubicBezTo>
                  <a:cubicBezTo>
                    <a:pt x="538" y="91"/>
                    <a:pt x="538" y="93"/>
                    <a:pt x="537" y="94"/>
                  </a:cubicBezTo>
                  <a:close/>
                  <a:moveTo>
                    <a:pt x="503" y="79"/>
                  </a:moveTo>
                  <a:cubicBezTo>
                    <a:pt x="504" y="80"/>
                    <a:pt x="505" y="81"/>
                    <a:pt x="507" y="79"/>
                  </a:cubicBezTo>
                  <a:cubicBezTo>
                    <a:pt x="507" y="77"/>
                    <a:pt x="508" y="77"/>
                    <a:pt x="508" y="75"/>
                  </a:cubicBezTo>
                  <a:cubicBezTo>
                    <a:pt x="508" y="75"/>
                    <a:pt x="507" y="75"/>
                    <a:pt x="507" y="74"/>
                  </a:cubicBezTo>
                  <a:cubicBezTo>
                    <a:pt x="506" y="75"/>
                    <a:pt x="505" y="75"/>
                    <a:pt x="504" y="75"/>
                  </a:cubicBezTo>
                  <a:cubicBezTo>
                    <a:pt x="504" y="77"/>
                    <a:pt x="504" y="77"/>
                    <a:pt x="503" y="79"/>
                  </a:cubicBezTo>
                  <a:close/>
                  <a:moveTo>
                    <a:pt x="491" y="115"/>
                  </a:moveTo>
                  <a:cubicBezTo>
                    <a:pt x="496" y="117"/>
                    <a:pt x="504" y="111"/>
                    <a:pt x="507" y="108"/>
                  </a:cubicBezTo>
                  <a:cubicBezTo>
                    <a:pt x="506" y="107"/>
                    <a:pt x="506" y="105"/>
                    <a:pt x="506" y="104"/>
                  </a:cubicBezTo>
                  <a:cubicBezTo>
                    <a:pt x="505" y="104"/>
                    <a:pt x="505" y="103"/>
                    <a:pt x="504" y="103"/>
                  </a:cubicBezTo>
                  <a:cubicBezTo>
                    <a:pt x="501" y="105"/>
                    <a:pt x="494" y="109"/>
                    <a:pt x="491" y="113"/>
                  </a:cubicBezTo>
                  <a:cubicBezTo>
                    <a:pt x="491" y="113"/>
                    <a:pt x="491" y="114"/>
                    <a:pt x="491" y="115"/>
                  </a:cubicBezTo>
                  <a:close/>
                  <a:moveTo>
                    <a:pt x="460" y="78"/>
                  </a:moveTo>
                  <a:cubicBezTo>
                    <a:pt x="461" y="79"/>
                    <a:pt x="462" y="79"/>
                    <a:pt x="463" y="79"/>
                  </a:cubicBezTo>
                  <a:cubicBezTo>
                    <a:pt x="466" y="77"/>
                    <a:pt x="468" y="75"/>
                    <a:pt x="470" y="73"/>
                  </a:cubicBezTo>
                  <a:cubicBezTo>
                    <a:pt x="470" y="71"/>
                    <a:pt x="470" y="71"/>
                    <a:pt x="470" y="69"/>
                  </a:cubicBezTo>
                  <a:cubicBezTo>
                    <a:pt x="468" y="69"/>
                    <a:pt x="467" y="70"/>
                    <a:pt x="466" y="70"/>
                  </a:cubicBezTo>
                  <a:cubicBezTo>
                    <a:pt x="464" y="71"/>
                    <a:pt x="461" y="74"/>
                    <a:pt x="460" y="78"/>
                  </a:cubicBezTo>
                  <a:close/>
                  <a:moveTo>
                    <a:pt x="453" y="106"/>
                  </a:moveTo>
                  <a:cubicBezTo>
                    <a:pt x="454" y="106"/>
                    <a:pt x="454" y="106"/>
                    <a:pt x="455" y="106"/>
                  </a:cubicBezTo>
                  <a:cubicBezTo>
                    <a:pt x="457" y="103"/>
                    <a:pt x="473" y="90"/>
                    <a:pt x="469" y="87"/>
                  </a:cubicBezTo>
                  <a:cubicBezTo>
                    <a:pt x="458" y="82"/>
                    <a:pt x="453" y="96"/>
                    <a:pt x="453" y="106"/>
                  </a:cubicBezTo>
                  <a:close/>
                  <a:moveTo>
                    <a:pt x="438" y="93"/>
                  </a:moveTo>
                  <a:cubicBezTo>
                    <a:pt x="439" y="93"/>
                    <a:pt x="440" y="94"/>
                    <a:pt x="440" y="95"/>
                  </a:cubicBezTo>
                  <a:cubicBezTo>
                    <a:pt x="442" y="95"/>
                    <a:pt x="443" y="95"/>
                    <a:pt x="444" y="95"/>
                  </a:cubicBezTo>
                  <a:cubicBezTo>
                    <a:pt x="445" y="94"/>
                    <a:pt x="446" y="93"/>
                    <a:pt x="446" y="92"/>
                  </a:cubicBezTo>
                  <a:cubicBezTo>
                    <a:pt x="445" y="91"/>
                    <a:pt x="444" y="91"/>
                    <a:pt x="444" y="90"/>
                  </a:cubicBezTo>
                  <a:cubicBezTo>
                    <a:pt x="444" y="91"/>
                    <a:pt x="439" y="91"/>
                    <a:pt x="438" y="92"/>
                  </a:cubicBezTo>
                  <a:cubicBezTo>
                    <a:pt x="438" y="92"/>
                    <a:pt x="438" y="92"/>
                    <a:pt x="438" y="93"/>
                  </a:cubicBezTo>
                  <a:close/>
                  <a:moveTo>
                    <a:pt x="425" y="130"/>
                  </a:moveTo>
                  <a:cubicBezTo>
                    <a:pt x="429" y="129"/>
                    <a:pt x="448" y="117"/>
                    <a:pt x="439" y="112"/>
                  </a:cubicBezTo>
                  <a:cubicBezTo>
                    <a:pt x="438" y="112"/>
                    <a:pt x="438" y="112"/>
                    <a:pt x="437" y="112"/>
                  </a:cubicBezTo>
                  <a:cubicBezTo>
                    <a:pt x="435" y="119"/>
                    <a:pt x="428" y="123"/>
                    <a:pt x="425" y="130"/>
                  </a:cubicBezTo>
                  <a:close/>
                  <a:moveTo>
                    <a:pt x="398" y="150"/>
                  </a:moveTo>
                  <a:cubicBezTo>
                    <a:pt x="398" y="144"/>
                    <a:pt x="399" y="138"/>
                    <a:pt x="399" y="133"/>
                  </a:cubicBezTo>
                  <a:cubicBezTo>
                    <a:pt x="403" y="131"/>
                    <a:pt x="426" y="102"/>
                    <a:pt x="429" y="97"/>
                  </a:cubicBezTo>
                  <a:cubicBezTo>
                    <a:pt x="428" y="96"/>
                    <a:pt x="428" y="96"/>
                    <a:pt x="426" y="96"/>
                  </a:cubicBezTo>
                  <a:cubicBezTo>
                    <a:pt x="424" y="97"/>
                    <a:pt x="405" y="104"/>
                    <a:pt x="401" y="101"/>
                  </a:cubicBezTo>
                  <a:cubicBezTo>
                    <a:pt x="400" y="100"/>
                    <a:pt x="400" y="100"/>
                    <a:pt x="400" y="100"/>
                  </a:cubicBezTo>
                  <a:cubicBezTo>
                    <a:pt x="400" y="86"/>
                    <a:pt x="411" y="79"/>
                    <a:pt x="418" y="74"/>
                  </a:cubicBezTo>
                  <a:cubicBezTo>
                    <a:pt x="424" y="70"/>
                    <a:pt x="428" y="65"/>
                    <a:pt x="432" y="60"/>
                  </a:cubicBezTo>
                  <a:cubicBezTo>
                    <a:pt x="437" y="54"/>
                    <a:pt x="450" y="45"/>
                    <a:pt x="453" y="38"/>
                  </a:cubicBezTo>
                  <a:cubicBezTo>
                    <a:pt x="454" y="34"/>
                    <a:pt x="454" y="29"/>
                    <a:pt x="454" y="25"/>
                  </a:cubicBezTo>
                  <a:cubicBezTo>
                    <a:pt x="462" y="22"/>
                    <a:pt x="468" y="24"/>
                    <a:pt x="473" y="28"/>
                  </a:cubicBezTo>
                  <a:cubicBezTo>
                    <a:pt x="468" y="46"/>
                    <a:pt x="437" y="68"/>
                    <a:pt x="423" y="81"/>
                  </a:cubicBezTo>
                  <a:cubicBezTo>
                    <a:pt x="420" y="84"/>
                    <a:pt x="416" y="86"/>
                    <a:pt x="413" y="89"/>
                  </a:cubicBezTo>
                  <a:cubicBezTo>
                    <a:pt x="413" y="90"/>
                    <a:pt x="413" y="90"/>
                    <a:pt x="414" y="90"/>
                  </a:cubicBezTo>
                  <a:cubicBezTo>
                    <a:pt x="419" y="90"/>
                    <a:pt x="426" y="88"/>
                    <a:pt x="430" y="86"/>
                  </a:cubicBezTo>
                  <a:cubicBezTo>
                    <a:pt x="436" y="85"/>
                    <a:pt x="441" y="85"/>
                    <a:pt x="447" y="84"/>
                  </a:cubicBezTo>
                  <a:cubicBezTo>
                    <a:pt x="451" y="81"/>
                    <a:pt x="451" y="77"/>
                    <a:pt x="453" y="73"/>
                  </a:cubicBezTo>
                  <a:cubicBezTo>
                    <a:pt x="457" y="67"/>
                    <a:pt x="460" y="60"/>
                    <a:pt x="466" y="55"/>
                  </a:cubicBezTo>
                  <a:cubicBezTo>
                    <a:pt x="469" y="55"/>
                    <a:pt x="472" y="55"/>
                    <a:pt x="474" y="55"/>
                  </a:cubicBezTo>
                  <a:cubicBezTo>
                    <a:pt x="475" y="57"/>
                    <a:pt x="477" y="58"/>
                    <a:pt x="478" y="59"/>
                  </a:cubicBezTo>
                  <a:cubicBezTo>
                    <a:pt x="481" y="63"/>
                    <a:pt x="483" y="67"/>
                    <a:pt x="485" y="71"/>
                  </a:cubicBezTo>
                  <a:cubicBezTo>
                    <a:pt x="488" y="69"/>
                    <a:pt x="495" y="62"/>
                    <a:pt x="492" y="57"/>
                  </a:cubicBezTo>
                  <a:cubicBezTo>
                    <a:pt x="491" y="54"/>
                    <a:pt x="488" y="53"/>
                    <a:pt x="490" y="49"/>
                  </a:cubicBezTo>
                  <a:cubicBezTo>
                    <a:pt x="490" y="46"/>
                    <a:pt x="498" y="42"/>
                    <a:pt x="502" y="43"/>
                  </a:cubicBezTo>
                  <a:cubicBezTo>
                    <a:pt x="502" y="47"/>
                    <a:pt x="506" y="51"/>
                    <a:pt x="508" y="53"/>
                  </a:cubicBezTo>
                  <a:cubicBezTo>
                    <a:pt x="515" y="55"/>
                    <a:pt x="513" y="47"/>
                    <a:pt x="514" y="43"/>
                  </a:cubicBezTo>
                  <a:cubicBezTo>
                    <a:pt x="517" y="34"/>
                    <a:pt x="512" y="13"/>
                    <a:pt x="524" y="13"/>
                  </a:cubicBezTo>
                  <a:cubicBezTo>
                    <a:pt x="525" y="15"/>
                    <a:pt x="530" y="19"/>
                    <a:pt x="532" y="21"/>
                  </a:cubicBezTo>
                  <a:cubicBezTo>
                    <a:pt x="532" y="21"/>
                    <a:pt x="532" y="21"/>
                    <a:pt x="533" y="21"/>
                  </a:cubicBezTo>
                  <a:cubicBezTo>
                    <a:pt x="535" y="25"/>
                    <a:pt x="536" y="27"/>
                    <a:pt x="539" y="30"/>
                  </a:cubicBezTo>
                  <a:cubicBezTo>
                    <a:pt x="541" y="34"/>
                    <a:pt x="544" y="42"/>
                    <a:pt x="545" y="47"/>
                  </a:cubicBezTo>
                  <a:cubicBezTo>
                    <a:pt x="546" y="51"/>
                    <a:pt x="542" y="54"/>
                    <a:pt x="543" y="59"/>
                  </a:cubicBezTo>
                  <a:cubicBezTo>
                    <a:pt x="546" y="65"/>
                    <a:pt x="553" y="69"/>
                    <a:pt x="556" y="75"/>
                  </a:cubicBezTo>
                  <a:cubicBezTo>
                    <a:pt x="558" y="79"/>
                    <a:pt x="558" y="83"/>
                    <a:pt x="560" y="85"/>
                  </a:cubicBezTo>
                  <a:cubicBezTo>
                    <a:pt x="564" y="89"/>
                    <a:pt x="570" y="91"/>
                    <a:pt x="574" y="95"/>
                  </a:cubicBezTo>
                  <a:cubicBezTo>
                    <a:pt x="574" y="97"/>
                    <a:pt x="574" y="98"/>
                    <a:pt x="574" y="99"/>
                  </a:cubicBezTo>
                  <a:cubicBezTo>
                    <a:pt x="572" y="100"/>
                    <a:pt x="570" y="102"/>
                    <a:pt x="568" y="103"/>
                  </a:cubicBezTo>
                  <a:cubicBezTo>
                    <a:pt x="565" y="105"/>
                    <a:pt x="561" y="104"/>
                    <a:pt x="559" y="105"/>
                  </a:cubicBezTo>
                  <a:cubicBezTo>
                    <a:pt x="552" y="106"/>
                    <a:pt x="543" y="109"/>
                    <a:pt x="539" y="114"/>
                  </a:cubicBezTo>
                  <a:cubicBezTo>
                    <a:pt x="536" y="117"/>
                    <a:pt x="536" y="135"/>
                    <a:pt x="535" y="141"/>
                  </a:cubicBezTo>
                  <a:cubicBezTo>
                    <a:pt x="535" y="143"/>
                    <a:pt x="534" y="145"/>
                    <a:pt x="534" y="148"/>
                  </a:cubicBezTo>
                  <a:cubicBezTo>
                    <a:pt x="532" y="152"/>
                    <a:pt x="531" y="158"/>
                    <a:pt x="530" y="163"/>
                  </a:cubicBezTo>
                  <a:cubicBezTo>
                    <a:pt x="530" y="164"/>
                    <a:pt x="530" y="165"/>
                    <a:pt x="530" y="166"/>
                  </a:cubicBezTo>
                  <a:cubicBezTo>
                    <a:pt x="526" y="174"/>
                    <a:pt x="524" y="181"/>
                    <a:pt x="520" y="187"/>
                  </a:cubicBezTo>
                  <a:cubicBezTo>
                    <a:pt x="520" y="190"/>
                    <a:pt x="520" y="193"/>
                    <a:pt x="520" y="195"/>
                  </a:cubicBezTo>
                  <a:cubicBezTo>
                    <a:pt x="519" y="195"/>
                    <a:pt x="519" y="195"/>
                    <a:pt x="519" y="195"/>
                  </a:cubicBezTo>
                  <a:cubicBezTo>
                    <a:pt x="518" y="193"/>
                    <a:pt x="515" y="191"/>
                    <a:pt x="514" y="189"/>
                  </a:cubicBezTo>
                  <a:cubicBezTo>
                    <a:pt x="511" y="185"/>
                    <a:pt x="511" y="181"/>
                    <a:pt x="509" y="177"/>
                  </a:cubicBezTo>
                  <a:cubicBezTo>
                    <a:pt x="509" y="175"/>
                    <a:pt x="509" y="173"/>
                    <a:pt x="509" y="171"/>
                  </a:cubicBezTo>
                  <a:cubicBezTo>
                    <a:pt x="507" y="163"/>
                    <a:pt x="509" y="147"/>
                    <a:pt x="508" y="135"/>
                  </a:cubicBezTo>
                  <a:cubicBezTo>
                    <a:pt x="507" y="135"/>
                    <a:pt x="506" y="135"/>
                    <a:pt x="507" y="134"/>
                  </a:cubicBezTo>
                  <a:cubicBezTo>
                    <a:pt x="497" y="136"/>
                    <a:pt x="489" y="139"/>
                    <a:pt x="481" y="142"/>
                  </a:cubicBezTo>
                  <a:cubicBezTo>
                    <a:pt x="476" y="142"/>
                    <a:pt x="472" y="143"/>
                    <a:pt x="467" y="143"/>
                  </a:cubicBezTo>
                  <a:cubicBezTo>
                    <a:pt x="462" y="138"/>
                    <a:pt x="463" y="125"/>
                    <a:pt x="465" y="119"/>
                  </a:cubicBezTo>
                  <a:cubicBezTo>
                    <a:pt x="470" y="117"/>
                    <a:pt x="476" y="112"/>
                    <a:pt x="478" y="108"/>
                  </a:cubicBezTo>
                  <a:cubicBezTo>
                    <a:pt x="478" y="107"/>
                    <a:pt x="478" y="105"/>
                    <a:pt x="478" y="104"/>
                  </a:cubicBezTo>
                  <a:cubicBezTo>
                    <a:pt x="484" y="97"/>
                    <a:pt x="492" y="90"/>
                    <a:pt x="488" y="77"/>
                  </a:cubicBezTo>
                  <a:cubicBezTo>
                    <a:pt x="488" y="77"/>
                    <a:pt x="488" y="77"/>
                    <a:pt x="487" y="77"/>
                  </a:cubicBezTo>
                  <a:cubicBezTo>
                    <a:pt x="473" y="87"/>
                    <a:pt x="476" y="96"/>
                    <a:pt x="467" y="109"/>
                  </a:cubicBezTo>
                  <a:cubicBezTo>
                    <a:pt x="461" y="117"/>
                    <a:pt x="456" y="117"/>
                    <a:pt x="452" y="129"/>
                  </a:cubicBezTo>
                  <a:cubicBezTo>
                    <a:pt x="448" y="140"/>
                    <a:pt x="457" y="156"/>
                    <a:pt x="457" y="165"/>
                  </a:cubicBezTo>
                  <a:cubicBezTo>
                    <a:pt x="455" y="165"/>
                    <a:pt x="455" y="167"/>
                    <a:pt x="454" y="167"/>
                  </a:cubicBezTo>
                  <a:cubicBezTo>
                    <a:pt x="452" y="167"/>
                    <a:pt x="452" y="167"/>
                    <a:pt x="450" y="167"/>
                  </a:cubicBezTo>
                  <a:cubicBezTo>
                    <a:pt x="447" y="163"/>
                    <a:pt x="444" y="159"/>
                    <a:pt x="442" y="153"/>
                  </a:cubicBezTo>
                  <a:cubicBezTo>
                    <a:pt x="440" y="149"/>
                    <a:pt x="441" y="145"/>
                    <a:pt x="439" y="141"/>
                  </a:cubicBezTo>
                  <a:cubicBezTo>
                    <a:pt x="438" y="141"/>
                    <a:pt x="438" y="141"/>
                    <a:pt x="437" y="141"/>
                  </a:cubicBezTo>
                  <a:cubicBezTo>
                    <a:pt x="431" y="151"/>
                    <a:pt x="418" y="157"/>
                    <a:pt x="402" y="157"/>
                  </a:cubicBezTo>
                  <a:cubicBezTo>
                    <a:pt x="402" y="156"/>
                    <a:pt x="400" y="155"/>
                    <a:pt x="400" y="155"/>
                  </a:cubicBezTo>
                  <a:cubicBezTo>
                    <a:pt x="398" y="153"/>
                    <a:pt x="398" y="151"/>
                    <a:pt x="398" y="150"/>
                  </a:cubicBezTo>
                  <a:close/>
                  <a:moveTo>
                    <a:pt x="278" y="104"/>
                  </a:moveTo>
                  <a:cubicBezTo>
                    <a:pt x="279" y="106"/>
                    <a:pt x="280" y="109"/>
                    <a:pt x="281" y="111"/>
                  </a:cubicBezTo>
                  <a:cubicBezTo>
                    <a:pt x="282" y="111"/>
                    <a:pt x="282" y="111"/>
                    <a:pt x="282" y="111"/>
                  </a:cubicBezTo>
                  <a:cubicBezTo>
                    <a:pt x="283" y="108"/>
                    <a:pt x="286" y="101"/>
                    <a:pt x="283" y="99"/>
                  </a:cubicBezTo>
                  <a:cubicBezTo>
                    <a:pt x="283" y="99"/>
                    <a:pt x="282" y="99"/>
                    <a:pt x="282" y="98"/>
                  </a:cubicBezTo>
                  <a:cubicBezTo>
                    <a:pt x="281" y="98"/>
                    <a:pt x="280" y="98"/>
                    <a:pt x="279" y="99"/>
                  </a:cubicBezTo>
                  <a:cubicBezTo>
                    <a:pt x="279" y="102"/>
                    <a:pt x="278" y="101"/>
                    <a:pt x="278" y="104"/>
                  </a:cubicBezTo>
                  <a:close/>
                  <a:moveTo>
                    <a:pt x="257" y="97"/>
                  </a:moveTo>
                  <a:cubicBezTo>
                    <a:pt x="257" y="97"/>
                    <a:pt x="257" y="98"/>
                    <a:pt x="257" y="99"/>
                  </a:cubicBezTo>
                  <a:cubicBezTo>
                    <a:pt x="258" y="99"/>
                    <a:pt x="258" y="99"/>
                    <a:pt x="258" y="99"/>
                  </a:cubicBezTo>
                  <a:cubicBezTo>
                    <a:pt x="258" y="99"/>
                    <a:pt x="259" y="99"/>
                    <a:pt x="259" y="99"/>
                  </a:cubicBezTo>
                  <a:cubicBezTo>
                    <a:pt x="260" y="98"/>
                    <a:pt x="260" y="97"/>
                    <a:pt x="261" y="97"/>
                  </a:cubicBezTo>
                  <a:cubicBezTo>
                    <a:pt x="261" y="95"/>
                    <a:pt x="261" y="95"/>
                    <a:pt x="260" y="93"/>
                  </a:cubicBezTo>
                  <a:cubicBezTo>
                    <a:pt x="260" y="93"/>
                    <a:pt x="260" y="93"/>
                    <a:pt x="260" y="93"/>
                  </a:cubicBezTo>
                  <a:cubicBezTo>
                    <a:pt x="259" y="93"/>
                    <a:pt x="259" y="93"/>
                    <a:pt x="259" y="93"/>
                  </a:cubicBezTo>
                  <a:cubicBezTo>
                    <a:pt x="258" y="94"/>
                    <a:pt x="258" y="95"/>
                    <a:pt x="257" y="97"/>
                  </a:cubicBezTo>
                  <a:close/>
                  <a:moveTo>
                    <a:pt x="236" y="104"/>
                  </a:moveTo>
                  <a:cubicBezTo>
                    <a:pt x="236" y="105"/>
                    <a:pt x="237" y="105"/>
                    <a:pt x="238" y="105"/>
                  </a:cubicBezTo>
                  <a:cubicBezTo>
                    <a:pt x="241" y="104"/>
                    <a:pt x="242" y="102"/>
                    <a:pt x="245" y="100"/>
                  </a:cubicBezTo>
                  <a:cubicBezTo>
                    <a:pt x="245" y="99"/>
                    <a:pt x="245" y="98"/>
                    <a:pt x="245" y="97"/>
                  </a:cubicBezTo>
                  <a:cubicBezTo>
                    <a:pt x="244" y="97"/>
                    <a:pt x="244" y="97"/>
                    <a:pt x="244" y="97"/>
                  </a:cubicBezTo>
                  <a:cubicBezTo>
                    <a:pt x="244" y="97"/>
                    <a:pt x="243" y="97"/>
                    <a:pt x="242" y="97"/>
                  </a:cubicBezTo>
                  <a:cubicBezTo>
                    <a:pt x="240" y="99"/>
                    <a:pt x="238" y="101"/>
                    <a:pt x="236" y="104"/>
                  </a:cubicBezTo>
                  <a:close/>
                  <a:moveTo>
                    <a:pt x="216" y="151"/>
                  </a:moveTo>
                  <a:cubicBezTo>
                    <a:pt x="217" y="152"/>
                    <a:pt x="225" y="157"/>
                    <a:pt x="226" y="158"/>
                  </a:cubicBezTo>
                  <a:cubicBezTo>
                    <a:pt x="230" y="159"/>
                    <a:pt x="253" y="155"/>
                    <a:pt x="254" y="154"/>
                  </a:cubicBezTo>
                  <a:cubicBezTo>
                    <a:pt x="254" y="153"/>
                    <a:pt x="253" y="151"/>
                    <a:pt x="252" y="149"/>
                  </a:cubicBezTo>
                  <a:cubicBezTo>
                    <a:pt x="253" y="149"/>
                    <a:pt x="253" y="149"/>
                    <a:pt x="253" y="149"/>
                  </a:cubicBezTo>
                  <a:cubicBezTo>
                    <a:pt x="259" y="147"/>
                    <a:pt x="266" y="162"/>
                    <a:pt x="274" y="147"/>
                  </a:cubicBezTo>
                  <a:cubicBezTo>
                    <a:pt x="280" y="149"/>
                    <a:pt x="289" y="157"/>
                    <a:pt x="296" y="153"/>
                  </a:cubicBezTo>
                  <a:cubicBezTo>
                    <a:pt x="309" y="147"/>
                    <a:pt x="312" y="126"/>
                    <a:pt x="312" y="104"/>
                  </a:cubicBezTo>
                  <a:cubicBezTo>
                    <a:pt x="312" y="97"/>
                    <a:pt x="313" y="86"/>
                    <a:pt x="310" y="81"/>
                  </a:cubicBezTo>
                  <a:cubicBezTo>
                    <a:pt x="310" y="78"/>
                    <a:pt x="310" y="75"/>
                    <a:pt x="310" y="73"/>
                  </a:cubicBezTo>
                  <a:cubicBezTo>
                    <a:pt x="310" y="67"/>
                    <a:pt x="310" y="56"/>
                    <a:pt x="308" y="51"/>
                  </a:cubicBezTo>
                  <a:cubicBezTo>
                    <a:pt x="308" y="49"/>
                    <a:pt x="307" y="45"/>
                    <a:pt x="307" y="43"/>
                  </a:cubicBezTo>
                  <a:cubicBezTo>
                    <a:pt x="305" y="35"/>
                    <a:pt x="304" y="27"/>
                    <a:pt x="301" y="21"/>
                  </a:cubicBezTo>
                  <a:cubicBezTo>
                    <a:pt x="270" y="17"/>
                    <a:pt x="248" y="27"/>
                    <a:pt x="235" y="46"/>
                  </a:cubicBezTo>
                  <a:cubicBezTo>
                    <a:pt x="232" y="50"/>
                    <a:pt x="222" y="63"/>
                    <a:pt x="225" y="70"/>
                  </a:cubicBezTo>
                  <a:cubicBezTo>
                    <a:pt x="233" y="70"/>
                    <a:pt x="243" y="58"/>
                    <a:pt x="249" y="54"/>
                  </a:cubicBezTo>
                  <a:cubicBezTo>
                    <a:pt x="250" y="54"/>
                    <a:pt x="254" y="53"/>
                    <a:pt x="254" y="53"/>
                  </a:cubicBezTo>
                  <a:cubicBezTo>
                    <a:pt x="280" y="51"/>
                    <a:pt x="264" y="71"/>
                    <a:pt x="264" y="83"/>
                  </a:cubicBezTo>
                  <a:cubicBezTo>
                    <a:pt x="268" y="85"/>
                    <a:pt x="278" y="95"/>
                    <a:pt x="284" y="92"/>
                  </a:cubicBezTo>
                  <a:cubicBezTo>
                    <a:pt x="284" y="91"/>
                    <a:pt x="285" y="90"/>
                    <a:pt x="286" y="90"/>
                  </a:cubicBezTo>
                  <a:cubicBezTo>
                    <a:pt x="293" y="90"/>
                    <a:pt x="311" y="103"/>
                    <a:pt x="302" y="112"/>
                  </a:cubicBezTo>
                  <a:cubicBezTo>
                    <a:pt x="299" y="115"/>
                    <a:pt x="294" y="117"/>
                    <a:pt x="290" y="120"/>
                  </a:cubicBezTo>
                  <a:cubicBezTo>
                    <a:pt x="285" y="123"/>
                    <a:pt x="280" y="129"/>
                    <a:pt x="274" y="133"/>
                  </a:cubicBezTo>
                  <a:cubicBezTo>
                    <a:pt x="274" y="133"/>
                    <a:pt x="272" y="133"/>
                    <a:pt x="273" y="134"/>
                  </a:cubicBezTo>
                  <a:cubicBezTo>
                    <a:pt x="268" y="137"/>
                    <a:pt x="260" y="139"/>
                    <a:pt x="254" y="143"/>
                  </a:cubicBezTo>
                  <a:cubicBezTo>
                    <a:pt x="251" y="145"/>
                    <a:pt x="243" y="143"/>
                    <a:pt x="240" y="143"/>
                  </a:cubicBezTo>
                  <a:cubicBezTo>
                    <a:pt x="238" y="140"/>
                    <a:pt x="232" y="133"/>
                    <a:pt x="236" y="127"/>
                  </a:cubicBezTo>
                  <a:cubicBezTo>
                    <a:pt x="237" y="124"/>
                    <a:pt x="242" y="120"/>
                    <a:pt x="244" y="119"/>
                  </a:cubicBezTo>
                  <a:cubicBezTo>
                    <a:pt x="244" y="116"/>
                    <a:pt x="243" y="116"/>
                    <a:pt x="241" y="116"/>
                  </a:cubicBezTo>
                  <a:cubicBezTo>
                    <a:pt x="238" y="121"/>
                    <a:pt x="227" y="110"/>
                    <a:pt x="226" y="108"/>
                  </a:cubicBezTo>
                  <a:cubicBezTo>
                    <a:pt x="226" y="105"/>
                    <a:pt x="226" y="102"/>
                    <a:pt x="226" y="99"/>
                  </a:cubicBezTo>
                  <a:cubicBezTo>
                    <a:pt x="229" y="98"/>
                    <a:pt x="231" y="95"/>
                    <a:pt x="234" y="93"/>
                  </a:cubicBezTo>
                  <a:cubicBezTo>
                    <a:pt x="242" y="89"/>
                    <a:pt x="256" y="87"/>
                    <a:pt x="252" y="74"/>
                  </a:cubicBezTo>
                  <a:cubicBezTo>
                    <a:pt x="252" y="74"/>
                    <a:pt x="251" y="74"/>
                    <a:pt x="250" y="74"/>
                  </a:cubicBezTo>
                  <a:cubicBezTo>
                    <a:pt x="246" y="78"/>
                    <a:pt x="227" y="77"/>
                    <a:pt x="223" y="83"/>
                  </a:cubicBezTo>
                  <a:cubicBezTo>
                    <a:pt x="220" y="86"/>
                    <a:pt x="223" y="93"/>
                    <a:pt x="221" y="97"/>
                  </a:cubicBezTo>
                  <a:cubicBezTo>
                    <a:pt x="219" y="97"/>
                    <a:pt x="220" y="103"/>
                    <a:pt x="218" y="105"/>
                  </a:cubicBezTo>
                  <a:cubicBezTo>
                    <a:pt x="214" y="114"/>
                    <a:pt x="219" y="132"/>
                    <a:pt x="217" y="141"/>
                  </a:cubicBezTo>
                  <a:cubicBezTo>
                    <a:pt x="217" y="144"/>
                    <a:pt x="216" y="149"/>
                    <a:pt x="216" y="151"/>
                  </a:cubicBezTo>
                  <a:close/>
                  <a:moveTo>
                    <a:pt x="197" y="154"/>
                  </a:moveTo>
                  <a:cubicBezTo>
                    <a:pt x="197" y="141"/>
                    <a:pt x="202" y="127"/>
                    <a:pt x="205" y="115"/>
                  </a:cubicBezTo>
                  <a:cubicBezTo>
                    <a:pt x="205" y="113"/>
                    <a:pt x="205" y="110"/>
                    <a:pt x="205" y="107"/>
                  </a:cubicBezTo>
                  <a:cubicBezTo>
                    <a:pt x="205" y="93"/>
                    <a:pt x="199" y="79"/>
                    <a:pt x="201" y="66"/>
                  </a:cubicBezTo>
                  <a:cubicBezTo>
                    <a:pt x="205" y="39"/>
                    <a:pt x="229" y="25"/>
                    <a:pt x="252" y="17"/>
                  </a:cubicBezTo>
                  <a:cubicBezTo>
                    <a:pt x="261" y="15"/>
                    <a:pt x="289" y="6"/>
                    <a:pt x="300" y="13"/>
                  </a:cubicBezTo>
                  <a:cubicBezTo>
                    <a:pt x="302" y="13"/>
                    <a:pt x="306" y="13"/>
                    <a:pt x="308" y="15"/>
                  </a:cubicBezTo>
                  <a:cubicBezTo>
                    <a:pt x="330" y="29"/>
                    <a:pt x="324" y="79"/>
                    <a:pt x="325" y="113"/>
                  </a:cubicBezTo>
                  <a:cubicBezTo>
                    <a:pt x="325" y="129"/>
                    <a:pt x="328" y="154"/>
                    <a:pt x="320" y="163"/>
                  </a:cubicBezTo>
                  <a:cubicBezTo>
                    <a:pt x="318" y="166"/>
                    <a:pt x="294" y="183"/>
                    <a:pt x="287" y="179"/>
                  </a:cubicBezTo>
                  <a:cubicBezTo>
                    <a:pt x="280" y="175"/>
                    <a:pt x="274" y="165"/>
                    <a:pt x="264" y="164"/>
                  </a:cubicBezTo>
                  <a:cubicBezTo>
                    <a:pt x="261" y="163"/>
                    <a:pt x="257" y="167"/>
                    <a:pt x="254" y="168"/>
                  </a:cubicBezTo>
                  <a:cubicBezTo>
                    <a:pt x="252" y="169"/>
                    <a:pt x="230" y="173"/>
                    <a:pt x="226" y="171"/>
                  </a:cubicBezTo>
                  <a:cubicBezTo>
                    <a:pt x="221" y="170"/>
                    <a:pt x="220" y="167"/>
                    <a:pt x="216" y="164"/>
                  </a:cubicBezTo>
                  <a:cubicBezTo>
                    <a:pt x="216" y="164"/>
                    <a:pt x="216" y="164"/>
                    <a:pt x="216" y="164"/>
                  </a:cubicBezTo>
                  <a:cubicBezTo>
                    <a:pt x="213" y="166"/>
                    <a:pt x="211" y="170"/>
                    <a:pt x="206" y="170"/>
                  </a:cubicBezTo>
                  <a:cubicBezTo>
                    <a:pt x="204" y="168"/>
                    <a:pt x="202" y="166"/>
                    <a:pt x="201" y="164"/>
                  </a:cubicBezTo>
                  <a:cubicBezTo>
                    <a:pt x="199" y="161"/>
                    <a:pt x="199" y="158"/>
                    <a:pt x="197" y="154"/>
                  </a:cubicBezTo>
                  <a:close/>
                  <a:moveTo>
                    <a:pt x="83" y="79"/>
                  </a:moveTo>
                  <a:cubicBezTo>
                    <a:pt x="84" y="83"/>
                    <a:pt x="84" y="85"/>
                    <a:pt x="85" y="87"/>
                  </a:cubicBezTo>
                  <a:cubicBezTo>
                    <a:pt x="92" y="84"/>
                    <a:pt x="115" y="69"/>
                    <a:pt x="116" y="62"/>
                  </a:cubicBezTo>
                  <a:cubicBezTo>
                    <a:pt x="116" y="62"/>
                    <a:pt x="116" y="62"/>
                    <a:pt x="115" y="62"/>
                  </a:cubicBezTo>
                  <a:cubicBezTo>
                    <a:pt x="111" y="60"/>
                    <a:pt x="105" y="62"/>
                    <a:pt x="101" y="63"/>
                  </a:cubicBezTo>
                  <a:cubicBezTo>
                    <a:pt x="98" y="63"/>
                    <a:pt x="96" y="63"/>
                    <a:pt x="93" y="63"/>
                  </a:cubicBezTo>
                  <a:cubicBezTo>
                    <a:pt x="84" y="65"/>
                    <a:pt x="82" y="70"/>
                    <a:pt x="83" y="79"/>
                  </a:cubicBezTo>
                  <a:close/>
                  <a:moveTo>
                    <a:pt x="32" y="97"/>
                  </a:moveTo>
                  <a:cubicBezTo>
                    <a:pt x="36" y="101"/>
                    <a:pt x="36" y="104"/>
                    <a:pt x="36" y="112"/>
                  </a:cubicBezTo>
                  <a:cubicBezTo>
                    <a:pt x="38" y="113"/>
                    <a:pt x="38" y="113"/>
                    <a:pt x="38" y="114"/>
                  </a:cubicBezTo>
                  <a:cubicBezTo>
                    <a:pt x="41" y="114"/>
                    <a:pt x="44" y="114"/>
                    <a:pt x="46" y="113"/>
                  </a:cubicBezTo>
                  <a:cubicBezTo>
                    <a:pt x="47" y="111"/>
                    <a:pt x="50" y="108"/>
                    <a:pt x="50" y="106"/>
                  </a:cubicBezTo>
                  <a:cubicBezTo>
                    <a:pt x="52" y="100"/>
                    <a:pt x="53" y="86"/>
                    <a:pt x="49" y="83"/>
                  </a:cubicBezTo>
                  <a:cubicBezTo>
                    <a:pt x="49" y="83"/>
                    <a:pt x="49" y="82"/>
                    <a:pt x="48" y="82"/>
                  </a:cubicBezTo>
                  <a:cubicBezTo>
                    <a:pt x="42" y="82"/>
                    <a:pt x="34" y="89"/>
                    <a:pt x="32" y="94"/>
                  </a:cubicBezTo>
                  <a:cubicBezTo>
                    <a:pt x="32" y="95"/>
                    <a:pt x="32" y="96"/>
                    <a:pt x="32" y="97"/>
                  </a:cubicBezTo>
                  <a:close/>
                  <a:moveTo>
                    <a:pt x="3" y="66"/>
                  </a:moveTo>
                  <a:cubicBezTo>
                    <a:pt x="9" y="66"/>
                    <a:pt x="12" y="70"/>
                    <a:pt x="14" y="73"/>
                  </a:cubicBezTo>
                  <a:cubicBezTo>
                    <a:pt x="16" y="73"/>
                    <a:pt x="18" y="73"/>
                    <a:pt x="19" y="73"/>
                  </a:cubicBezTo>
                  <a:cubicBezTo>
                    <a:pt x="22" y="71"/>
                    <a:pt x="24" y="69"/>
                    <a:pt x="26" y="67"/>
                  </a:cubicBezTo>
                  <a:cubicBezTo>
                    <a:pt x="31" y="64"/>
                    <a:pt x="38" y="63"/>
                    <a:pt x="44" y="60"/>
                  </a:cubicBezTo>
                  <a:cubicBezTo>
                    <a:pt x="48" y="57"/>
                    <a:pt x="51" y="59"/>
                    <a:pt x="54" y="55"/>
                  </a:cubicBezTo>
                  <a:cubicBezTo>
                    <a:pt x="57" y="47"/>
                    <a:pt x="51" y="40"/>
                    <a:pt x="54" y="31"/>
                  </a:cubicBezTo>
                  <a:cubicBezTo>
                    <a:pt x="55" y="26"/>
                    <a:pt x="56" y="23"/>
                    <a:pt x="57" y="17"/>
                  </a:cubicBezTo>
                  <a:cubicBezTo>
                    <a:pt x="57" y="17"/>
                    <a:pt x="56" y="5"/>
                    <a:pt x="58" y="7"/>
                  </a:cubicBezTo>
                  <a:cubicBezTo>
                    <a:pt x="58" y="6"/>
                    <a:pt x="58" y="6"/>
                    <a:pt x="59" y="6"/>
                  </a:cubicBezTo>
                  <a:cubicBezTo>
                    <a:pt x="69" y="5"/>
                    <a:pt x="83" y="21"/>
                    <a:pt x="92" y="27"/>
                  </a:cubicBezTo>
                  <a:cubicBezTo>
                    <a:pt x="92" y="35"/>
                    <a:pt x="89" y="43"/>
                    <a:pt x="90" y="51"/>
                  </a:cubicBezTo>
                  <a:cubicBezTo>
                    <a:pt x="100" y="55"/>
                    <a:pt x="115" y="50"/>
                    <a:pt x="126" y="48"/>
                  </a:cubicBezTo>
                  <a:cubicBezTo>
                    <a:pt x="130" y="48"/>
                    <a:pt x="134" y="48"/>
                    <a:pt x="138" y="49"/>
                  </a:cubicBezTo>
                  <a:cubicBezTo>
                    <a:pt x="140" y="50"/>
                    <a:pt x="142" y="53"/>
                    <a:pt x="144" y="53"/>
                  </a:cubicBezTo>
                  <a:cubicBezTo>
                    <a:pt x="144" y="53"/>
                    <a:pt x="144" y="55"/>
                    <a:pt x="144" y="55"/>
                  </a:cubicBezTo>
                  <a:cubicBezTo>
                    <a:pt x="140" y="59"/>
                    <a:pt x="136" y="64"/>
                    <a:pt x="133" y="68"/>
                  </a:cubicBezTo>
                  <a:cubicBezTo>
                    <a:pt x="130" y="71"/>
                    <a:pt x="120" y="76"/>
                    <a:pt x="114" y="79"/>
                  </a:cubicBezTo>
                  <a:cubicBezTo>
                    <a:pt x="110" y="82"/>
                    <a:pt x="104" y="83"/>
                    <a:pt x="104" y="90"/>
                  </a:cubicBezTo>
                  <a:cubicBezTo>
                    <a:pt x="105" y="91"/>
                    <a:pt x="106" y="91"/>
                    <a:pt x="106" y="92"/>
                  </a:cubicBezTo>
                  <a:cubicBezTo>
                    <a:pt x="114" y="95"/>
                    <a:pt x="125" y="91"/>
                    <a:pt x="128" y="99"/>
                  </a:cubicBezTo>
                  <a:cubicBezTo>
                    <a:pt x="129" y="101"/>
                    <a:pt x="130" y="103"/>
                    <a:pt x="129" y="105"/>
                  </a:cubicBezTo>
                  <a:cubicBezTo>
                    <a:pt x="124" y="112"/>
                    <a:pt x="112" y="106"/>
                    <a:pt x="105" y="111"/>
                  </a:cubicBezTo>
                  <a:cubicBezTo>
                    <a:pt x="99" y="115"/>
                    <a:pt x="94" y="120"/>
                    <a:pt x="89" y="124"/>
                  </a:cubicBezTo>
                  <a:cubicBezTo>
                    <a:pt x="84" y="127"/>
                    <a:pt x="79" y="125"/>
                    <a:pt x="76" y="130"/>
                  </a:cubicBezTo>
                  <a:cubicBezTo>
                    <a:pt x="72" y="136"/>
                    <a:pt x="76" y="147"/>
                    <a:pt x="74" y="153"/>
                  </a:cubicBezTo>
                  <a:cubicBezTo>
                    <a:pt x="74" y="155"/>
                    <a:pt x="73" y="156"/>
                    <a:pt x="73" y="157"/>
                  </a:cubicBezTo>
                  <a:cubicBezTo>
                    <a:pt x="64" y="159"/>
                    <a:pt x="66" y="177"/>
                    <a:pt x="59" y="183"/>
                  </a:cubicBezTo>
                  <a:cubicBezTo>
                    <a:pt x="57" y="172"/>
                    <a:pt x="50" y="162"/>
                    <a:pt x="48" y="152"/>
                  </a:cubicBezTo>
                  <a:cubicBezTo>
                    <a:pt x="48" y="147"/>
                    <a:pt x="50" y="142"/>
                    <a:pt x="46" y="139"/>
                  </a:cubicBezTo>
                  <a:cubicBezTo>
                    <a:pt x="44" y="138"/>
                    <a:pt x="40" y="139"/>
                    <a:pt x="38" y="138"/>
                  </a:cubicBezTo>
                  <a:cubicBezTo>
                    <a:pt x="36" y="132"/>
                    <a:pt x="34" y="123"/>
                    <a:pt x="26" y="121"/>
                  </a:cubicBezTo>
                  <a:cubicBezTo>
                    <a:pt x="23" y="120"/>
                    <a:pt x="22" y="122"/>
                    <a:pt x="17" y="122"/>
                  </a:cubicBezTo>
                  <a:cubicBezTo>
                    <a:pt x="16" y="120"/>
                    <a:pt x="15" y="116"/>
                    <a:pt x="14" y="114"/>
                  </a:cubicBezTo>
                  <a:cubicBezTo>
                    <a:pt x="12" y="111"/>
                    <a:pt x="7" y="110"/>
                    <a:pt x="5" y="107"/>
                  </a:cubicBezTo>
                  <a:cubicBezTo>
                    <a:pt x="5" y="107"/>
                    <a:pt x="5" y="107"/>
                    <a:pt x="5" y="107"/>
                  </a:cubicBezTo>
                  <a:cubicBezTo>
                    <a:pt x="3" y="102"/>
                    <a:pt x="5" y="99"/>
                    <a:pt x="4" y="96"/>
                  </a:cubicBezTo>
                  <a:cubicBezTo>
                    <a:pt x="4" y="94"/>
                    <a:pt x="1" y="93"/>
                    <a:pt x="0" y="90"/>
                  </a:cubicBezTo>
                  <a:cubicBezTo>
                    <a:pt x="4" y="85"/>
                    <a:pt x="3" y="76"/>
                    <a:pt x="3" y="6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8" name="Freeform 37"/>
            <p:cNvSpPr>
              <a:spLocks noEditPoints="1"/>
            </p:cNvSpPr>
            <p:nvPr userDrawn="1"/>
          </p:nvSpPr>
          <p:spPr bwMode="auto">
            <a:xfrm>
              <a:off x="8797988" y="4643741"/>
              <a:ext cx="334963" cy="325438"/>
            </a:xfrm>
            <a:custGeom>
              <a:avLst/>
              <a:gdLst>
                <a:gd name="T0" fmla="*/ 218 w 225"/>
                <a:gd name="T1" fmla="*/ 76 h 216"/>
                <a:gd name="T2" fmla="*/ 170 w 225"/>
                <a:gd name="T3" fmla="*/ 32 h 216"/>
                <a:gd name="T4" fmla="*/ 113 w 225"/>
                <a:gd name="T5" fmla="*/ 0 h 216"/>
                <a:gd name="T6" fmla="*/ 56 w 225"/>
                <a:gd name="T7" fmla="*/ 32 h 216"/>
                <a:gd name="T8" fmla="*/ 8 w 225"/>
                <a:gd name="T9" fmla="*/ 76 h 216"/>
                <a:gd name="T10" fmla="*/ 21 w 225"/>
                <a:gd name="T11" fmla="*/ 140 h 216"/>
                <a:gd name="T12" fmla="*/ 48 w 225"/>
                <a:gd name="T13" fmla="*/ 200 h 216"/>
                <a:gd name="T14" fmla="*/ 112 w 225"/>
                <a:gd name="T15" fmla="*/ 207 h 216"/>
                <a:gd name="T16" fmla="*/ 177 w 225"/>
                <a:gd name="T17" fmla="*/ 200 h 216"/>
                <a:gd name="T18" fmla="*/ 204 w 225"/>
                <a:gd name="T19" fmla="*/ 140 h 216"/>
                <a:gd name="T20" fmla="*/ 218 w 225"/>
                <a:gd name="T21" fmla="*/ 76 h 216"/>
                <a:gd name="T22" fmla="*/ 113 w 225"/>
                <a:gd name="T23" fmla="*/ 201 h 216"/>
                <a:gd name="T24" fmla="*/ 22 w 225"/>
                <a:gd name="T25" fmla="*/ 110 h 216"/>
                <a:gd name="T26" fmla="*/ 113 w 225"/>
                <a:gd name="T27" fmla="*/ 20 h 216"/>
                <a:gd name="T28" fmla="*/ 204 w 225"/>
                <a:gd name="T29" fmla="*/ 111 h 216"/>
                <a:gd name="T30" fmla="*/ 113 w 225"/>
                <a:gd name="T31" fmla="*/ 201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5" h="216">
                  <a:moveTo>
                    <a:pt x="218" y="76"/>
                  </a:moveTo>
                  <a:cubicBezTo>
                    <a:pt x="210" y="53"/>
                    <a:pt x="191" y="37"/>
                    <a:pt x="170" y="32"/>
                  </a:cubicBezTo>
                  <a:cubicBezTo>
                    <a:pt x="158" y="13"/>
                    <a:pt x="137" y="0"/>
                    <a:pt x="113" y="0"/>
                  </a:cubicBezTo>
                  <a:cubicBezTo>
                    <a:pt x="89" y="0"/>
                    <a:pt x="68" y="13"/>
                    <a:pt x="56" y="32"/>
                  </a:cubicBezTo>
                  <a:cubicBezTo>
                    <a:pt x="34" y="37"/>
                    <a:pt x="15" y="53"/>
                    <a:pt x="8" y="76"/>
                  </a:cubicBezTo>
                  <a:cubicBezTo>
                    <a:pt x="0" y="99"/>
                    <a:pt x="6" y="123"/>
                    <a:pt x="21" y="140"/>
                  </a:cubicBezTo>
                  <a:cubicBezTo>
                    <a:pt x="18" y="163"/>
                    <a:pt x="28" y="185"/>
                    <a:pt x="48" y="200"/>
                  </a:cubicBezTo>
                  <a:cubicBezTo>
                    <a:pt x="67" y="214"/>
                    <a:pt x="92" y="216"/>
                    <a:pt x="112" y="207"/>
                  </a:cubicBezTo>
                  <a:cubicBezTo>
                    <a:pt x="133" y="216"/>
                    <a:pt x="158" y="214"/>
                    <a:pt x="177" y="200"/>
                  </a:cubicBezTo>
                  <a:cubicBezTo>
                    <a:pt x="197" y="186"/>
                    <a:pt x="206" y="163"/>
                    <a:pt x="204" y="140"/>
                  </a:cubicBezTo>
                  <a:cubicBezTo>
                    <a:pt x="220" y="123"/>
                    <a:pt x="225" y="99"/>
                    <a:pt x="218" y="76"/>
                  </a:cubicBezTo>
                  <a:close/>
                  <a:moveTo>
                    <a:pt x="113" y="201"/>
                  </a:moveTo>
                  <a:cubicBezTo>
                    <a:pt x="63" y="201"/>
                    <a:pt x="22" y="160"/>
                    <a:pt x="22" y="110"/>
                  </a:cubicBezTo>
                  <a:cubicBezTo>
                    <a:pt x="22" y="60"/>
                    <a:pt x="62" y="20"/>
                    <a:pt x="113" y="20"/>
                  </a:cubicBezTo>
                  <a:cubicBezTo>
                    <a:pt x="163" y="20"/>
                    <a:pt x="204" y="61"/>
                    <a:pt x="204" y="111"/>
                  </a:cubicBezTo>
                  <a:cubicBezTo>
                    <a:pt x="204" y="161"/>
                    <a:pt x="163" y="201"/>
                    <a:pt x="113" y="201"/>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9" name="Freeform 38"/>
            <p:cNvSpPr>
              <a:spLocks noEditPoints="1"/>
            </p:cNvSpPr>
            <p:nvPr userDrawn="1"/>
          </p:nvSpPr>
          <p:spPr bwMode="auto">
            <a:xfrm>
              <a:off x="8872600" y="4775504"/>
              <a:ext cx="84138" cy="26988"/>
            </a:xfrm>
            <a:custGeom>
              <a:avLst/>
              <a:gdLst>
                <a:gd name="T0" fmla="*/ 4 w 56"/>
                <a:gd name="T1" fmla="*/ 17 h 18"/>
                <a:gd name="T2" fmla="*/ 0 w 56"/>
                <a:gd name="T3" fmla="*/ 7 h 18"/>
                <a:gd name="T4" fmla="*/ 3 w 56"/>
                <a:gd name="T5" fmla="*/ 2 h 18"/>
                <a:gd name="T6" fmla="*/ 8 w 56"/>
                <a:gd name="T7" fmla="*/ 0 h 18"/>
                <a:gd name="T8" fmla="*/ 15 w 56"/>
                <a:gd name="T9" fmla="*/ 13 h 18"/>
                <a:gd name="T10" fmla="*/ 19 w 56"/>
                <a:gd name="T11" fmla="*/ 14 h 18"/>
                <a:gd name="T12" fmla="*/ 22 w 56"/>
                <a:gd name="T13" fmla="*/ 14 h 18"/>
                <a:gd name="T14" fmla="*/ 20 w 56"/>
                <a:gd name="T15" fmla="*/ 12 h 18"/>
                <a:gd name="T16" fmla="*/ 14 w 56"/>
                <a:gd name="T17" fmla="*/ 6 h 18"/>
                <a:gd name="T18" fmla="*/ 20 w 56"/>
                <a:gd name="T19" fmla="*/ 0 h 18"/>
                <a:gd name="T20" fmla="*/ 26 w 56"/>
                <a:gd name="T21" fmla="*/ 8 h 18"/>
                <a:gd name="T22" fmla="*/ 19 w 56"/>
                <a:gd name="T23" fmla="*/ 18 h 18"/>
                <a:gd name="T24" fmla="*/ 15 w 56"/>
                <a:gd name="T25" fmla="*/ 13 h 18"/>
                <a:gd name="T26" fmla="*/ 22 w 56"/>
                <a:gd name="T27" fmla="*/ 3 h 18"/>
                <a:gd name="T28" fmla="*/ 18 w 56"/>
                <a:gd name="T29" fmla="*/ 3 h 18"/>
                <a:gd name="T30" fmla="*/ 18 w 56"/>
                <a:gd name="T31" fmla="*/ 8 h 18"/>
                <a:gd name="T32" fmla="*/ 22 w 56"/>
                <a:gd name="T33" fmla="*/ 8 h 18"/>
                <a:gd name="T34" fmla="*/ 30 w 56"/>
                <a:gd name="T35" fmla="*/ 13 h 18"/>
                <a:gd name="T36" fmla="*/ 34 w 56"/>
                <a:gd name="T37" fmla="*/ 14 h 18"/>
                <a:gd name="T38" fmla="*/ 38 w 56"/>
                <a:gd name="T39" fmla="*/ 14 h 18"/>
                <a:gd name="T40" fmla="*/ 38 w 56"/>
                <a:gd name="T41" fmla="*/ 9 h 18"/>
                <a:gd name="T42" fmla="*/ 33 w 56"/>
                <a:gd name="T43" fmla="*/ 10 h 18"/>
                <a:gd name="T44" fmla="*/ 32 w 56"/>
                <a:gd name="T45" fmla="*/ 0 h 18"/>
                <a:gd name="T46" fmla="*/ 41 w 56"/>
                <a:gd name="T47" fmla="*/ 3 h 18"/>
                <a:gd name="T48" fmla="*/ 34 w 56"/>
                <a:gd name="T49" fmla="*/ 6 h 18"/>
                <a:gd name="T50" fmla="*/ 41 w 56"/>
                <a:gd name="T51" fmla="*/ 8 h 18"/>
                <a:gd name="T52" fmla="*/ 41 w 56"/>
                <a:gd name="T53" fmla="*/ 16 h 18"/>
                <a:gd name="T54" fmla="*/ 32 w 56"/>
                <a:gd name="T55" fmla="*/ 17 h 18"/>
                <a:gd name="T56" fmla="*/ 48 w 56"/>
                <a:gd name="T57" fmla="*/ 8 h 18"/>
                <a:gd name="T58" fmla="*/ 45 w 56"/>
                <a:gd name="T59" fmla="*/ 4 h 18"/>
                <a:gd name="T60" fmla="*/ 50 w 56"/>
                <a:gd name="T61" fmla="*/ 0 h 18"/>
                <a:gd name="T62" fmla="*/ 56 w 56"/>
                <a:gd name="T63" fmla="*/ 4 h 18"/>
                <a:gd name="T64" fmla="*/ 53 w 56"/>
                <a:gd name="T65" fmla="*/ 8 h 18"/>
                <a:gd name="T66" fmla="*/ 56 w 56"/>
                <a:gd name="T67" fmla="*/ 12 h 18"/>
                <a:gd name="T68" fmla="*/ 50 w 56"/>
                <a:gd name="T69" fmla="*/ 18 h 18"/>
                <a:gd name="T70" fmla="*/ 44 w 56"/>
                <a:gd name="T71" fmla="*/ 13 h 18"/>
                <a:gd name="T72" fmla="*/ 48 w 56"/>
                <a:gd name="T73" fmla="*/ 8 h 18"/>
                <a:gd name="T74" fmla="*/ 49 w 56"/>
                <a:gd name="T75" fmla="*/ 6 h 18"/>
                <a:gd name="T76" fmla="*/ 52 w 56"/>
                <a:gd name="T77" fmla="*/ 6 h 18"/>
                <a:gd name="T78" fmla="*/ 52 w 56"/>
                <a:gd name="T79" fmla="*/ 3 h 18"/>
                <a:gd name="T80" fmla="*/ 49 w 56"/>
                <a:gd name="T81" fmla="*/ 3 h 18"/>
                <a:gd name="T82" fmla="*/ 48 w 56"/>
                <a:gd name="T83" fmla="*/ 12 h 18"/>
                <a:gd name="T84" fmla="*/ 51 w 56"/>
                <a:gd name="T85" fmla="*/ 15 h 18"/>
                <a:gd name="T86" fmla="*/ 54 w 56"/>
                <a:gd name="T87" fmla="*/ 12 h 18"/>
                <a:gd name="T88" fmla="*/ 51 w 56"/>
                <a:gd name="T89" fmla="*/ 9 h 18"/>
                <a:gd name="T90" fmla="*/ 48 w 56"/>
                <a:gd name="T91"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6" h="18">
                  <a:moveTo>
                    <a:pt x="8" y="17"/>
                  </a:moveTo>
                  <a:cubicBezTo>
                    <a:pt x="4" y="17"/>
                    <a:pt x="4" y="17"/>
                    <a:pt x="4" y="17"/>
                  </a:cubicBezTo>
                  <a:cubicBezTo>
                    <a:pt x="4" y="4"/>
                    <a:pt x="4" y="4"/>
                    <a:pt x="4" y="4"/>
                  </a:cubicBezTo>
                  <a:cubicBezTo>
                    <a:pt x="3" y="6"/>
                    <a:pt x="2" y="6"/>
                    <a:pt x="0" y="7"/>
                  </a:cubicBezTo>
                  <a:cubicBezTo>
                    <a:pt x="0" y="4"/>
                    <a:pt x="0" y="4"/>
                    <a:pt x="0" y="4"/>
                  </a:cubicBezTo>
                  <a:cubicBezTo>
                    <a:pt x="1" y="4"/>
                    <a:pt x="2" y="3"/>
                    <a:pt x="3" y="2"/>
                  </a:cubicBezTo>
                  <a:cubicBezTo>
                    <a:pt x="4" y="2"/>
                    <a:pt x="4" y="1"/>
                    <a:pt x="5" y="0"/>
                  </a:cubicBezTo>
                  <a:cubicBezTo>
                    <a:pt x="8" y="0"/>
                    <a:pt x="8" y="0"/>
                    <a:pt x="8" y="0"/>
                  </a:cubicBezTo>
                  <a:cubicBezTo>
                    <a:pt x="8" y="17"/>
                    <a:pt x="8" y="17"/>
                    <a:pt x="8" y="17"/>
                  </a:cubicBezTo>
                  <a:close/>
                  <a:moveTo>
                    <a:pt x="15" y="13"/>
                  </a:moveTo>
                  <a:cubicBezTo>
                    <a:pt x="18" y="13"/>
                    <a:pt x="18" y="13"/>
                    <a:pt x="18" y="13"/>
                  </a:cubicBezTo>
                  <a:cubicBezTo>
                    <a:pt x="18" y="14"/>
                    <a:pt x="18" y="14"/>
                    <a:pt x="19" y="14"/>
                  </a:cubicBezTo>
                  <a:cubicBezTo>
                    <a:pt x="19" y="15"/>
                    <a:pt x="20" y="15"/>
                    <a:pt x="20" y="15"/>
                  </a:cubicBezTo>
                  <a:cubicBezTo>
                    <a:pt x="21" y="15"/>
                    <a:pt x="21" y="14"/>
                    <a:pt x="22" y="14"/>
                  </a:cubicBezTo>
                  <a:cubicBezTo>
                    <a:pt x="22" y="13"/>
                    <a:pt x="23" y="12"/>
                    <a:pt x="23" y="10"/>
                  </a:cubicBezTo>
                  <a:cubicBezTo>
                    <a:pt x="22" y="11"/>
                    <a:pt x="21" y="12"/>
                    <a:pt x="20" y="12"/>
                  </a:cubicBezTo>
                  <a:cubicBezTo>
                    <a:pt x="18" y="12"/>
                    <a:pt x="17" y="11"/>
                    <a:pt x="16" y="10"/>
                  </a:cubicBezTo>
                  <a:cubicBezTo>
                    <a:pt x="15" y="9"/>
                    <a:pt x="14" y="8"/>
                    <a:pt x="14" y="6"/>
                  </a:cubicBezTo>
                  <a:cubicBezTo>
                    <a:pt x="14" y="4"/>
                    <a:pt x="15" y="2"/>
                    <a:pt x="16" y="1"/>
                  </a:cubicBezTo>
                  <a:cubicBezTo>
                    <a:pt x="17" y="0"/>
                    <a:pt x="18" y="0"/>
                    <a:pt x="20" y="0"/>
                  </a:cubicBezTo>
                  <a:cubicBezTo>
                    <a:pt x="22" y="0"/>
                    <a:pt x="23" y="0"/>
                    <a:pt x="24" y="2"/>
                  </a:cubicBezTo>
                  <a:cubicBezTo>
                    <a:pt x="26" y="3"/>
                    <a:pt x="26" y="5"/>
                    <a:pt x="26" y="8"/>
                  </a:cubicBezTo>
                  <a:cubicBezTo>
                    <a:pt x="26" y="12"/>
                    <a:pt x="25" y="14"/>
                    <a:pt x="24" y="16"/>
                  </a:cubicBezTo>
                  <a:cubicBezTo>
                    <a:pt x="23" y="17"/>
                    <a:pt x="21" y="18"/>
                    <a:pt x="19" y="18"/>
                  </a:cubicBezTo>
                  <a:cubicBezTo>
                    <a:pt x="18" y="18"/>
                    <a:pt x="17" y="17"/>
                    <a:pt x="16" y="16"/>
                  </a:cubicBezTo>
                  <a:cubicBezTo>
                    <a:pt x="16" y="16"/>
                    <a:pt x="15" y="15"/>
                    <a:pt x="15" y="13"/>
                  </a:cubicBezTo>
                  <a:close/>
                  <a:moveTo>
                    <a:pt x="22" y="6"/>
                  </a:moveTo>
                  <a:cubicBezTo>
                    <a:pt x="22" y="4"/>
                    <a:pt x="22" y="4"/>
                    <a:pt x="22" y="3"/>
                  </a:cubicBezTo>
                  <a:cubicBezTo>
                    <a:pt x="21" y="2"/>
                    <a:pt x="21" y="2"/>
                    <a:pt x="20" y="2"/>
                  </a:cubicBezTo>
                  <a:cubicBezTo>
                    <a:pt x="19" y="2"/>
                    <a:pt x="19" y="3"/>
                    <a:pt x="18" y="3"/>
                  </a:cubicBezTo>
                  <a:cubicBezTo>
                    <a:pt x="18" y="4"/>
                    <a:pt x="18" y="4"/>
                    <a:pt x="18" y="6"/>
                  </a:cubicBezTo>
                  <a:cubicBezTo>
                    <a:pt x="18" y="7"/>
                    <a:pt x="18" y="8"/>
                    <a:pt x="18" y="8"/>
                  </a:cubicBezTo>
                  <a:cubicBezTo>
                    <a:pt x="19" y="8"/>
                    <a:pt x="20" y="9"/>
                    <a:pt x="20" y="9"/>
                  </a:cubicBezTo>
                  <a:cubicBezTo>
                    <a:pt x="21" y="9"/>
                    <a:pt x="21" y="8"/>
                    <a:pt x="22" y="8"/>
                  </a:cubicBezTo>
                  <a:cubicBezTo>
                    <a:pt x="22" y="8"/>
                    <a:pt x="22" y="7"/>
                    <a:pt x="22" y="6"/>
                  </a:cubicBezTo>
                  <a:close/>
                  <a:moveTo>
                    <a:pt x="30" y="13"/>
                  </a:moveTo>
                  <a:cubicBezTo>
                    <a:pt x="34" y="12"/>
                    <a:pt x="34" y="12"/>
                    <a:pt x="34" y="12"/>
                  </a:cubicBezTo>
                  <a:cubicBezTo>
                    <a:pt x="34" y="13"/>
                    <a:pt x="34" y="14"/>
                    <a:pt x="34" y="14"/>
                  </a:cubicBezTo>
                  <a:cubicBezTo>
                    <a:pt x="35" y="15"/>
                    <a:pt x="36" y="15"/>
                    <a:pt x="36" y="15"/>
                  </a:cubicBezTo>
                  <a:cubicBezTo>
                    <a:pt x="37" y="15"/>
                    <a:pt x="37" y="15"/>
                    <a:pt x="38" y="14"/>
                  </a:cubicBezTo>
                  <a:cubicBezTo>
                    <a:pt x="38" y="14"/>
                    <a:pt x="39" y="13"/>
                    <a:pt x="39" y="12"/>
                  </a:cubicBezTo>
                  <a:cubicBezTo>
                    <a:pt x="39" y="10"/>
                    <a:pt x="38" y="10"/>
                    <a:pt x="38" y="9"/>
                  </a:cubicBezTo>
                  <a:cubicBezTo>
                    <a:pt x="38" y="9"/>
                    <a:pt x="37" y="8"/>
                    <a:pt x="36" y="8"/>
                  </a:cubicBezTo>
                  <a:cubicBezTo>
                    <a:pt x="35" y="8"/>
                    <a:pt x="34" y="9"/>
                    <a:pt x="33" y="10"/>
                  </a:cubicBezTo>
                  <a:cubicBezTo>
                    <a:pt x="30" y="9"/>
                    <a:pt x="30" y="9"/>
                    <a:pt x="30" y="9"/>
                  </a:cubicBezTo>
                  <a:cubicBezTo>
                    <a:pt x="32" y="0"/>
                    <a:pt x="32" y="0"/>
                    <a:pt x="32" y="0"/>
                  </a:cubicBezTo>
                  <a:cubicBezTo>
                    <a:pt x="41" y="0"/>
                    <a:pt x="41" y="0"/>
                    <a:pt x="41" y="0"/>
                  </a:cubicBezTo>
                  <a:cubicBezTo>
                    <a:pt x="41" y="3"/>
                    <a:pt x="41" y="3"/>
                    <a:pt x="41" y="3"/>
                  </a:cubicBezTo>
                  <a:cubicBezTo>
                    <a:pt x="35" y="3"/>
                    <a:pt x="35" y="3"/>
                    <a:pt x="35" y="3"/>
                  </a:cubicBezTo>
                  <a:cubicBezTo>
                    <a:pt x="34" y="6"/>
                    <a:pt x="34" y="6"/>
                    <a:pt x="34" y="6"/>
                  </a:cubicBezTo>
                  <a:cubicBezTo>
                    <a:pt x="35" y="6"/>
                    <a:pt x="36" y="6"/>
                    <a:pt x="37" y="6"/>
                  </a:cubicBezTo>
                  <a:cubicBezTo>
                    <a:pt x="38" y="6"/>
                    <a:pt x="40" y="6"/>
                    <a:pt x="41" y="8"/>
                  </a:cubicBezTo>
                  <a:cubicBezTo>
                    <a:pt x="42" y="9"/>
                    <a:pt x="42" y="10"/>
                    <a:pt x="42" y="12"/>
                  </a:cubicBezTo>
                  <a:cubicBezTo>
                    <a:pt x="42" y="14"/>
                    <a:pt x="42" y="15"/>
                    <a:pt x="41" y="16"/>
                  </a:cubicBezTo>
                  <a:cubicBezTo>
                    <a:pt x="40" y="18"/>
                    <a:pt x="38" y="18"/>
                    <a:pt x="36" y="18"/>
                  </a:cubicBezTo>
                  <a:cubicBezTo>
                    <a:pt x="35" y="18"/>
                    <a:pt x="33" y="18"/>
                    <a:pt x="32" y="17"/>
                  </a:cubicBezTo>
                  <a:cubicBezTo>
                    <a:pt x="31" y="16"/>
                    <a:pt x="30" y="14"/>
                    <a:pt x="30" y="13"/>
                  </a:cubicBezTo>
                  <a:close/>
                  <a:moveTo>
                    <a:pt x="48" y="8"/>
                  </a:moveTo>
                  <a:cubicBezTo>
                    <a:pt x="47" y="7"/>
                    <a:pt x="46" y="7"/>
                    <a:pt x="46" y="6"/>
                  </a:cubicBezTo>
                  <a:cubicBezTo>
                    <a:pt x="46" y="5"/>
                    <a:pt x="45" y="5"/>
                    <a:pt x="45" y="4"/>
                  </a:cubicBezTo>
                  <a:cubicBezTo>
                    <a:pt x="45" y="3"/>
                    <a:pt x="46" y="2"/>
                    <a:pt x="46" y="1"/>
                  </a:cubicBezTo>
                  <a:cubicBezTo>
                    <a:pt x="47" y="0"/>
                    <a:pt x="49" y="0"/>
                    <a:pt x="50" y="0"/>
                  </a:cubicBezTo>
                  <a:cubicBezTo>
                    <a:pt x="52" y="0"/>
                    <a:pt x="54" y="0"/>
                    <a:pt x="54" y="1"/>
                  </a:cubicBezTo>
                  <a:cubicBezTo>
                    <a:pt x="55" y="2"/>
                    <a:pt x="56" y="3"/>
                    <a:pt x="56" y="4"/>
                  </a:cubicBezTo>
                  <a:cubicBezTo>
                    <a:pt x="56" y="5"/>
                    <a:pt x="56" y="6"/>
                    <a:pt x="55" y="6"/>
                  </a:cubicBezTo>
                  <a:cubicBezTo>
                    <a:pt x="55" y="7"/>
                    <a:pt x="54" y="8"/>
                    <a:pt x="53" y="8"/>
                  </a:cubicBezTo>
                  <a:cubicBezTo>
                    <a:pt x="54" y="8"/>
                    <a:pt x="55" y="9"/>
                    <a:pt x="56" y="10"/>
                  </a:cubicBezTo>
                  <a:cubicBezTo>
                    <a:pt x="56" y="10"/>
                    <a:pt x="56" y="11"/>
                    <a:pt x="56" y="12"/>
                  </a:cubicBezTo>
                  <a:cubicBezTo>
                    <a:pt x="56" y="14"/>
                    <a:pt x="56" y="15"/>
                    <a:pt x="55" y="16"/>
                  </a:cubicBezTo>
                  <a:cubicBezTo>
                    <a:pt x="54" y="18"/>
                    <a:pt x="52" y="18"/>
                    <a:pt x="50" y="18"/>
                  </a:cubicBezTo>
                  <a:cubicBezTo>
                    <a:pt x="49" y="18"/>
                    <a:pt x="48" y="18"/>
                    <a:pt x="46" y="17"/>
                  </a:cubicBezTo>
                  <a:cubicBezTo>
                    <a:pt x="45" y="16"/>
                    <a:pt x="44" y="14"/>
                    <a:pt x="44" y="13"/>
                  </a:cubicBezTo>
                  <a:cubicBezTo>
                    <a:pt x="44" y="12"/>
                    <a:pt x="45" y="11"/>
                    <a:pt x="45" y="10"/>
                  </a:cubicBezTo>
                  <a:cubicBezTo>
                    <a:pt x="46" y="9"/>
                    <a:pt x="47" y="8"/>
                    <a:pt x="48" y="8"/>
                  </a:cubicBezTo>
                  <a:close/>
                  <a:moveTo>
                    <a:pt x="49" y="4"/>
                  </a:moveTo>
                  <a:cubicBezTo>
                    <a:pt x="49" y="5"/>
                    <a:pt x="49" y="6"/>
                    <a:pt x="49" y="6"/>
                  </a:cubicBezTo>
                  <a:cubicBezTo>
                    <a:pt x="50" y="6"/>
                    <a:pt x="50" y="6"/>
                    <a:pt x="51" y="6"/>
                  </a:cubicBezTo>
                  <a:cubicBezTo>
                    <a:pt x="52" y="6"/>
                    <a:pt x="52" y="6"/>
                    <a:pt x="52" y="6"/>
                  </a:cubicBezTo>
                  <a:cubicBezTo>
                    <a:pt x="53" y="6"/>
                    <a:pt x="53" y="5"/>
                    <a:pt x="53" y="4"/>
                  </a:cubicBezTo>
                  <a:cubicBezTo>
                    <a:pt x="53" y="4"/>
                    <a:pt x="53" y="3"/>
                    <a:pt x="52" y="3"/>
                  </a:cubicBezTo>
                  <a:cubicBezTo>
                    <a:pt x="52" y="2"/>
                    <a:pt x="52" y="2"/>
                    <a:pt x="51" y="2"/>
                  </a:cubicBezTo>
                  <a:cubicBezTo>
                    <a:pt x="50" y="2"/>
                    <a:pt x="50" y="2"/>
                    <a:pt x="49" y="3"/>
                  </a:cubicBezTo>
                  <a:cubicBezTo>
                    <a:pt x="49" y="3"/>
                    <a:pt x="49" y="4"/>
                    <a:pt x="49" y="4"/>
                  </a:cubicBezTo>
                  <a:close/>
                  <a:moveTo>
                    <a:pt x="48" y="12"/>
                  </a:moveTo>
                  <a:cubicBezTo>
                    <a:pt x="48" y="13"/>
                    <a:pt x="49" y="14"/>
                    <a:pt x="49" y="14"/>
                  </a:cubicBezTo>
                  <a:cubicBezTo>
                    <a:pt x="50" y="15"/>
                    <a:pt x="50" y="15"/>
                    <a:pt x="51" y="15"/>
                  </a:cubicBezTo>
                  <a:cubicBezTo>
                    <a:pt x="52" y="15"/>
                    <a:pt x="52" y="15"/>
                    <a:pt x="53" y="14"/>
                  </a:cubicBezTo>
                  <a:cubicBezTo>
                    <a:pt x="53" y="14"/>
                    <a:pt x="54" y="13"/>
                    <a:pt x="54" y="12"/>
                  </a:cubicBezTo>
                  <a:cubicBezTo>
                    <a:pt x="54" y="11"/>
                    <a:pt x="53" y="10"/>
                    <a:pt x="53" y="10"/>
                  </a:cubicBezTo>
                  <a:cubicBezTo>
                    <a:pt x="52" y="10"/>
                    <a:pt x="52" y="9"/>
                    <a:pt x="51" y="9"/>
                  </a:cubicBezTo>
                  <a:cubicBezTo>
                    <a:pt x="50" y="9"/>
                    <a:pt x="50" y="10"/>
                    <a:pt x="49" y="10"/>
                  </a:cubicBezTo>
                  <a:cubicBezTo>
                    <a:pt x="49" y="11"/>
                    <a:pt x="48" y="11"/>
                    <a:pt x="48" y="12"/>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80" name="Freeform 39"/>
            <p:cNvSpPr>
              <a:spLocks noEditPoints="1"/>
            </p:cNvSpPr>
            <p:nvPr userDrawn="1"/>
          </p:nvSpPr>
          <p:spPr bwMode="auto">
            <a:xfrm>
              <a:off x="8729725" y="4570716"/>
              <a:ext cx="474663" cy="477838"/>
            </a:xfrm>
            <a:custGeom>
              <a:avLst/>
              <a:gdLst>
                <a:gd name="T0" fmla="*/ 159 w 318"/>
                <a:gd name="T1" fmla="*/ 0 h 318"/>
                <a:gd name="T2" fmla="*/ 0 w 318"/>
                <a:gd name="T3" fmla="*/ 159 h 318"/>
                <a:gd name="T4" fmla="*/ 159 w 318"/>
                <a:gd name="T5" fmla="*/ 318 h 318"/>
                <a:gd name="T6" fmla="*/ 318 w 318"/>
                <a:gd name="T7" fmla="*/ 159 h 318"/>
                <a:gd name="T8" fmla="*/ 159 w 318"/>
                <a:gd name="T9" fmla="*/ 0 h 318"/>
                <a:gd name="T10" fmla="*/ 159 w 318"/>
                <a:gd name="T11" fmla="*/ 312 h 318"/>
                <a:gd name="T12" fmla="*/ 6 w 318"/>
                <a:gd name="T13" fmla="*/ 159 h 318"/>
                <a:gd name="T14" fmla="*/ 159 w 318"/>
                <a:gd name="T15" fmla="*/ 6 h 318"/>
                <a:gd name="T16" fmla="*/ 312 w 318"/>
                <a:gd name="T17" fmla="*/ 160 h 318"/>
                <a:gd name="T18" fmla="*/ 159 w 318"/>
                <a:gd name="T19" fmla="*/ 312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8" h="318">
                  <a:moveTo>
                    <a:pt x="159" y="0"/>
                  </a:moveTo>
                  <a:cubicBezTo>
                    <a:pt x="71" y="0"/>
                    <a:pt x="0" y="72"/>
                    <a:pt x="0" y="159"/>
                  </a:cubicBezTo>
                  <a:cubicBezTo>
                    <a:pt x="0" y="247"/>
                    <a:pt x="71" y="318"/>
                    <a:pt x="159" y="318"/>
                  </a:cubicBezTo>
                  <a:cubicBezTo>
                    <a:pt x="246" y="318"/>
                    <a:pt x="318" y="247"/>
                    <a:pt x="318" y="159"/>
                  </a:cubicBezTo>
                  <a:cubicBezTo>
                    <a:pt x="317" y="72"/>
                    <a:pt x="246" y="0"/>
                    <a:pt x="159" y="0"/>
                  </a:cubicBezTo>
                  <a:close/>
                  <a:moveTo>
                    <a:pt x="159" y="312"/>
                  </a:moveTo>
                  <a:cubicBezTo>
                    <a:pt x="74" y="312"/>
                    <a:pt x="6" y="244"/>
                    <a:pt x="6" y="159"/>
                  </a:cubicBezTo>
                  <a:cubicBezTo>
                    <a:pt x="6" y="75"/>
                    <a:pt x="74" y="6"/>
                    <a:pt x="159" y="6"/>
                  </a:cubicBezTo>
                  <a:cubicBezTo>
                    <a:pt x="243" y="6"/>
                    <a:pt x="312" y="75"/>
                    <a:pt x="312" y="160"/>
                  </a:cubicBezTo>
                  <a:cubicBezTo>
                    <a:pt x="312" y="244"/>
                    <a:pt x="243" y="312"/>
                    <a:pt x="159" y="312"/>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81" name="Freeform 40"/>
            <p:cNvSpPr>
              <a:spLocks noEditPoints="1"/>
            </p:cNvSpPr>
            <p:nvPr userDrawn="1"/>
          </p:nvSpPr>
          <p:spPr bwMode="auto">
            <a:xfrm>
              <a:off x="8763063" y="4810429"/>
              <a:ext cx="407988" cy="204788"/>
            </a:xfrm>
            <a:custGeom>
              <a:avLst/>
              <a:gdLst>
                <a:gd name="T0" fmla="*/ 258 w 274"/>
                <a:gd name="T1" fmla="*/ 63 h 137"/>
                <a:gd name="T2" fmla="*/ 1 w 274"/>
                <a:gd name="T3" fmla="*/ 12 h 137"/>
                <a:gd name="T4" fmla="*/ 14 w 274"/>
                <a:gd name="T5" fmla="*/ 9 h 137"/>
                <a:gd name="T6" fmla="*/ 1 w 274"/>
                <a:gd name="T7" fmla="*/ 17 h 137"/>
                <a:gd name="T8" fmla="*/ 16 w 274"/>
                <a:gd name="T9" fmla="*/ 29 h 137"/>
                <a:gd name="T10" fmla="*/ 11 w 274"/>
                <a:gd name="T11" fmla="*/ 27 h 137"/>
                <a:gd name="T12" fmla="*/ 14 w 274"/>
                <a:gd name="T13" fmla="*/ 36 h 137"/>
                <a:gd name="T14" fmla="*/ 18 w 274"/>
                <a:gd name="T15" fmla="*/ 47 h 137"/>
                <a:gd name="T16" fmla="*/ 21 w 274"/>
                <a:gd name="T17" fmla="*/ 57 h 137"/>
                <a:gd name="T18" fmla="*/ 21 w 274"/>
                <a:gd name="T19" fmla="*/ 55 h 137"/>
                <a:gd name="T20" fmla="*/ 19 w 274"/>
                <a:gd name="T21" fmla="*/ 66 h 137"/>
                <a:gd name="T22" fmla="*/ 22 w 274"/>
                <a:gd name="T23" fmla="*/ 62 h 137"/>
                <a:gd name="T24" fmla="*/ 22 w 274"/>
                <a:gd name="T25" fmla="*/ 71 h 137"/>
                <a:gd name="T26" fmla="*/ 30 w 274"/>
                <a:gd name="T27" fmla="*/ 71 h 137"/>
                <a:gd name="T28" fmla="*/ 30 w 274"/>
                <a:gd name="T29" fmla="*/ 86 h 137"/>
                <a:gd name="T30" fmla="*/ 36 w 274"/>
                <a:gd name="T31" fmla="*/ 79 h 137"/>
                <a:gd name="T32" fmla="*/ 47 w 274"/>
                <a:gd name="T33" fmla="*/ 90 h 137"/>
                <a:gd name="T34" fmla="*/ 58 w 274"/>
                <a:gd name="T35" fmla="*/ 96 h 137"/>
                <a:gd name="T36" fmla="*/ 51 w 274"/>
                <a:gd name="T37" fmla="*/ 95 h 137"/>
                <a:gd name="T38" fmla="*/ 58 w 274"/>
                <a:gd name="T39" fmla="*/ 105 h 137"/>
                <a:gd name="T40" fmla="*/ 67 w 274"/>
                <a:gd name="T41" fmla="*/ 106 h 137"/>
                <a:gd name="T42" fmla="*/ 76 w 274"/>
                <a:gd name="T43" fmla="*/ 112 h 137"/>
                <a:gd name="T44" fmla="*/ 82 w 274"/>
                <a:gd name="T45" fmla="*/ 111 h 137"/>
                <a:gd name="T46" fmla="*/ 78 w 274"/>
                <a:gd name="T47" fmla="*/ 113 h 137"/>
                <a:gd name="T48" fmla="*/ 83 w 274"/>
                <a:gd name="T49" fmla="*/ 123 h 137"/>
                <a:gd name="T50" fmla="*/ 97 w 274"/>
                <a:gd name="T51" fmla="*/ 121 h 137"/>
                <a:gd name="T52" fmla="*/ 100 w 274"/>
                <a:gd name="T53" fmla="*/ 125 h 137"/>
                <a:gd name="T54" fmla="*/ 108 w 274"/>
                <a:gd name="T55" fmla="*/ 126 h 137"/>
                <a:gd name="T56" fmla="*/ 113 w 274"/>
                <a:gd name="T57" fmla="*/ 126 h 137"/>
                <a:gd name="T58" fmla="*/ 132 w 274"/>
                <a:gd name="T59" fmla="*/ 136 h 137"/>
                <a:gd name="T60" fmla="*/ 126 w 274"/>
                <a:gd name="T61" fmla="*/ 130 h 137"/>
                <a:gd name="T62" fmla="*/ 128 w 274"/>
                <a:gd name="T63" fmla="*/ 135 h 137"/>
                <a:gd name="T64" fmla="*/ 135 w 274"/>
                <a:gd name="T65" fmla="*/ 135 h 137"/>
                <a:gd name="T66" fmla="*/ 149 w 274"/>
                <a:gd name="T67" fmla="*/ 136 h 137"/>
                <a:gd name="T68" fmla="*/ 152 w 274"/>
                <a:gd name="T69" fmla="*/ 133 h 137"/>
                <a:gd name="T70" fmla="*/ 167 w 274"/>
                <a:gd name="T71" fmla="*/ 131 h 137"/>
                <a:gd name="T72" fmla="*/ 180 w 274"/>
                <a:gd name="T73" fmla="*/ 128 h 137"/>
                <a:gd name="T74" fmla="*/ 175 w 274"/>
                <a:gd name="T75" fmla="*/ 122 h 137"/>
                <a:gd name="T76" fmla="*/ 187 w 274"/>
                <a:gd name="T77" fmla="*/ 119 h 137"/>
                <a:gd name="T78" fmla="*/ 192 w 274"/>
                <a:gd name="T79" fmla="*/ 117 h 137"/>
                <a:gd name="T80" fmla="*/ 199 w 274"/>
                <a:gd name="T81" fmla="*/ 119 h 137"/>
                <a:gd name="T82" fmla="*/ 203 w 274"/>
                <a:gd name="T83" fmla="*/ 119 h 137"/>
                <a:gd name="T84" fmla="*/ 217 w 274"/>
                <a:gd name="T85" fmla="*/ 111 h 137"/>
                <a:gd name="T86" fmla="*/ 217 w 274"/>
                <a:gd name="T87" fmla="*/ 106 h 137"/>
                <a:gd name="T88" fmla="*/ 232 w 274"/>
                <a:gd name="T89" fmla="*/ 96 h 137"/>
                <a:gd name="T90" fmla="*/ 231 w 274"/>
                <a:gd name="T91" fmla="*/ 97 h 137"/>
                <a:gd name="T92" fmla="*/ 238 w 274"/>
                <a:gd name="T93" fmla="*/ 95 h 137"/>
                <a:gd name="T94" fmla="*/ 234 w 274"/>
                <a:gd name="T95" fmla="*/ 85 h 137"/>
                <a:gd name="T96" fmla="*/ 242 w 274"/>
                <a:gd name="T97" fmla="*/ 73 h 137"/>
                <a:gd name="T98" fmla="*/ 238 w 274"/>
                <a:gd name="T99" fmla="*/ 77 h 137"/>
                <a:gd name="T100" fmla="*/ 252 w 274"/>
                <a:gd name="T101" fmla="*/ 71 h 137"/>
                <a:gd name="T102" fmla="*/ 266 w 274"/>
                <a:gd name="T103" fmla="*/ 40 h 137"/>
                <a:gd name="T104" fmla="*/ 258 w 274"/>
                <a:gd name="T105" fmla="*/ 48 h 137"/>
                <a:gd name="T106" fmla="*/ 268 w 274"/>
                <a:gd name="T107" fmla="*/ 35 h 137"/>
                <a:gd name="T108" fmla="*/ 259 w 274"/>
                <a:gd name="T109" fmla="*/ 22 h 137"/>
                <a:gd name="T110" fmla="*/ 262 w 274"/>
                <a:gd name="T111" fmla="*/ 27 h 137"/>
                <a:gd name="T112" fmla="*/ 273 w 274"/>
                <a:gd name="T113" fmla="*/ 17 h 137"/>
                <a:gd name="T114" fmla="*/ 273 w 274"/>
                <a:gd name="T115" fmla="*/ 12 h 137"/>
                <a:gd name="T116" fmla="*/ 266 w 274"/>
                <a:gd name="T117" fmla="*/ 7 h 137"/>
                <a:gd name="T118" fmla="*/ 269 w 274"/>
                <a:gd name="T119" fmla="*/ 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74" h="137">
                  <a:moveTo>
                    <a:pt x="250" y="51"/>
                  </a:moveTo>
                  <a:cubicBezTo>
                    <a:pt x="250" y="51"/>
                    <a:pt x="250" y="51"/>
                    <a:pt x="250" y="51"/>
                  </a:cubicBezTo>
                  <a:cubicBezTo>
                    <a:pt x="250" y="52"/>
                    <a:pt x="250" y="52"/>
                    <a:pt x="250" y="52"/>
                  </a:cubicBezTo>
                  <a:cubicBezTo>
                    <a:pt x="250" y="53"/>
                    <a:pt x="250" y="53"/>
                    <a:pt x="249" y="53"/>
                  </a:cubicBezTo>
                  <a:cubicBezTo>
                    <a:pt x="249" y="53"/>
                    <a:pt x="248" y="53"/>
                    <a:pt x="248" y="53"/>
                  </a:cubicBezTo>
                  <a:cubicBezTo>
                    <a:pt x="248" y="53"/>
                    <a:pt x="248" y="53"/>
                    <a:pt x="248" y="53"/>
                  </a:cubicBezTo>
                  <a:cubicBezTo>
                    <a:pt x="248" y="54"/>
                    <a:pt x="248" y="54"/>
                    <a:pt x="249" y="55"/>
                  </a:cubicBezTo>
                  <a:cubicBezTo>
                    <a:pt x="251" y="56"/>
                    <a:pt x="251" y="56"/>
                    <a:pt x="251" y="56"/>
                  </a:cubicBezTo>
                  <a:cubicBezTo>
                    <a:pt x="252" y="53"/>
                    <a:pt x="252" y="53"/>
                    <a:pt x="252" y="53"/>
                  </a:cubicBezTo>
                  <a:cubicBezTo>
                    <a:pt x="253" y="54"/>
                    <a:pt x="253" y="54"/>
                    <a:pt x="253" y="54"/>
                  </a:cubicBezTo>
                  <a:cubicBezTo>
                    <a:pt x="252" y="56"/>
                    <a:pt x="252" y="56"/>
                    <a:pt x="252" y="56"/>
                  </a:cubicBezTo>
                  <a:cubicBezTo>
                    <a:pt x="258" y="59"/>
                    <a:pt x="258" y="59"/>
                    <a:pt x="258" y="59"/>
                  </a:cubicBezTo>
                  <a:cubicBezTo>
                    <a:pt x="258" y="60"/>
                    <a:pt x="259" y="59"/>
                    <a:pt x="260" y="58"/>
                  </a:cubicBezTo>
                  <a:cubicBezTo>
                    <a:pt x="260" y="58"/>
                    <a:pt x="260" y="58"/>
                    <a:pt x="260" y="58"/>
                  </a:cubicBezTo>
                  <a:cubicBezTo>
                    <a:pt x="258" y="63"/>
                    <a:pt x="258" y="63"/>
                    <a:pt x="258" y="63"/>
                  </a:cubicBezTo>
                  <a:cubicBezTo>
                    <a:pt x="257" y="63"/>
                    <a:pt x="257" y="63"/>
                    <a:pt x="257" y="63"/>
                  </a:cubicBezTo>
                  <a:cubicBezTo>
                    <a:pt x="258" y="62"/>
                    <a:pt x="258" y="62"/>
                    <a:pt x="257" y="61"/>
                  </a:cubicBezTo>
                  <a:cubicBezTo>
                    <a:pt x="251" y="58"/>
                    <a:pt x="251" y="58"/>
                    <a:pt x="251" y="58"/>
                  </a:cubicBezTo>
                  <a:cubicBezTo>
                    <a:pt x="250" y="60"/>
                    <a:pt x="250" y="60"/>
                    <a:pt x="250" y="60"/>
                  </a:cubicBezTo>
                  <a:cubicBezTo>
                    <a:pt x="250" y="59"/>
                    <a:pt x="250" y="59"/>
                    <a:pt x="250" y="59"/>
                  </a:cubicBezTo>
                  <a:cubicBezTo>
                    <a:pt x="250" y="58"/>
                    <a:pt x="250" y="58"/>
                    <a:pt x="250" y="58"/>
                  </a:cubicBezTo>
                  <a:cubicBezTo>
                    <a:pt x="250" y="57"/>
                    <a:pt x="250" y="57"/>
                    <a:pt x="250" y="57"/>
                  </a:cubicBezTo>
                  <a:cubicBezTo>
                    <a:pt x="249" y="57"/>
                    <a:pt x="248" y="56"/>
                    <a:pt x="248" y="55"/>
                  </a:cubicBezTo>
                  <a:cubicBezTo>
                    <a:pt x="247" y="54"/>
                    <a:pt x="247" y="53"/>
                    <a:pt x="248" y="52"/>
                  </a:cubicBezTo>
                  <a:cubicBezTo>
                    <a:pt x="248" y="52"/>
                    <a:pt x="249" y="51"/>
                    <a:pt x="250" y="51"/>
                  </a:cubicBezTo>
                  <a:cubicBezTo>
                    <a:pt x="250" y="51"/>
                    <a:pt x="250" y="51"/>
                    <a:pt x="250" y="51"/>
                  </a:cubicBezTo>
                  <a:close/>
                  <a:moveTo>
                    <a:pt x="14" y="15"/>
                  </a:moveTo>
                  <a:cubicBezTo>
                    <a:pt x="14" y="14"/>
                    <a:pt x="14" y="13"/>
                    <a:pt x="12" y="13"/>
                  </a:cubicBezTo>
                  <a:cubicBezTo>
                    <a:pt x="5" y="13"/>
                    <a:pt x="5" y="13"/>
                    <a:pt x="5" y="13"/>
                  </a:cubicBezTo>
                  <a:cubicBezTo>
                    <a:pt x="4" y="13"/>
                    <a:pt x="2" y="13"/>
                    <a:pt x="1" y="12"/>
                  </a:cubicBezTo>
                  <a:cubicBezTo>
                    <a:pt x="0" y="11"/>
                    <a:pt x="0" y="10"/>
                    <a:pt x="0" y="8"/>
                  </a:cubicBezTo>
                  <a:cubicBezTo>
                    <a:pt x="0" y="7"/>
                    <a:pt x="0" y="5"/>
                    <a:pt x="1" y="5"/>
                  </a:cubicBezTo>
                  <a:cubicBezTo>
                    <a:pt x="2" y="3"/>
                    <a:pt x="3" y="3"/>
                    <a:pt x="5" y="3"/>
                  </a:cubicBezTo>
                  <a:cubicBezTo>
                    <a:pt x="12" y="2"/>
                    <a:pt x="12" y="2"/>
                    <a:pt x="12" y="2"/>
                  </a:cubicBezTo>
                  <a:cubicBezTo>
                    <a:pt x="13" y="2"/>
                    <a:pt x="13" y="1"/>
                    <a:pt x="13" y="0"/>
                  </a:cubicBezTo>
                  <a:cubicBezTo>
                    <a:pt x="14" y="0"/>
                    <a:pt x="14" y="0"/>
                    <a:pt x="14" y="0"/>
                  </a:cubicBezTo>
                  <a:cubicBezTo>
                    <a:pt x="14" y="6"/>
                    <a:pt x="14" y="6"/>
                    <a:pt x="14" y="6"/>
                  </a:cubicBezTo>
                  <a:cubicBezTo>
                    <a:pt x="14" y="6"/>
                    <a:pt x="14" y="6"/>
                    <a:pt x="14" y="6"/>
                  </a:cubicBezTo>
                  <a:cubicBezTo>
                    <a:pt x="14" y="5"/>
                    <a:pt x="13" y="4"/>
                    <a:pt x="12" y="4"/>
                  </a:cubicBezTo>
                  <a:cubicBezTo>
                    <a:pt x="5" y="5"/>
                    <a:pt x="5" y="5"/>
                    <a:pt x="5" y="5"/>
                  </a:cubicBezTo>
                  <a:cubicBezTo>
                    <a:pt x="4" y="5"/>
                    <a:pt x="3" y="5"/>
                    <a:pt x="2" y="5"/>
                  </a:cubicBezTo>
                  <a:cubicBezTo>
                    <a:pt x="1" y="6"/>
                    <a:pt x="1" y="7"/>
                    <a:pt x="1" y="8"/>
                  </a:cubicBezTo>
                  <a:cubicBezTo>
                    <a:pt x="1" y="11"/>
                    <a:pt x="3" y="12"/>
                    <a:pt x="6" y="12"/>
                  </a:cubicBezTo>
                  <a:cubicBezTo>
                    <a:pt x="13" y="11"/>
                    <a:pt x="13" y="11"/>
                    <a:pt x="13" y="11"/>
                  </a:cubicBezTo>
                  <a:cubicBezTo>
                    <a:pt x="14" y="11"/>
                    <a:pt x="14" y="11"/>
                    <a:pt x="14" y="9"/>
                  </a:cubicBezTo>
                  <a:cubicBezTo>
                    <a:pt x="14" y="9"/>
                    <a:pt x="14" y="9"/>
                    <a:pt x="14" y="9"/>
                  </a:cubicBezTo>
                  <a:cubicBezTo>
                    <a:pt x="14" y="15"/>
                    <a:pt x="14" y="15"/>
                    <a:pt x="14" y="15"/>
                  </a:cubicBezTo>
                  <a:cubicBezTo>
                    <a:pt x="14" y="15"/>
                    <a:pt x="14" y="15"/>
                    <a:pt x="14" y="15"/>
                  </a:cubicBezTo>
                  <a:close/>
                  <a:moveTo>
                    <a:pt x="3" y="27"/>
                  </a:moveTo>
                  <a:cubicBezTo>
                    <a:pt x="2" y="23"/>
                    <a:pt x="2" y="23"/>
                    <a:pt x="2" y="23"/>
                  </a:cubicBezTo>
                  <a:cubicBezTo>
                    <a:pt x="2" y="23"/>
                    <a:pt x="2" y="23"/>
                    <a:pt x="2" y="23"/>
                  </a:cubicBezTo>
                  <a:cubicBezTo>
                    <a:pt x="2" y="23"/>
                    <a:pt x="3" y="24"/>
                    <a:pt x="4" y="24"/>
                  </a:cubicBezTo>
                  <a:cubicBezTo>
                    <a:pt x="9" y="23"/>
                    <a:pt x="9" y="23"/>
                    <a:pt x="9" y="23"/>
                  </a:cubicBezTo>
                  <a:cubicBezTo>
                    <a:pt x="10" y="23"/>
                    <a:pt x="10" y="23"/>
                    <a:pt x="10" y="22"/>
                  </a:cubicBezTo>
                  <a:cubicBezTo>
                    <a:pt x="11" y="22"/>
                    <a:pt x="11" y="21"/>
                    <a:pt x="10" y="21"/>
                  </a:cubicBezTo>
                  <a:cubicBezTo>
                    <a:pt x="10" y="20"/>
                    <a:pt x="10" y="19"/>
                    <a:pt x="9" y="19"/>
                  </a:cubicBezTo>
                  <a:cubicBezTo>
                    <a:pt x="3" y="20"/>
                    <a:pt x="3" y="20"/>
                    <a:pt x="3" y="20"/>
                  </a:cubicBezTo>
                  <a:cubicBezTo>
                    <a:pt x="2" y="20"/>
                    <a:pt x="2" y="21"/>
                    <a:pt x="2" y="21"/>
                  </a:cubicBezTo>
                  <a:cubicBezTo>
                    <a:pt x="2" y="21"/>
                    <a:pt x="2" y="21"/>
                    <a:pt x="2" y="21"/>
                  </a:cubicBezTo>
                  <a:cubicBezTo>
                    <a:pt x="1" y="17"/>
                    <a:pt x="1" y="17"/>
                    <a:pt x="1" y="17"/>
                  </a:cubicBezTo>
                  <a:cubicBezTo>
                    <a:pt x="1" y="17"/>
                    <a:pt x="1" y="17"/>
                    <a:pt x="1" y="17"/>
                  </a:cubicBezTo>
                  <a:cubicBezTo>
                    <a:pt x="1" y="18"/>
                    <a:pt x="2" y="18"/>
                    <a:pt x="3" y="18"/>
                  </a:cubicBezTo>
                  <a:cubicBezTo>
                    <a:pt x="8" y="17"/>
                    <a:pt x="8" y="17"/>
                    <a:pt x="8" y="17"/>
                  </a:cubicBezTo>
                  <a:cubicBezTo>
                    <a:pt x="9" y="17"/>
                    <a:pt x="9" y="17"/>
                    <a:pt x="9" y="17"/>
                  </a:cubicBezTo>
                  <a:cubicBezTo>
                    <a:pt x="9" y="17"/>
                    <a:pt x="9" y="17"/>
                    <a:pt x="9" y="16"/>
                  </a:cubicBezTo>
                  <a:cubicBezTo>
                    <a:pt x="10" y="16"/>
                    <a:pt x="10" y="16"/>
                    <a:pt x="10" y="16"/>
                  </a:cubicBezTo>
                  <a:cubicBezTo>
                    <a:pt x="11" y="19"/>
                    <a:pt x="11" y="19"/>
                    <a:pt x="11" y="19"/>
                  </a:cubicBezTo>
                  <a:cubicBezTo>
                    <a:pt x="10" y="19"/>
                    <a:pt x="10" y="19"/>
                    <a:pt x="10" y="19"/>
                  </a:cubicBezTo>
                  <a:cubicBezTo>
                    <a:pt x="11" y="20"/>
                    <a:pt x="12" y="21"/>
                    <a:pt x="12" y="22"/>
                  </a:cubicBezTo>
                  <a:cubicBezTo>
                    <a:pt x="12" y="23"/>
                    <a:pt x="11" y="24"/>
                    <a:pt x="9" y="25"/>
                  </a:cubicBezTo>
                  <a:cubicBezTo>
                    <a:pt x="4" y="25"/>
                    <a:pt x="4" y="25"/>
                    <a:pt x="4" y="25"/>
                  </a:cubicBezTo>
                  <a:cubicBezTo>
                    <a:pt x="3" y="26"/>
                    <a:pt x="3" y="26"/>
                    <a:pt x="3" y="27"/>
                  </a:cubicBezTo>
                  <a:cubicBezTo>
                    <a:pt x="3" y="27"/>
                    <a:pt x="3" y="27"/>
                    <a:pt x="3" y="27"/>
                  </a:cubicBezTo>
                  <a:close/>
                  <a:moveTo>
                    <a:pt x="16" y="29"/>
                  </a:moveTo>
                  <a:cubicBezTo>
                    <a:pt x="16" y="29"/>
                    <a:pt x="16" y="29"/>
                    <a:pt x="16" y="29"/>
                  </a:cubicBezTo>
                  <a:cubicBezTo>
                    <a:pt x="15" y="29"/>
                    <a:pt x="15" y="29"/>
                    <a:pt x="15" y="29"/>
                  </a:cubicBezTo>
                  <a:cubicBezTo>
                    <a:pt x="15" y="28"/>
                    <a:pt x="15" y="28"/>
                    <a:pt x="15" y="28"/>
                  </a:cubicBezTo>
                  <a:cubicBezTo>
                    <a:pt x="15" y="27"/>
                    <a:pt x="16" y="27"/>
                    <a:pt x="16" y="27"/>
                  </a:cubicBezTo>
                  <a:cubicBezTo>
                    <a:pt x="16" y="27"/>
                    <a:pt x="16" y="27"/>
                    <a:pt x="17" y="27"/>
                  </a:cubicBezTo>
                  <a:cubicBezTo>
                    <a:pt x="17" y="27"/>
                    <a:pt x="17" y="28"/>
                    <a:pt x="17" y="28"/>
                  </a:cubicBezTo>
                  <a:cubicBezTo>
                    <a:pt x="17" y="29"/>
                    <a:pt x="17" y="29"/>
                    <a:pt x="17" y="29"/>
                  </a:cubicBezTo>
                  <a:cubicBezTo>
                    <a:pt x="17" y="29"/>
                    <a:pt x="17" y="29"/>
                    <a:pt x="16" y="29"/>
                  </a:cubicBezTo>
                  <a:close/>
                  <a:moveTo>
                    <a:pt x="4" y="33"/>
                  </a:moveTo>
                  <a:cubicBezTo>
                    <a:pt x="3" y="29"/>
                    <a:pt x="3" y="29"/>
                    <a:pt x="3" y="29"/>
                  </a:cubicBezTo>
                  <a:cubicBezTo>
                    <a:pt x="4" y="29"/>
                    <a:pt x="4" y="29"/>
                    <a:pt x="4" y="29"/>
                  </a:cubicBezTo>
                  <a:cubicBezTo>
                    <a:pt x="4" y="30"/>
                    <a:pt x="4" y="30"/>
                    <a:pt x="5" y="30"/>
                  </a:cubicBezTo>
                  <a:cubicBezTo>
                    <a:pt x="10" y="29"/>
                    <a:pt x="10" y="29"/>
                    <a:pt x="10" y="29"/>
                  </a:cubicBezTo>
                  <a:cubicBezTo>
                    <a:pt x="11" y="29"/>
                    <a:pt x="11" y="28"/>
                    <a:pt x="11" y="28"/>
                  </a:cubicBezTo>
                  <a:cubicBezTo>
                    <a:pt x="11" y="27"/>
                    <a:pt x="11" y="27"/>
                    <a:pt x="11" y="27"/>
                  </a:cubicBezTo>
                  <a:cubicBezTo>
                    <a:pt x="11" y="27"/>
                    <a:pt x="11" y="27"/>
                    <a:pt x="11" y="27"/>
                  </a:cubicBezTo>
                  <a:cubicBezTo>
                    <a:pt x="13" y="30"/>
                    <a:pt x="13" y="30"/>
                    <a:pt x="13" y="30"/>
                  </a:cubicBezTo>
                  <a:cubicBezTo>
                    <a:pt x="5" y="32"/>
                    <a:pt x="5" y="32"/>
                    <a:pt x="5" y="32"/>
                  </a:cubicBezTo>
                  <a:cubicBezTo>
                    <a:pt x="5" y="32"/>
                    <a:pt x="4" y="33"/>
                    <a:pt x="4" y="33"/>
                  </a:cubicBezTo>
                  <a:cubicBezTo>
                    <a:pt x="4" y="33"/>
                    <a:pt x="4" y="33"/>
                    <a:pt x="4" y="33"/>
                  </a:cubicBezTo>
                  <a:close/>
                  <a:moveTo>
                    <a:pt x="16" y="42"/>
                  </a:moveTo>
                  <a:cubicBezTo>
                    <a:pt x="16" y="41"/>
                    <a:pt x="15" y="41"/>
                    <a:pt x="14" y="41"/>
                  </a:cubicBezTo>
                  <a:cubicBezTo>
                    <a:pt x="6" y="40"/>
                    <a:pt x="6" y="40"/>
                    <a:pt x="6" y="40"/>
                  </a:cubicBezTo>
                  <a:cubicBezTo>
                    <a:pt x="6" y="40"/>
                    <a:pt x="6" y="40"/>
                    <a:pt x="6" y="40"/>
                  </a:cubicBezTo>
                  <a:cubicBezTo>
                    <a:pt x="6" y="40"/>
                    <a:pt x="6" y="40"/>
                    <a:pt x="6" y="40"/>
                  </a:cubicBezTo>
                  <a:cubicBezTo>
                    <a:pt x="13" y="35"/>
                    <a:pt x="13" y="35"/>
                    <a:pt x="13" y="35"/>
                  </a:cubicBezTo>
                  <a:cubicBezTo>
                    <a:pt x="14" y="34"/>
                    <a:pt x="14" y="33"/>
                    <a:pt x="14" y="33"/>
                  </a:cubicBezTo>
                  <a:cubicBezTo>
                    <a:pt x="14" y="33"/>
                    <a:pt x="14" y="33"/>
                    <a:pt x="14" y="33"/>
                  </a:cubicBezTo>
                  <a:cubicBezTo>
                    <a:pt x="15" y="37"/>
                    <a:pt x="15" y="37"/>
                    <a:pt x="15" y="37"/>
                  </a:cubicBezTo>
                  <a:cubicBezTo>
                    <a:pt x="15" y="37"/>
                    <a:pt x="15" y="37"/>
                    <a:pt x="15" y="37"/>
                  </a:cubicBezTo>
                  <a:cubicBezTo>
                    <a:pt x="15" y="37"/>
                    <a:pt x="14" y="36"/>
                    <a:pt x="14" y="36"/>
                  </a:cubicBezTo>
                  <a:cubicBezTo>
                    <a:pt x="14" y="36"/>
                    <a:pt x="14" y="36"/>
                    <a:pt x="13" y="37"/>
                  </a:cubicBezTo>
                  <a:cubicBezTo>
                    <a:pt x="9" y="40"/>
                    <a:pt x="9" y="40"/>
                    <a:pt x="9" y="40"/>
                  </a:cubicBezTo>
                  <a:cubicBezTo>
                    <a:pt x="14" y="40"/>
                    <a:pt x="14" y="40"/>
                    <a:pt x="14" y="40"/>
                  </a:cubicBezTo>
                  <a:cubicBezTo>
                    <a:pt x="14" y="40"/>
                    <a:pt x="15" y="40"/>
                    <a:pt x="15" y="40"/>
                  </a:cubicBezTo>
                  <a:cubicBezTo>
                    <a:pt x="16" y="40"/>
                    <a:pt x="16" y="40"/>
                    <a:pt x="16" y="39"/>
                  </a:cubicBezTo>
                  <a:cubicBezTo>
                    <a:pt x="16" y="39"/>
                    <a:pt x="16" y="39"/>
                    <a:pt x="16" y="39"/>
                  </a:cubicBezTo>
                  <a:cubicBezTo>
                    <a:pt x="16" y="42"/>
                    <a:pt x="16" y="42"/>
                    <a:pt x="16" y="42"/>
                  </a:cubicBezTo>
                  <a:cubicBezTo>
                    <a:pt x="16" y="42"/>
                    <a:pt x="16" y="42"/>
                    <a:pt x="16" y="42"/>
                  </a:cubicBezTo>
                  <a:close/>
                  <a:moveTo>
                    <a:pt x="14" y="53"/>
                  </a:moveTo>
                  <a:cubicBezTo>
                    <a:pt x="13" y="53"/>
                    <a:pt x="12" y="53"/>
                    <a:pt x="11" y="52"/>
                  </a:cubicBezTo>
                  <a:cubicBezTo>
                    <a:pt x="10" y="51"/>
                    <a:pt x="10" y="51"/>
                    <a:pt x="9" y="50"/>
                  </a:cubicBezTo>
                  <a:cubicBezTo>
                    <a:pt x="9" y="49"/>
                    <a:pt x="9" y="48"/>
                    <a:pt x="9" y="47"/>
                  </a:cubicBezTo>
                  <a:cubicBezTo>
                    <a:pt x="10" y="46"/>
                    <a:pt x="11" y="45"/>
                    <a:pt x="12" y="45"/>
                  </a:cubicBezTo>
                  <a:cubicBezTo>
                    <a:pt x="13" y="44"/>
                    <a:pt x="14" y="44"/>
                    <a:pt x="16" y="45"/>
                  </a:cubicBezTo>
                  <a:cubicBezTo>
                    <a:pt x="17" y="45"/>
                    <a:pt x="18" y="46"/>
                    <a:pt x="18" y="47"/>
                  </a:cubicBezTo>
                  <a:cubicBezTo>
                    <a:pt x="18" y="48"/>
                    <a:pt x="18" y="49"/>
                    <a:pt x="18" y="50"/>
                  </a:cubicBezTo>
                  <a:cubicBezTo>
                    <a:pt x="18" y="51"/>
                    <a:pt x="17" y="51"/>
                    <a:pt x="16" y="52"/>
                  </a:cubicBezTo>
                  <a:cubicBezTo>
                    <a:pt x="14" y="46"/>
                    <a:pt x="14" y="46"/>
                    <a:pt x="14" y="46"/>
                  </a:cubicBezTo>
                  <a:cubicBezTo>
                    <a:pt x="12" y="46"/>
                    <a:pt x="12" y="47"/>
                    <a:pt x="11" y="48"/>
                  </a:cubicBezTo>
                  <a:cubicBezTo>
                    <a:pt x="10" y="49"/>
                    <a:pt x="10" y="49"/>
                    <a:pt x="10" y="51"/>
                  </a:cubicBezTo>
                  <a:cubicBezTo>
                    <a:pt x="11" y="51"/>
                    <a:pt x="11" y="52"/>
                    <a:pt x="12" y="52"/>
                  </a:cubicBezTo>
                  <a:cubicBezTo>
                    <a:pt x="13" y="52"/>
                    <a:pt x="14" y="52"/>
                    <a:pt x="14" y="53"/>
                  </a:cubicBezTo>
                  <a:cubicBezTo>
                    <a:pt x="14" y="53"/>
                    <a:pt x="14" y="53"/>
                    <a:pt x="14" y="53"/>
                  </a:cubicBezTo>
                  <a:close/>
                  <a:moveTo>
                    <a:pt x="16" y="49"/>
                  </a:moveTo>
                  <a:cubicBezTo>
                    <a:pt x="18" y="49"/>
                    <a:pt x="18" y="48"/>
                    <a:pt x="18" y="47"/>
                  </a:cubicBezTo>
                  <a:cubicBezTo>
                    <a:pt x="17" y="45"/>
                    <a:pt x="16" y="45"/>
                    <a:pt x="14" y="45"/>
                  </a:cubicBezTo>
                  <a:cubicBezTo>
                    <a:pt x="16" y="49"/>
                    <a:pt x="16" y="49"/>
                    <a:pt x="16" y="49"/>
                  </a:cubicBezTo>
                  <a:close/>
                  <a:moveTo>
                    <a:pt x="22" y="58"/>
                  </a:moveTo>
                  <a:cubicBezTo>
                    <a:pt x="22" y="58"/>
                    <a:pt x="21" y="58"/>
                    <a:pt x="21" y="57"/>
                  </a:cubicBezTo>
                  <a:cubicBezTo>
                    <a:pt x="21" y="57"/>
                    <a:pt x="21" y="57"/>
                    <a:pt x="21" y="57"/>
                  </a:cubicBezTo>
                  <a:cubicBezTo>
                    <a:pt x="21" y="56"/>
                    <a:pt x="21" y="56"/>
                    <a:pt x="21" y="56"/>
                  </a:cubicBezTo>
                  <a:cubicBezTo>
                    <a:pt x="21" y="55"/>
                    <a:pt x="21" y="55"/>
                    <a:pt x="20" y="55"/>
                  </a:cubicBezTo>
                  <a:cubicBezTo>
                    <a:pt x="20" y="55"/>
                    <a:pt x="20" y="55"/>
                    <a:pt x="19" y="55"/>
                  </a:cubicBezTo>
                  <a:cubicBezTo>
                    <a:pt x="15" y="57"/>
                    <a:pt x="15" y="57"/>
                    <a:pt x="15" y="57"/>
                  </a:cubicBezTo>
                  <a:cubicBezTo>
                    <a:pt x="14" y="58"/>
                    <a:pt x="14" y="59"/>
                    <a:pt x="14" y="59"/>
                  </a:cubicBezTo>
                  <a:cubicBezTo>
                    <a:pt x="14" y="59"/>
                    <a:pt x="14" y="59"/>
                    <a:pt x="14" y="59"/>
                  </a:cubicBezTo>
                  <a:cubicBezTo>
                    <a:pt x="12" y="55"/>
                    <a:pt x="12" y="55"/>
                    <a:pt x="12" y="55"/>
                  </a:cubicBezTo>
                  <a:cubicBezTo>
                    <a:pt x="12" y="55"/>
                    <a:pt x="12" y="55"/>
                    <a:pt x="12" y="55"/>
                  </a:cubicBezTo>
                  <a:cubicBezTo>
                    <a:pt x="13" y="56"/>
                    <a:pt x="14" y="56"/>
                    <a:pt x="14" y="56"/>
                  </a:cubicBezTo>
                  <a:cubicBezTo>
                    <a:pt x="19" y="54"/>
                    <a:pt x="19" y="54"/>
                    <a:pt x="19" y="54"/>
                  </a:cubicBezTo>
                  <a:cubicBezTo>
                    <a:pt x="20" y="53"/>
                    <a:pt x="20" y="53"/>
                    <a:pt x="20" y="53"/>
                  </a:cubicBezTo>
                  <a:cubicBezTo>
                    <a:pt x="20" y="53"/>
                    <a:pt x="20" y="52"/>
                    <a:pt x="20" y="52"/>
                  </a:cubicBezTo>
                  <a:cubicBezTo>
                    <a:pt x="20" y="52"/>
                    <a:pt x="20" y="52"/>
                    <a:pt x="20" y="52"/>
                  </a:cubicBezTo>
                  <a:cubicBezTo>
                    <a:pt x="22" y="54"/>
                    <a:pt x="22" y="54"/>
                    <a:pt x="22" y="54"/>
                  </a:cubicBezTo>
                  <a:cubicBezTo>
                    <a:pt x="21" y="55"/>
                    <a:pt x="21" y="55"/>
                    <a:pt x="21" y="55"/>
                  </a:cubicBezTo>
                  <a:cubicBezTo>
                    <a:pt x="22" y="55"/>
                    <a:pt x="23" y="56"/>
                    <a:pt x="24" y="57"/>
                  </a:cubicBezTo>
                  <a:cubicBezTo>
                    <a:pt x="24" y="57"/>
                    <a:pt x="24" y="57"/>
                    <a:pt x="24" y="57"/>
                  </a:cubicBezTo>
                  <a:cubicBezTo>
                    <a:pt x="23" y="58"/>
                    <a:pt x="22" y="58"/>
                    <a:pt x="22" y="58"/>
                  </a:cubicBezTo>
                  <a:close/>
                  <a:moveTo>
                    <a:pt x="21" y="67"/>
                  </a:moveTo>
                  <a:cubicBezTo>
                    <a:pt x="20" y="68"/>
                    <a:pt x="19" y="68"/>
                    <a:pt x="18" y="67"/>
                  </a:cubicBezTo>
                  <a:cubicBezTo>
                    <a:pt x="18" y="67"/>
                    <a:pt x="17" y="67"/>
                    <a:pt x="17" y="66"/>
                  </a:cubicBezTo>
                  <a:cubicBezTo>
                    <a:pt x="17" y="65"/>
                    <a:pt x="16" y="65"/>
                    <a:pt x="16" y="65"/>
                  </a:cubicBezTo>
                  <a:cubicBezTo>
                    <a:pt x="16" y="64"/>
                    <a:pt x="16" y="64"/>
                    <a:pt x="16" y="63"/>
                  </a:cubicBezTo>
                  <a:cubicBezTo>
                    <a:pt x="16" y="63"/>
                    <a:pt x="16" y="63"/>
                    <a:pt x="16" y="63"/>
                  </a:cubicBezTo>
                  <a:cubicBezTo>
                    <a:pt x="16" y="63"/>
                    <a:pt x="16" y="63"/>
                    <a:pt x="16" y="63"/>
                  </a:cubicBezTo>
                  <a:cubicBezTo>
                    <a:pt x="18" y="61"/>
                    <a:pt x="18" y="61"/>
                    <a:pt x="18" y="61"/>
                  </a:cubicBezTo>
                  <a:cubicBezTo>
                    <a:pt x="18" y="61"/>
                    <a:pt x="18" y="61"/>
                    <a:pt x="18" y="61"/>
                  </a:cubicBezTo>
                  <a:cubicBezTo>
                    <a:pt x="17" y="63"/>
                    <a:pt x="16" y="64"/>
                    <a:pt x="17" y="65"/>
                  </a:cubicBezTo>
                  <a:cubicBezTo>
                    <a:pt x="18" y="65"/>
                    <a:pt x="18" y="66"/>
                    <a:pt x="18" y="66"/>
                  </a:cubicBezTo>
                  <a:cubicBezTo>
                    <a:pt x="18" y="66"/>
                    <a:pt x="19" y="66"/>
                    <a:pt x="19" y="66"/>
                  </a:cubicBezTo>
                  <a:cubicBezTo>
                    <a:pt x="20" y="65"/>
                    <a:pt x="20" y="65"/>
                    <a:pt x="20" y="63"/>
                  </a:cubicBezTo>
                  <a:cubicBezTo>
                    <a:pt x="20" y="62"/>
                    <a:pt x="20" y="62"/>
                    <a:pt x="20" y="62"/>
                  </a:cubicBezTo>
                  <a:cubicBezTo>
                    <a:pt x="20" y="61"/>
                    <a:pt x="20" y="60"/>
                    <a:pt x="21" y="59"/>
                  </a:cubicBezTo>
                  <a:cubicBezTo>
                    <a:pt x="22" y="59"/>
                    <a:pt x="22" y="59"/>
                    <a:pt x="23" y="59"/>
                  </a:cubicBezTo>
                  <a:cubicBezTo>
                    <a:pt x="24" y="59"/>
                    <a:pt x="24" y="60"/>
                    <a:pt x="25" y="61"/>
                  </a:cubicBezTo>
                  <a:cubicBezTo>
                    <a:pt x="25" y="61"/>
                    <a:pt x="25" y="61"/>
                    <a:pt x="25" y="62"/>
                  </a:cubicBezTo>
                  <a:cubicBezTo>
                    <a:pt x="25" y="62"/>
                    <a:pt x="25" y="63"/>
                    <a:pt x="26" y="63"/>
                  </a:cubicBezTo>
                  <a:cubicBezTo>
                    <a:pt x="26" y="63"/>
                    <a:pt x="26" y="63"/>
                    <a:pt x="26" y="63"/>
                  </a:cubicBezTo>
                  <a:cubicBezTo>
                    <a:pt x="26" y="63"/>
                    <a:pt x="26" y="63"/>
                    <a:pt x="26" y="63"/>
                  </a:cubicBezTo>
                  <a:cubicBezTo>
                    <a:pt x="24" y="64"/>
                    <a:pt x="24" y="64"/>
                    <a:pt x="24" y="64"/>
                  </a:cubicBezTo>
                  <a:cubicBezTo>
                    <a:pt x="24" y="64"/>
                    <a:pt x="24" y="64"/>
                    <a:pt x="24" y="64"/>
                  </a:cubicBezTo>
                  <a:cubicBezTo>
                    <a:pt x="25" y="63"/>
                    <a:pt x="25" y="61"/>
                    <a:pt x="25" y="61"/>
                  </a:cubicBezTo>
                  <a:cubicBezTo>
                    <a:pt x="25" y="60"/>
                    <a:pt x="24" y="60"/>
                    <a:pt x="24" y="60"/>
                  </a:cubicBezTo>
                  <a:cubicBezTo>
                    <a:pt x="24" y="60"/>
                    <a:pt x="23" y="60"/>
                    <a:pt x="23" y="60"/>
                  </a:cubicBezTo>
                  <a:cubicBezTo>
                    <a:pt x="22" y="60"/>
                    <a:pt x="22" y="61"/>
                    <a:pt x="22" y="62"/>
                  </a:cubicBezTo>
                  <a:cubicBezTo>
                    <a:pt x="22" y="64"/>
                    <a:pt x="22" y="64"/>
                    <a:pt x="22" y="64"/>
                  </a:cubicBezTo>
                  <a:cubicBezTo>
                    <a:pt x="22" y="66"/>
                    <a:pt x="22" y="67"/>
                    <a:pt x="21" y="67"/>
                  </a:cubicBezTo>
                  <a:close/>
                  <a:moveTo>
                    <a:pt x="33" y="67"/>
                  </a:moveTo>
                  <a:cubicBezTo>
                    <a:pt x="32" y="67"/>
                    <a:pt x="32" y="67"/>
                    <a:pt x="32" y="67"/>
                  </a:cubicBezTo>
                  <a:cubicBezTo>
                    <a:pt x="32" y="67"/>
                    <a:pt x="32" y="66"/>
                    <a:pt x="31" y="66"/>
                  </a:cubicBezTo>
                  <a:cubicBezTo>
                    <a:pt x="31" y="66"/>
                    <a:pt x="31" y="66"/>
                    <a:pt x="31" y="65"/>
                  </a:cubicBezTo>
                  <a:cubicBezTo>
                    <a:pt x="31" y="65"/>
                    <a:pt x="32" y="65"/>
                    <a:pt x="32" y="65"/>
                  </a:cubicBezTo>
                  <a:cubicBezTo>
                    <a:pt x="32" y="65"/>
                    <a:pt x="32" y="64"/>
                    <a:pt x="32" y="65"/>
                  </a:cubicBezTo>
                  <a:cubicBezTo>
                    <a:pt x="33" y="65"/>
                    <a:pt x="33" y="65"/>
                    <a:pt x="33" y="65"/>
                  </a:cubicBezTo>
                  <a:cubicBezTo>
                    <a:pt x="33" y="65"/>
                    <a:pt x="34" y="65"/>
                    <a:pt x="33" y="66"/>
                  </a:cubicBezTo>
                  <a:cubicBezTo>
                    <a:pt x="33" y="66"/>
                    <a:pt x="33" y="66"/>
                    <a:pt x="33" y="67"/>
                  </a:cubicBezTo>
                  <a:close/>
                  <a:moveTo>
                    <a:pt x="22" y="75"/>
                  </a:moveTo>
                  <a:cubicBezTo>
                    <a:pt x="20" y="71"/>
                    <a:pt x="20" y="71"/>
                    <a:pt x="20" y="71"/>
                  </a:cubicBezTo>
                  <a:cubicBezTo>
                    <a:pt x="20" y="71"/>
                    <a:pt x="20" y="71"/>
                    <a:pt x="20" y="71"/>
                  </a:cubicBezTo>
                  <a:cubicBezTo>
                    <a:pt x="21" y="71"/>
                    <a:pt x="22" y="72"/>
                    <a:pt x="22" y="71"/>
                  </a:cubicBezTo>
                  <a:cubicBezTo>
                    <a:pt x="27" y="69"/>
                    <a:pt x="27" y="69"/>
                    <a:pt x="27" y="69"/>
                  </a:cubicBezTo>
                  <a:cubicBezTo>
                    <a:pt x="28" y="68"/>
                    <a:pt x="28" y="68"/>
                    <a:pt x="28" y="67"/>
                  </a:cubicBezTo>
                  <a:cubicBezTo>
                    <a:pt x="27" y="67"/>
                    <a:pt x="27" y="67"/>
                    <a:pt x="27" y="67"/>
                  </a:cubicBezTo>
                  <a:cubicBezTo>
                    <a:pt x="28" y="67"/>
                    <a:pt x="28" y="67"/>
                    <a:pt x="28" y="67"/>
                  </a:cubicBezTo>
                  <a:cubicBezTo>
                    <a:pt x="30" y="69"/>
                    <a:pt x="30" y="69"/>
                    <a:pt x="30" y="69"/>
                  </a:cubicBezTo>
                  <a:cubicBezTo>
                    <a:pt x="24" y="73"/>
                    <a:pt x="24" y="73"/>
                    <a:pt x="24" y="73"/>
                  </a:cubicBezTo>
                  <a:cubicBezTo>
                    <a:pt x="22" y="73"/>
                    <a:pt x="22" y="73"/>
                    <a:pt x="22" y="75"/>
                  </a:cubicBezTo>
                  <a:cubicBezTo>
                    <a:pt x="22" y="75"/>
                    <a:pt x="22" y="75"/>
                    <a:pt x="22" y="75"/>
                  </a:cubicBezTo>
                  <a:close/>
                  <a:moveTo>
                    <a:pt x="28" y="80"/>
                  </a:moveTo>
                  <a:cubicBezTo>
                    <a:pt x="27" y="80"/>
                    <a:pt x="26" y="80"/>
                    <a:pt x="26" y="79"/>
                  </a:cubicBezTo>
                  <a:cubicBezTo>
                    <a:pt x="26" y="79"/>
                    <a:pt x="25" y="79"/>
                    <a:pt x="25" y="79"/>
                  </a:cubicBezTo>
                  <a:cubicBezTo>
                    <a:pt x="24" y="78"/>
                    <a:pt x="24" y="77"/>
                    <a:pt x="26" y="76"/>
                  </a:cubicBezTo>
                  <a:cubicBezTo>
                    <a:pt x="31" y="73"/>
                    <a:pt x="31" y="73"/>
                    <a:pt x="31" y="73"/>
                  </a:cubicBezTo>
                  <a:cubicBezTo>
                    <a:pt x="30" y="71"/>
                    <a:pt x="30" y="71"/>
                    <a:pt x="30" y="71"/>
                  </a:cubicBezTo>
                  <a:cubicBezTo>
                    <a:pt x="30" y="71"/>
                    <a:pt x="30" y="71"/>
                    <a:pt x="30" y="71"/>
                  </a:cubicBezTo>
                  <a:cubicBezTo>
                    <a:pt x="30" y="71"/>
                    <a:pt x="30" y="71"/>
                    <a:pt x="30" y="71"/>
                  </a:cubicBezTo>
                  <a:cubicBezTo>
                    <a:pt x="31" y="72"/>
                    <a:pt x="32" y="72"/>
                    <a:pt x="34" y="72"/>
                  </a:cubicBezTo>
                  <a:cubicBezTo>
                    <a:pt x="34" y="72"/>
                    <a:pt x="34" y="72"/>
                    <a:pt x="34" y="72"/>
                  </a:cubicBezTo>
                  <a:cubicBezTo>
                    <a:pt x="32" y="73"/>
                    <a:pt x="32" y="73"/>
                    <a:pt x="32" y="73"/>
                  </a:cubicBezTo>
                  <a:cubicBezTo>
                    <a:pt x="33" y="75"/>
                    <a:pt x="33" y="75"/>
                    <a:pt x="33" y="75"/>
                  </a:cubicBezTo>
                  <a:cubicBezTo>
                    <a:pt x="33" y="75"/>
                    <a:pt x="33" y="75"/>
                    <a:pt x="33" y="75"/>
                  </a:cubicBezTo>
                  <a:cubicBezTo>
                    <a:pt x="32" y="74"/>
                    <a:pt x="32" y="74"/>
                    <a:pt x="32" y="74"/>
                  </a:cubicBezTo>
                  <a:cubicBezTo>
                    <a:pt x="27" y="77"/>
                    <a:pt x="27" y="77"/>
                    <a:pt x="27" y="77"/>
                  </a:cubicBezTo>
                  <a:cubicBezTo>
                    <a:pt x="26" y="78"/>
                    <a:pt x="26" y="79"/>
                    <a:pt x="26" y="79"/>
                  </a:cubicBezTo>
                  <a:cubicBezTo>
                    <a:pt x="27" y="79"/>
                    <a:pt x="27" y="79"/>
                    <a:pt x="28" y="80"/>
                  </a:cubicBezTo>
                  <a:cubicBezTo>
                    <a:pt x="28" y="80"/>
                    <a:pt x="28" y="80"/>
                    <a:pt x="28" y="80"/>
                  </a:cubicBezTo>
                  <a:close/>
                  <a:moveTo>
                    <a:pt x="40" y="84"/>
                  </a:moveTo>
                  <a:cubicBezTo>
                    <a:pt x="40" y="84"/>
                    <a:pt x="40" y="83"/>
                    <a:pt x="40" y="83"/>
                  </a:cubicBezTo>
                  <a:cubicBezTo>
                    <a:pt x="39" y="83"/>
                    <a:pt x="39" y="83"/>
                    <a:pt x="39" y="83"/>
                  </a:cubicBezTo>
                  <a:cubicBezTo>
                    <a:pt x="30" y="86"/>
                    <a:pt x="30" y="86"/>
                    <a:pt x="30" y="86"/>
                  </a:cubicBezTo>
                  <a:cubicBezTo>
                    <a:pt x="28" y="87"/>
                    <a:pt x="26" y="87"/>
                    <a:pt x="25" y="86"/>
                  </a:cubicBezTo>
                  <a:cubicBezTo>
                    <a:pt x="24" y="85"/>
                    <a:pt x="25" y="84"/>
                    <a:pt x="25" y="84"/>
                  </a:cubicBezTo>
                  <a:cubicBezTo>
                    <a:pt x="25" y="84"/>
                    <a:pt x="26" y="84"/>
                    <a:pt x="26" y="84"/>
                  </a:cubicBezTo>
                  <a:cubicBezTo>
                    <a:pt x="26" y="84"/>
                    <a:pt x="26" y="84"/>
                    <a:pt x="26" y="84"/>
                  </a:cubicBezTo>
                  <a:cubicBezTo>
                    <a:pt x="26" y="84"/>
                    <a:pt x="27" y="85"/>
                    <a:pt x="27" y="85"/>
                  </a:cubicBezTo>
                  <a:cubicBezTo>
                    <a:pt x="27" y="85"/>
                    <a:pt x="27" y="85"/>
                    <a:pt x="27" y="85"/>
                  </a:cubicBezTo>
                  <a:cubicBezTo>
                    <a:pt x="28" y="86"/>
                    <a:pt x="29" y="86"/>
                    <a:pt x="31" y="85"/>
                  </a:cubicBezTo>
                  <a:cubicBezTo>
                    <a:pt x="34" y="78"/>
                    <a:pt x="34" y="78"/>
                    <a:pt x="34" y="78"/>
                  </a:cubicBezTo>
                  <a:cubicBezTo>
                    <a:pt x="35" y="77"/>
                    <a:pt x="35" y="77"/>
                    <a:pt x="35" y="77"/>
                  </a:cubicBezTo>
                  <a:cubicBezTo>
                    <a:pt x="35" y="77"/>
                    <a:pt x="35" y="77"/>
                    <a:pt x="34" y="76"/>
                  </a:cubicBezTo>
                  <a:cubicBezTo>
                    <a:pt x="35" y="76"/>
                    <a:pt x="35" y="76"/>
                    <a:pt x="35" y="76"/>
                  </a:cubicBezTo>
                  <a:cubicBezTo>
                    <a:pt x="38" y="79"/>
                    <a:pt x="38" y="79"/>
                    <a:pt x="38" y="79"/>
                  </a:cubicBezTo>
                  <a:cubicBezTo>
                    <a:pt x="37" y="79"/>
                    <a:pt x="37" y="79"/>
                    <a:pt x="37" y="79"/>
                  </a:cubicBezTo>
                  <a:cubicBezTo>
                    <a:pt x="37" y="79"/>
                    <a:pt x="36" y="79"/>
                    <a:pt x="36" y="79"/>
                  </a:cubicBezTo>
                  <a:cubicBezTo>
                    <a:pt x="36" y="79"/>
                    <a:pt x="36" y="79"/>
                    <a:pt x="36" y="79"/>
                  </a:cubicBezTo>
                  <a:cubicBezTo>
                    <a:pt x="33" y="84"/>
                    <a:pt x="33" y="84"/>
                    <a:pt x="33" y="84"/>
                  </a:cubicBezTo>
                  <a:cubicBezTo>
                    <a:pt x="38" y="83"/>
                    <a:pt x="38" y="83"/>
                    <a:pt x="38" y="83"/>
                  </a:cubicBezTo>
                  <a:cubicBezTo>
                    <a:pt x="38" y="83"/>
                    <a:pt x="39" y="82"/>
                    <a:pt x="39" y="82"/>
                  </a:cubicBezTo>
                  <a:cubicBezTo>
                    <a:pt x="39" y="82"/>
                    <a:pt x="39" y="82"/>
                    <a:pt x="39" y="82"/>
                  </a:cubicBezTo>
                  <a:cubicBezTo>
                    <a:pt x="39" y="81"/>
                    <a:pt x="39" y="81"/>
                    <a:pt x="38" y="81"/>
                  </a:cubicBezTo>
                  <a:cubicBezTo>
                    <a:pt x="39" y="81"/>
                    <a:pt x="39" y="81"/>
                    <a:pt x="39" y="81"/>
                  </a:cubicBezTo>
                  <a:cubicBezTo>
                    <a:pt x="40" y="84"/>
                    <a:pt x="40" y="84"/>
                    <a:pt x="40" y="84"/>
                  </a:cubicBezTo>
                  <a:cubicBezTo>
                    <a:pt x="40" y="84"/>
                    <a:pt x="40" y="84"/>
                    <a:pt x="40" y="84"/>
                  </a:cubicBezTo>
                  <a:close/>
                  <a:moveTo>
                    <a:pt x="47" y="97"/>
                  </a:moveTo>
                  <a:cubicBezTo>
                    <a:pt x="46" y="97"/>
                    <a:pt x="45" y="98"/>
                    <a:pt x="44" y="98"/>
                  </a:cubicBezTo>
                  <a:cubicBezTo>
                    <a:pt x="42" y="98"/>
                    <a:pt x="41" y="98"/>
                    <a:pt x="40" y="97"/>
                  </a:cubicBezTo>
                  <a:cubicBezTo>
                    <a:pt x="40" y="96"/>
                    <a:pt x="39" y="95"/>
                    <a:pt x="39" y="94"/>
                  </a:cubicBezTo>
                  <a:cubicBezTo>
                    <a:pt x="39" y="93"/>
                    <a:pt x="40" y="91"/>
                    <a:pt x="41" y="91"/>
                  </a:cubicBezTo>
                  <a:cubicBezTo>
                    <a:pt x="42" y="90"/>
                    <a:pt x="43" y="89"/>
                    <a:pt x="44" y="89"/>
                  </a:cubicBezTo>
                  <a:cubicBezTo>
                    <a:pt x="45" y="89"/>
                    <a:pt x="46" y="89"/>
                    <a:pt x="47" y="90"/>
                  </a:cubicBezTo>
                  <a:cubicBezTo>
                    <a:pt x="48" y="91"/>
                    <a:pt x="49" y="92"/>
                    <a:pt x="49" y="93"/>
                  </a:cubicBezTo>
                  <a:cubicBezTo>
                    <a:pt x="49" y="95"/>
                    <a:pt x="48" y="95"/>
                    <a:pt x="47" y="97"/>
                  </a:cubicBezTo>
                  <a:close/>
                  <a:moveTo>
                    <a:pt x="45" y="96"/>
                  </a:moveTo>
                  <a:cubicBezTo>
                    <a:pt x="46" y="95"/>
                    <a:pt x="47" y="94"/>
                    <a:pt x="47" y="93"/>
                  </a:cubicBezTo>
                  <a:cubicBezTo>
                    <a:pt x="48" y="92"/>
                    <a:pt x="47" y="91"/>
                    <a:pt x="47" y="90"/>
                  </a:cubicBezTo>
                  <a:cubicBezTo>
                    <a:pt x="46" y="90"/>
                    <a:pt x="46" y="89"/>
                    <a:pt x="45" y="90"/>
                  </a:cubicBezTo>
                  <a:cubicBezTo>
                    <a:pt x="44" y="90"/>
                    <a:pt x="44" y="91"/>
                    <a:pt x="43" y="91"/>
                  </a:cubicBezTo>
                  <a:cubicBezTo>
                    <a:pt x="42" y="92"/>
                    <a:pt x="41" y="93"/>
                    <a:pt x="41" y="94"/>
                  </a:cubicBezTo>
                  <a:cubicBezTo>
                    <a:pt x="40" y="95"/>
                    <a:pt x="40" y="96"/>
                    <a:pt x="41" y="97"/>
                  </a:cubicBezTo>
                  <a:cubicBezTo>
                    <a:pt x="42" y="97"/>
                    <a:pt x="42" y="97"/>
                    <a:pt x="43" y="97"/>
                  </a:cubicBezTo>
                  <a:cubicBezTo>
                    <a:pt x="44" y="97"/>
                    <a:pt x="44" y="97"/>
                    <a:pt x="45" y="96"/>
                  </a:cubicBezTo>
                  <a:close/>
                  <a:moveTo>
                    <a:pt x="60" y="97"/>
                  </a:moveTo>
                  <a:cubicBezTo>
                    <a:pt x="59" y="97"/>
                    <a:pt x="59" y="97"/>
                    <a:pt x="59" y="97"/>
                  </a:cubicBezTo>
                  <a:cubicBezTo>
                    <a:pt x="59" y="97"/>
                    <a:pt x="59" y="97"/>
                    <a:pt x="59" y="97"/>
                  </a:cubicBezTo>
                  <a:cubicBezTo>
                    <a:pt x="58" y="97"/>
                    <a:pt x="58" y="97"/>
                    <a:pt x="58" y="96"/>
                  </a:cubicBezTo>
                  <a:cubicBezTo>
                    <a:pt x="58" y="96"/>
                    <a:pt x="58" y="95"/>
                    <a:pt x="58" y="95"/>
                  </a:cubicBezTo>
                  <a:cubicBezTo>
                    <a:pt x="58" y="95"/>
                    <a:pt x="58" y="95"/>
                    <a:pt x="58" y="95"/>
                  </a:cubicBezTo>
                  <a:cubicBezTo>
                    <a:pt x="58" y="94"/>
                    <a:pt x="57" y="94"/>
                    <a:pt x="56" y="95"/>
                  </a:cubicBezTo>
                  <a:cubicBezTo>
                    <a:pt x="54" y="97"/>
                    <a:pt x="54" y="97"/>
                    <a:pt x="54" y="97"/>
                  </a:cubicBezTo>
                  <a:cubicBezTo>
                    <a:pt x="56" y="99"/>
                    <a:pt x="56" y="99"/>
                    <a:pt x="56" y="99"/>
                  </a:cubicBezTo>
                  <a:cubicBezTo>
                    <a:pt x="56" y="99"/>
                    <a:pt x="56" y="99"/>
                    <a:pt x="56" y="99"/>
                  </a:cubicBezTo>
                  <a:cubicBezTo>
                    <a:pt x="54" y="97"/>
                    <a:pt x="54" y="97"/>
                    <a:pt x="54" y="97"/>
                  </a:cubicBezTo>
                  <a:cubicBezTo>
                    <a:pt x="50" y="103"/>
                    <a:pt x="50" y="103"/>
                    <a:pt x="50" y="103"/>
                  </a:cubicBezTo>
                  <a:cubicBezTo>
                    <a:pt x="49" y="103"/>
                    <a:pt x="49" y="104"/>
                    <a:pt x="50" y="105"/>
                  </a:cubicBezTo>
                  <a:cubicBezTo>
                    <a:pt x="50" y="105"/>
                    <a:pt x="50" y="105"/>
                    <a:pt x="50" y="105"/>
                  </a:cubicBezTo>
                  <a:cubicBezTo>
                    <a:pt x="46" y="102"/>
                    <a:pt x="46" y="102"/>
                    <a:pt x="46" y="102"/>
                  </a:cubicBezTo>
                  <a:cubicBezTo>
                    <a:pt x="46" y="101"/>
                    <a:pt x="46" y="101"/>
                    <a:pt x="46" y="101"/>
                  </a:cubicBezTo>
                  <a:cubicBezTo>
                    <a:pt x="47" y="102"/>
                    <a:pt x="48" y="102"/>
                    <a:pt x="48" y="101"/>
                  </a:cubicBezTo>
                  <a:cubicBezTo>
                    <a:pt x="52" y="96"/>
                    <a:pt x="52" y="96"/>
                    <a:pt x="52" y="96"/>
                  </a:cubicBezTo>
                  <a:cubicBezTo>
                    <a:pt x="51" y="95"/>
                    <a:pt x="51" y="95"/>
                    <a:pt x="51" y="95"/>
                  </a:cubicBezTo>
                  <a:cubicBezTo>
                    <a:pt x="52" y="95"/>
                    <a:pt x="52" y="95"/>
                    <a:pt x="52" y="95"/>
                  </a:cubicBezTo>
                  <a:cubicBezTo>
                    <a:pt x="53" y="96"/>
                    <a:pt x="53" y="96"/>
                    <a:pt x="53" y="96"/>
                  </a:cubicBezTo>
                  <a:cubicBezTo>
                    <a:pt x="53" y="95"/>
                    <a:pt x="53" y="95"/>
                    <a:pt x="53" y="95"/>
                  </a:cubicBezTo>
                  <a:cubicBezTo>
                    <a:pt x="54" y="95"/>
                    <a:pt x="55" y="94"/>
                    <a:pt x="56" y="94"/>
                  </a:cubicBezTo>
                  <a:cubicBezTo>
                    <a:pt x="57" y="94"/>
                    <a:pt x="58" y="94"/>
                    <a:pt x="59" y="95"/>
                  </a:cubicBezTo>
                  <a:cubicBezTo>
                    <a:pt x="59" y="95"/>
                    <a:pt x="60" y="95"/>
                    <a:pt x="60" y="96"/>
                  </a:cubicBezTo>
                  <a:cubicBezTo>
                    <a:pt x="60" y="96"/>
                    <a:pt x="60" y="96"/>
                    <a:pt x="60" y="97"/>
                  </a:cubicBezTo>
                  <a:close/>
                  <a:moveTo>
                    <a:pt x="65" y="111"/>
                  </a:moveTo>
                  <a:cubicBezTo>
                    <a:pt x="64" y="113"/>
                    <a:pt x="63" y="113"/>
                    <a:pt x="62" y="113"/>
                  </a:cubicBezTo>
                  <a:cubicBezTo>
                    <a:pt x="61" y="113"/>
                    <a:pt x="60" y="113"/>
                    <a:pt x="59" y="112"/>
                  </a:cubicBezTo>
                  <a:cubicBezTo>
                    <a:pt x="58" y="112"/>
                    <a:pt x="58" y="111"/>
                    <a:pt x="58" y="111"/>
                  </a:cubicBezTo>
                  <a:cubicBezTo>
                    <a:pt x="57" y="111"/>
                    <a:pt x="57" y="110"/>
                    <a:pt x="57" y="110"/>
                  </a:cubicBezTo>
                  <a:cubicBezTo>
                    <a:pt x="56" y="109"/>
                    <a:pt x="56" y="110"/>
                    <a:pt x="56" y="110"/>
                  </a:cubicBezTo>
                  <a:cubicBezTo>
                    <a:pt x="56" y="109"/>
                    <a:pt x="56" y="109"/>
                    <a:pt x="56" y="109"/>
                  </a:cubicBezTo>
                  <a:cubicBezTo>
                    <a:pt x="58" y="105"/>
                    <a:pt x="58" y="105"/>
                    <a:pt x="58" y="105"/>
                  </a:cubicBezTo>
                  <a:cubicBezTo>
                    <a:pt x="58" y="106"/>
                    <a:pt x="58" y="106"/>
                    <a:pt x="58" y="106"/>
                  </a:cubicBezTo>
                  <a:cubicBezTo>
                    <a:pt x="57" y="108"/>
                    <a:pt x="58" y="110"/>
                    <a:pt x="59" y="111"/>
                  </a:cubicBezTo>
                  <a:cubicBezTo>
                    <a:pt x="60" y="112"/>
                    <a:pt x="60" y="112"/>
                    <a:pt x="61" y="112"/>
                  </a:cubicBezTo>
                  <a:cubicBezTo>
                    <a:pt x="62" y="112"/>
                    <a:pt x="62" y="111"/>
                    <a:pt x="62" y="111"/>
                  </a:cubicBezTo>
                  <a:cubicBezTo>
                    <a:pt x="63" y="110"/>
                    <a:pt x="63" y="109"/>
                    <a:pt x="62" y="107"/>
                  </a:cubicBezTo>
                  <a:cubicBezTo>
                    <a:pt x="62" y="105"/>
                    <a:pt x="62" y="105"/>
                    <a:pt x="62" y="105"/>
                  </a:cubicBezTo>
                  <a:cubicBezTo>
                    <a:pt x="61" y="104"/>
                    <a:pt x="61" y="102"/>
                    <a:pt x="62" y="101"/>
                  </a:cubicBezTo>
                  <a:cubicBezTo>
                    <a:pt x="62" y="100"/>
                    <a:pt x="63" y="100"/>
                    <a:pt x="64" y="99"/>
                  </a:cubicBezTo>
                  <a:cubicBezTo>
                    <a:pt x="65" y="99"/>
                    <a:pt x="66" y="99"/>
                    <a:pt x="67" y="100"/>
                  </a:cubicBezTo>
                  <a:cubicBezTo>
                    <a:pt x="67" y="101"/>
                    <a:pt x="68" y="101"/>
                    <a:pt x="68" y="101"/>
                  </a:cubicBezTo>
                  <a:cubicBezTo>
                    <a:pt x="68" y="102"/>
                    <a:pt x="68" y="102"/>
                    <a:pt x="69" y="102"/>
                  </a:cubicBezTo>
                  <a:cubicBezTo>
                    <a:pt x="69" y="102"/>
                    <a:pt x="69" y="102"/>
                    <a:pt x="70" y="102"/>
                  </a:cubicBezTo>
                  <a:cubicBezTo>
                    <a:pt x="70" y="103"/>
                    <a:pt x="70" y="103"/>
                    <a:pt x="70" y="103"/>
                  </a:cubicBezTo>
                  <a:cubicBezTo>
                    <a:pt x="68" y="107"/>
                    <a:pt x="68" y="107"/>
                    <a:pt x="68" y="107"/>
                  </a:cubicBezTo>
                  <a:cubicBezTo>
                    <a:pt x="67" y="106"/>
                    <a:pt x="67" y="106"/>
                    <a:pt x="67" y="106"/>
                  </a:cubicBezTo>
                  <a:cubicBezTo>
                    <a:pt x="68" y="104"/>
                    <a:pt x="68" y="102"/>
                    <a:pt x="66" y="101"/>
                  </a:cubicBezTo>
                  <a:cubicBezTo>
                    <a:pt x="66" y="101"/>
                    <a:pt x="65" y="101"/>
                    <a:pt x="64" y="101"/>
                  </a:cubicBezTo>
                  <a:cubicBezTo>
                    <a:pt x="64" y="101"/>
                    <a:pt x="64" y="101"/>
                    <a:pt x="63" y="101"/>
                  </a:cubicBezTo>
                  <a:cubicBezTo>
                    <a:pt x="63" y="102"/>
                    <a:pt x="63" y="102"/>
                    <a:pt x="63" y="103"/>
                  </a:cubicBezTo>
                  <a:cubicBezTo>
                    <a:pt x="63" y="103"/>
                    <a:pt x="63" y="104"/>
                    <a:pt x="64" y="105"/>
                  </a:cubicBezTo>
                  <a:cubicBezTo>
                    <a:pt x="64" y="107"/>
                    <a:pt x="64" y="107"/>
                    <a:pt x="64" y="107"/>
                  </a:cubicBezTo>
                  <a:cubicBezTo>
                    <a:pt x="66" y="109"/>
                    <a:pt x="66" y="111"/>
                    <a:pt x="65" y="111"/>
                  </a:cubicBezTo>
                  <a:close/>
                  <a:moveTo>
                    <a:pt x="74" y="117"/>
                  </a:moveTo>
                  <a:cubicBezTo>
                    <a:pt x="73" y="118"/>
                    <a:pt x="72" y="119"/>
                    <a:pt x="71" y="119"/>
                  </a:cubicBezTo>
                  <a:cubicBezTo>
                    <a:pt x="70" y="119"/>
                    <a:pt x="69" y="119"/>
                    <a:pt x="68" y="118"/>
                  </a:cubicBezTo>
                  <a:cubicBezTo>
                    <a:pt x="68" y="118"/>
                    <a:pt x="67" y="117"/>
                    <a:pt x="67" y="116"/>
                  </a:cubicBezTo>
                  <a:cubicBezTo>
                    <a:pt x="66" y="115"/>
                    <a:pt x="67" y="113"/>
                    <a:pt x="68" y="112"/>
                  </a:cubicBezTo>
                  <a:cubicBezTo>
                    <a:pt x="68" y="111"/>
                    <a:pt x="69" y="110"/>
                    <a:pt x="70" y="110"/>
                  </a:cubicBezTo>
                  <a:cubicBezTo>
                    <a:pt x="72" y="109"/>
                    <a:pt x="73" y="109"/>
                    <a:pt x="74" y="110"/>
                  </a:cubicBezTo>
                  <a:cubicBezTo>
                    <a:pt x="75" y="111"/>
                    <a:pt x="75" y="111"/>
                    <a:pt x="76" y="112"/>
                  </a:cubicBezTo>
                  <a:cubicBezTo>
                    <a:pt x="76" y="113"/>
                    <a:pt x="76" y="113"/>
                    <a:pt x="76" y="113"/>
                  </a:cubicBezTo>
                  <a:cubicBezTo>
                    <a:pt x="76" y="114"/>
                    <a:pt x="75" y="114"/>
                    <a:pt x="75" y="114"/>
                  </a:cubicBezTo>
                  <a:cubicBezTo>
                    <a:pt x="75" y="114"/>
                    <a:pt x="75" y="114"/>
                    <a:pt x="74" y="114"/>
                  </a:cubicBezTo>
                  <a:cubicBezTo>
                    <a:pt x="74" y="114"/>
                    <a:pt x="74" y="113"/>
                    <a:pt x="74" y="113"/>
                  </a:cubicBezTo>
                  <a:cubicBezTo>
                    <a:pt x="74" y="113"/>
                    <a:pt x="74" y="113"/>
                    <a:pt x="74" y="113"/>
                  </a:cubicBezTo>
                  <a:cubicBezTo>
                    <a:pt x="74" y="112"/>
                    <a:pt x="74" y="112"/>
                    <a:pt x="74" y="111"/>
                  </a:cubicBezTo>
                  <a:cubicBezTo>
                    <a:pt x="74" y="111"/>
                    <a:pt x="74" y="111"/>
                    <a:pt x="73" y="111"/>
                  </a:cubicBezTo>
                  <a:cubicBezTo>
                    <a:pt x="72" y="110"/>
                    <a:pt x="72" y="110"/>
                    <a:pt x="70" y="111"/>
                  </a:cubicBezTo>
                  <a:cubicBezTo>
                    <a:pt x="70" y="111"/>
                    <a:pt x="69" y="111"/>
                    <a:pt x="69" y="112"/>
                  </a:cubicBezTo>
                  <a:cubicBezTo>
                    <a:pt x="68" y="113"/>
                    <a:pt x="68" y="114"/>
                    <a:pt x="68" y="115"/>
                  </a:cubicBezTo>
                  <a:cubicBezTo>
                    <a:pt x="68" y="116"/>
                    <a:pt x="68" y="117"/>
                    <a:pt x="69" y="117"/>
                  </a:cubicBezTo>
                  <a:cubicBezTo>
                    <a:pt x="71" y="118"/>
                    <a:pt x="72" y="118"/>
                    <a:pt x="74" y="117"/>
                  </a:cubicBezTo>
                  <a:cubicBezTo>
                    <a:pt x="74" y="117"/>
                    <a:pt x="74" y="117"/>
                    <a:pt x="74" y="117"/>
                  </a:cubicBezTo>
                  <a:close/>
                  <a:moveTo>
                    <a:pt x="83" y="111"/>
                  </a:moveTo>
                  <a:cubicBezTo>
                    <a:pt x="83" y="111"/>
                    <a:pt x="82" y="111"/>
                    <a:pt x="82" y="111"/>
                  </a:cubicBezTo>
                  <a:cubicBezTo>
                    <a:pt x="82" y="111"/>
                    <a:pt x="82" y="111"/>
                    <a:pt x="81" y="111"/>
                  </a:cubicBezTo>
                  <a:cubicBezTo>
                    <a:pt x="81" y="111"/>
                    <a:pt x="81" y="111"/>
                    <a:pt x="81" y="111"/>
                  </a:cubicBezTo>
                  <a:cubicBezTo>
                    <a:pt x="81" y="110"/>
                    <a:pt x="81" y="110"/>
                    <a:pt x="81" y="110"/>
                  </a:cubicBezTo>
                  <a:cubicBezTo>
                    <a:pt x="81" y="109"/>
                    <a:pt x="81" y="109"/>
                    <a:pt x="82" y="109"/>
                  </a:cubicBezTo>
                  <a:cubicBezTo>
                    <a:pt x="82" y="109"/>
                    <a:pt x="82" y="109"/>
                    <a:pt x="82" y="109"/>
                  </a:cubicBezTo>
                  <a:cubicBezTo>
                    <a:pt x="83" y="109"/>
                    <a:pt x="83" y="110"/>
                    <a:pt x="83" y="110"/>
                  </a:cubicBezTo>
                  <a:cubicBezTo>
                    <a:pt x="83" y="111"/>
                    <a:pt x="83" y="111"/>
                    <a:pt x="83" y="111"/>
                  </a:cubicBezTo>
                  <a:close/>
                  <a:moveTo>
                    <a:pt x="78" y="123"/>
                  </a:moveTo>
                  <a:cubicBezTo>
                    <a:pt x="74" y="121"/>
                    <a:pt x="74" y="121"/>
                    <a:pt x="74" y="121"/>
                  </a:cubicBezTo>
                  <a:cubicBezTo>
                    <a:pt x="74" y="121"/>
                    <a:pt x="74" y="121"/>
                    <a:pt x="74" y="121"/>
                  </a:cubicBezTo>
                  <a:cubicBezTo>
                    <a:pt x="75" y="121"/>
                    <a:pt x="76" y="121"/>
                    <a:pt x="76" y="120"/>
                  </a:cubicBezTo>
                  <a:cubicBezTo>
                    <a:pt x="78" y="115"/>
                    <a:pt x="78" y="115"/>
                    <a:pt x="78" y="115"/>
                  </a:cubicBezTo>
                  <a:cubicBezTo>
                    <a:pt x="79" y="115"/>
                    <a:pt x="79" y="114"/>
                    <a:pt x="78" y="114"/>
                  </a:cubicBezTo>
                  <a:cubicBezTo>
                    <a:pt x="78" y="114"/>
                    <a:pt x="78" y="114"/>
                    <a:pt x="78" y="114"/>
                  </a:cubicBezTo>
                  <a:cubicBezTo>
                    <a:pt x="78" y="113"/>
                    <a:pt x="78" y="113"/>
                    <a:pt x="78" y="113"/>
                  </a:cubicBezTo>
                  <a:cubicBezTo>
                    <a:pt x="81" y="114"/>
                    <a:pt x="81" y="114"/>
                    <a:pt x="81" y="114"/>
                  </a:cubicBezTo>
                  <a:cubicBezTo>
                    <a:pt x="78" y="121"/>
                    <a:pt x="78" y="121"/>
                    <a:pt x="78" y="121"/>
                  </a:cubicBezTo>
                  <a:cubicBezTo>
                    <a:pt x="77" y="122"/>
                    <a:pt x="78" y="123"/>
                    <a:pt x="78" y="123"/>
                  </a:cubicBezTo>
                  <a:cubicBezTo>
                    <a:pt x="78" y="123"/>
                    <a:pt x="78" y="123"/>
                    <a:pt x="78" y="123"/>
                  </a:cubicBezTo>
                  <a:close/>
                  <a:moveTo>
                    <a:pt x="89" y="124"/>
                  </a:moveTo>
                  <a:cubicBezTo>
                    <a:pt x="88" y="125"/>
                    <a:pt x="87" y="125"/>
                    <a:pt x="86" y="126"/>
                  </a:cubicBezTo>
                  <a:cubicBezTo>
                    <a:pt x="85" y="126"/>
                    <a:pt x="84" y="126"/>
                    <a:pt x="84" y="126"/>
                  </a:cubicBezTo>
                  <a:cubicBezTo>
                    <a:pt x="82" y="125"/>
                    <a:pt x="82" y="125"/>
                    <a:pt x="82" y="124"/>
                  </a:cubicBezTo>
                  <a:cubicBezTo>
                    <a:pt x="81" y="123"/>
                    <a:pt x="81" y="121"/>
                    <a:pt x="82" y="120"/>
                  </a:cubicBezTo>
                  <a:cubicBezTo>
                    <a:pt x="82" y="119"/>
                    <a:pt x="83" y="118"/>
                    <a:pt x="84" y="117"/>
                  </a:cubicBezTo>
                  <a:cubicBezTo>
                    <a:pt x="85" y="117"/>
                    <a:pt x="86" y="117"/>
                    <a:pt x="87" y="117"/>
                  </a:cubicBezTo>
                  <a:cubicBezTo>
                    <a:pt x="88" y="118"/>
                    <a:pt x="89" y="119"/>
                    <a:pt x="89" y="119"/>
                  </a:cubicBezTo>
                  <a:cubicBezTo>
                    <a:pt x="90" y="120"/>
                    <a:pt x="90" y="121"/>
                    <a:pt x="89" y="122"/>
                  </a:cubicBezTo>
                  <a:cubicBezTo>
                    <a:pt x="83" y="119"/>
                    <a:pt x="83" y="119"/>
                    <a:pt x="83" y="119"/>
                  </a:cubicBezTo>
                  <a:cubicBezTo>
                    <a:pt x="83" y="121"/>
                    <a:pt x="83" y="122"/>
                    <a:pt x="83" y="123"/>
                  </a:cubicBezTo>
                  <a:cubicBezTo>
                    <a:pt x="83" y="124"/>
                    <a:pt x="84" y="124"/>
                    <a:pt x="84" y="125"/>
                  </a:cubicBezTo>
                  <a:cubicBezTo>
                    <a:pt x="85" y="125"/>
                    <a:pt x="86" y="125"/>
                    <a:pt x="86" y="125"/>
                  </a:cubicBezTo>
                  <a:cubicBezTo>
                    <a:pt x="88" y="125"/>
                    <a:pt x="88" y="124"/>
                    <a:pt x="89" y="124"/>
                  </a:cubicBezTo>
                  <a:cubicBezTo>
                    <a:pt x="89" y="124"/>
                    <a:pt x="89" y="124"/>
                    <a:pt x="89" y="124"/>
                  </a:cubicBezTo>
                  <a:close/>
                  <a:moveTo>
                    <a:pt x="88" y="120"/>
                  </a:moveTo>
                  <a:cubicBezTo>
                    <a:pt x="88" y="119"/>
                    <a:pt x="88" y="118"/>
                    <a:pt x="87" y="117"/>
                  </a:cubicBezTo>
                  <a:cubicBezTo>
                    <a:pt x="86" y="117"/>
                    <a:pt x="84" y="117"/>
                    <a:pt x="84" y="119"/>
                  </a:cubicBezTo>
                  <a:cubicBezTo>
                    <a:pt x="88" y="120"/>
                    <a:pt x="88" y="120"/>
                    <a:pt x="88" y="120"/>
                  </a:cubicBezTo>
                  <a:close/>
                  <a:moveTo>
                    <a:pt x="98" y="131"/>
                  </a:moveTo>
                  <a:cubicBezTo>
                    <a:pt x="94" y="129"/>
                    <a:pt x="94" y="129"/>
                    <a:pt x="94" y="129"/>
                  </a:cubicBezTo>
                  <a:cubicBezTo>
                    <a:pt x="94" y="129"/>
                    <a:pt x="94" y="129"/>
                    <a:pt x="94" y="129"/>
                  </a:cubicBezTo>
                  <a:cubicBezTo>
                    <a:pt x="95" y="129"/>
                    <a:pt x="96" y="129"/>
                    <a:pt x="96" y="128"/>
                  </a:cubicBezTo>
                  <a:cubicBezTo>
                    <a:pt x="98" y="123"/>
                    <a:pt x="98" y="123"/>
                    <a:pt x="98" y="123"/>
                  </a:cubicBezTo>
                  <a:cubicBezTo>
                    <a:pt x="98" y="123"/>
                    <a:pt x="98" y="123"/>
                    <a:pt x="98" y="122"/>
                  </a:cubicBezTo>
                  <a:cubicBezTo>
                    <a:pt x="98" y="122"/>
                    <a:pt x="97" y="122"/>
                    <a:pt x="97" y="121"/>
                  </a:cubicBezTo>
                  <a:cubicBezTo>
                    <a:pt x="96" y="121"/>
                    <a:pt x="95" y="121"/>
                    <a:pt x="94" y="122"/>
                  </a:cubicBezTo>
                  <a:cubicBezTo>
                    <a:pt x="93" y="127"/>
                    <a:pt x="93" y="127"/>
                    <a:pt x="93" y="127"/>
                  </a:cubicBezTo>
                  <a:cubicBezTo>
                    <a:pt x="92" y="128"/>
                    <a:pt x="93" y="129"/>
                    <a:pt x="94" y="129"/>
                  </a:cubicBezTo>
                  <a:cubicBezTo>
                    <a:pt x="94" y="129"/>
                    <a:pt x="94" y="129"/>
                    <a:pt x="94" y="129"/>
                  </a:cubicBezTo>
                  <a:cubicBezTo>
                    <a:pt x="90" y="128"/>
                    <a:pt x="90" y="128"/>
                    <a:pt x="90" y="128"/>
                  </a:cubicBezTo>
                  <a:cubicBezTo>
                    <a:pt x="90" y="127"/>
                    <a:pt x="90" y="127"/>
                    <a:pt x="90" y="127"/>
                  </a:cubicBezTo>
                  <a:cubicBezTo>
                    <a:pt x="90" y="128"/>
                    <a:pt x="91" y="127"/>
                    <a:pt x="91" y="127"/>
                  </a:cubicBezTo>
                  <a:cubicBezTo>
                    <a:pt x="93" y="121"/>
                    <a:pt x="93" y="121"/>
                    <a:pt x="93" y="121"/>
                  </a:cubicBezTo>
                  <a:cubicBezTo>
                    <a:pt x="93" y="121"/>
                    <a:pt x="93" y="121"/>
                    <a:pt x="93" y="121"/>
                  </a:cubicBezTo>
                  <a:cubicBezTo>
                    <a:pt x="93" y="121"/>
                    <a:pt x="93" y="120"/>
                    <a:pt x="92" y="120"/>
                  </a:cubicBezTo>
                  <a:cubicBezTo>
                    <a:pt x="92" y="120"/>
                    <a:pt x="92" y="120"/>
                    <a:pt x="92" y="120"/>
                  </a:cubicBezTo>
                  <a:cubicBezTo>
                    <a:pt x="96" y="120"/>
                    <a:pt x="96" y="120"/>
                    <a:pt x="96" y="120"/>
                  </a:cubicBezTo>
                  <a:cubicBezTo>
                    <a:pt x="95" y="121"/>
                    <a:pt x="95" y="121"/>
                    <a:pt x="95" y="121"/>
                  </a:cubicBezTo>
                  <a:cubicBezTo>
                    <a:pt x="96" y="121"/>
                    <a:pt x="98" y="121"/>
                    <a:pt x="99" y="121"/>
                  </a:cubicBezTo>
                  <a:cubicBezTo>
                    <a:pt x="100" y="121"/>
                    <a:pt x="101" y="123"/>
                    <a:pt x="100" y="125"/>
                  </a:cubicBezTo>
                  <a:cubicBezTo>
                    <a:pt x="98" y="129"/>
                    <a:pt x="98" y="129"/>
                    <a:pt x="98" y="129"/>
                  </a:cubicBezTo>
                  <a:cubicBezTo>
                    <a:pt x="98" y="130"/>
                    <a:pt x="98" y="131"/>
                    <a:pt x="98" y="131"/>
                  </a:cubicBezTo>
                  <a:cubicBezTo>
                    <a:pt x="98" y="131"/>
                    <a:pt x="98" y="131"/>
                    <a:pt x="98" y="131"/>
                  </a:cubicBezTo>
                  <a:close/>
                  <a:moveTo>
                    <a:pt x="109" y="130"/>
                  </a:moveTo>
                  <a:cubicBezTo>
                    <a:pt x="108" y="131"/>
                    <a:pt x="107" y="132"/>
                    <a:pt x="107" y="132"/>
                  </a:cubicBezTo>
                  <a:cubicBezTo>
                    <a:pt x="106" y="133"/>
                    <a:pt x="105" y="133"/>
                    <a:pt x="104" y="133"/>
                  </a:cubicBezTo>
                  <a:cubicBezTo>
                    <a:pt x="103" y="132"/>
                    <a:pt x="102" y="132"/>
                    <a:pt x="102" y="131"/>
                  </a:cubicBezTo>
                  <a:cubicBezTo>
                    <a:pt x="101" y="129"/>
                    <a:pt x="101" y="128"/>
                    <a:pt x="101" y="127"/>
                  </a:cubicBezTo>
                  <a:cubicBezTo>
                    <a:pt x="102" y="126"/>
                    <a:pt x="102" y="125"/>
                    <a:pt x="103" y="124"/>
                  </a:cubicBezTo>
                  <a:cubicBezTo>
                    <a:pt x="104" y="123"/>
                    <a:pt x="106" y="123"/>
                    <a:pt x="107" y="123"/>
                  </a:cubicBezTo>
                  <a:cubicBezTo>
                    <a:pt x="108" y="123"/>
                    <a:pt x="108" y="123"/>
                    <a:pt x="109" y="124"/>
                  </a:cubicBezTo>
                  <a:cubicBezTo>
                    <a:pt x="109" y="125"/>
                    <a:pt x="110" y="125"/>
                    <a:pt x="109" y="126"/>
                  </a:cubicBezTo>
                  <a:cubicBezTo>
                    <a:pt x="109" y="126"/>
                    <a:pt x="109" y="126"/>
                    <a:pt x="109" y="126"/>
                  </a:cubicBezTo>
                  <a:cubicBezTo>
                    <a:pt x="108" y="126"/>
                    <a:pt x="108" y="126"/>
                    <a:pt x="108" y="126"/>
                  </a:cubicBezTo>
                  <a:cubicBezTo>
                    <a:pt x="108" y="126"/>
                    <a:pt x="108" y="126"/>
                    <a:pt x="108" y="126"/>
                  </a:cubicBezTo>
                  <a:cubicBezTo>
                    <a:pt x="108" y="125"/>
                    <a:pt x="108" y="125"/>
                    <a:pt x="108" y="125"/>
                  </a:cubicBezTo>
                  <a:cubicBezTo>
                    <a:pt x="108" y="125"/>
                    <a:pt x="108" y="124"/>
                    <a:pt x="108" y="124"/>
                  </a:cubicBezTo>
                  <a:cubicBezTo>
                    <a:pt x="107" y="123"/>
                    <a:pt x="107" y="123"/>
                    <a:pt x="107" y="123"/>
                  </a:cubicBezTo>
                  <a:cubicBezTo>
                    <a:pt x="106" y="123"/>
                    <a:pt x="105" y="123"/>
                    <a:pt x="104" y="124"/>
                  </a:cubicBezTo>
                  <a:cubicBezTo>
                    <a:pt x="104" y="124"/>
                    <a:pt x="104" y="125"/>
                    <a:pt x="103" y="126"/>
                  </a:cubicBezTo>
                  <a:cubicBezTo>
                    <a:pt x="103" y="127"/>
                    <a:pt x="103" y="128"/>
                    <a:pt x="104" y="129"/>
                  </a:cubicBezTo>
                  <a:cubicBezTo>
                    <a:pt x="104" y="129"/>
                    <a:pt x="105" y="130"/>
                    <a:pt x="106" y="130"/>
                  </a:cubicBezTo>
                  <a:cubicBezTo>
                    <a:pt x="106" y="131"/>
                    <a:pt x="107" y="131"/>
                    <a:pt x="109" y="130"/>
                  </a:cubicBezTo>
                  <a:cubicBezTo>
                    <a:pt x="109" y="130"/>
                    <a:pt x="109" y="130"/>
                    <a:pt x="109" y="130"/>
                  </a:cubicBezTo>
                  <a:close/>
                  <a:moveTo>
                    <a:pt x="119" y="132"/>
                  </a:moveTo>
                  <a:cubicBezTo>
                    <a:pt x="118" y="133"/>
                    <a:pt x="118" y="133"/>
                    <a:pt x="117" y="134"/>
                  </a:cubicBezTo>
                  <a:cubicBezTo>
                    <a:pt x="116" y="134"/>
                    <a:pt x="115" y="135"/>
                    <a:pt x="114" y="134"/>
                  </a:cubicBezTo>
                  <a:cubicBezTo>
                    <a:pt x="113" y="134"/>
                    <a:pt x="112" y="133"/>
                    <a:pt x="112" y="133"/>
                  </a:cubicBezTo>
                  <a:cubicBezTo>
                    <a:pt x="111" y="131"/>
                    <a:pt x="111" y="130"/>
                    <a:pt x="111" y="129"/>
                  </a:cubicBezTo>
                  <a:cubicBezTo>
                    <a:pt x="112" y="128"/>
                    <a:pt x="112" y="127"/>
                    <a:pt x="113" y="126"/>
                  </a:cubicBezTo>
                  <a:cubicBezTo>
                    <a:pt x="114" y="125"/>
                    <a:pt x="115" y="125"/>
                    <a:pt x="116" y="125"/>
                  </a:cubicBezTo>
                  <a:cubicBezTo>
                    <a:pt x="118" y="125"/>
                    <a:pt x="118" y="126"/>
                    <a:pt x="119" y="127"/>
                  </a:cubicBezTo>
                  <a:cubicBezTo>
                    <a:pt x="119" y="127"/>
                    <a:pt x="120" y="128"/>
                    <a:pt x="119" y="129"/>
                  </a:cubicBezTo>
                  <a:cubicBezTo>
                    <a:pt x="113" y="128"/>
                    <a:pt x="113" y="128"/>
                    <a:pt x="113" y="128"/>
                  </a:cubicBezTo>
                  <a:cubicBezTo>
                    <a:pt x="112" y="129"/>
                    <a:pt x="113" y="131"/>
                    <a:pt x="113" y="131"/>
                  </a:cubicBezTo>
                  <a:cubicBezTo>
                    <a:pt x="114" y="132"/>
                    <a:pt x="114" y="133"/>
                    <a:pt x="115" y="133"/>
                  </a:cubicBezTo>
                  <a:cubicBezTo>
                    <a:pt x="116" y="133"/>
                    <a:pt x="116" y="133"/>
                    <a:pt x="117" y="133"/>
                  </a:cubicBezTo>
                  <a:cubicBezTo>
                    <a:pt x="118" y="133"/>
                    <a:pt x="118" y="132"/>
                    <a:pt x="119" y="132"/>
                  </a:cubicBezTo>
                  <a:cubicBezTo>
                    <a:pt x="119" y="132"/>
                    <a:pt x="119" y="132"/>
                    <a:pt x="119" y="132"/>
                  </a:cubicBezTo>
                  <a:close/>
                  <a:moveTo>
                    <a:pt x="117" y="129"/>
                  </a:moveTo>
                  <a:cubicBezTo>
                    <a:pt x="117" y="127"/>
                    <a:pt x="116" y="126"/>
                    <a:pt x="115" y="126"/>
                  </a:cubicBezTo>
                  <a:cubicBezTo>
                    <a:pt x="114" y="125"/>
                    <a:pt x="113" y="126"/>
                    <a:pt x="112" y="128"/>
                  </a:cubicBezTo>
                  <a:cubicBezTo>
                    <a:pt x="117" y="129"/>
                    <a:pt x="117" y="129"/>
                    <a:pt x="117" y="129"/>
                  </a:cubicBezTo>
                  <a:close/>
                  <a:moveTo>
                    <a:pt x="133" y="135"/>
                  </a:moveTo>
                  <a:cubicBezTo>
                    <a:pt x="132" y="136"/>
                    <a:pt x="132" y="136"/>
                    <a:pt x="132" y="136"/>
                  </a:cubicBezTo>
                  <a:cubicBezTo>
                    <a:pt x="132" y="137"/>
                    <a:pt x="131" y="137"/>
                    <a:pt x="131" y="137"/>
                  </a:cubicBezTo>
                  <a:cubicBezTo>
                    <a:pt x="130" y="137"/>
                    <a:pt x="130" y="136"/>
                    <a:pt x="130" y="135"/>
                  </a:cubicBezTo>
                  <a:cubicBezTo>
                    <a:pt x="130" y="135"/>
                    <a:pt x="129" y="136"/>
                    <a:pt x="128" y="136"/>
                  </a:cubicBezTo>
                  <a:cubicBezTo>
                    <a:pt x="128" y="136"/>
                    <a:pt x="127" y="136"/>
                    <a:pt x="127" y="136"/>
                  </a:cubicBezTo>
                  <a:cubicBezTo>
                    <a:pt x="126" y="136"/>
                    <a:pt x="126" y="136"/>
                    <a:pt x="125" y="135"/>
                  </a:cubicBezTo>
                  <a:cubicBezTo>
                    <a:pt x="125" y="135"/>
                    <a:pt x="125" y="135"/>
                    <a:pt x="125" y="134"/>
                  </a:cubicBezTo>
                  <a:cubicBezTo>
                    <a:pt x="125" y="133"/>
                    <a:pt x="126" y="132"/>
                    <a:pt x="127" y="131"/>
                  </a:cubicBezTo>
                  <a:cubicBezTo>
                    <a:pt x="128" y="131"/>
                    <a:pt x="129" y="130"/>
                    <a:pt x="130" y="130"/>
                  </a:cubicBezTo>
                  <a:cubicBezTo>
                    <a:pt x="130" y="129"/>
                    <a:pt x="130" y="129"/>
                    <a:pt x="130" y="129"/>
                  </a:cubicBezTo>
                  <a:cubicBezTo>
                    <a:pt x="130" y="128"/>
                    <a:pt x="130" y="127"/>
                    <a:pt x="129" y="127"/>
                  </a:cubicBezTo>
                  <a:cubicBezTo>
                    <a:pt x="128" y="127"/>
                    <a:pt x="128" y="127"/>
                    <a:pt x="128" y="128"/>
                  </a:cubicBezTo>
                  <a:cubicBezTo>
                    <a:pt x="128" y="128"/>
                    <a:pt x="128" y="128"/>
                    <a:pt x="128" y="128"/>
                  </a:cubicBezTo>
                  <a:cubicBezTo>
                    <a:pt x="128" y="129"/>
                    <a:pt x="128" y="129"/>
                    <a:pt x="128" y="129"/>
                  </a:cubicBezTo>
                  <a:cubicBezTo>
                    <a:pt x="128" y="129"/>
                    <a:pt x="128" y="129"/>
                    <a:pt x="127" y="129"/>
                  </a:cubicBezTo>
                  <a:cubicBezTo>
                    <a:pt x="127" y="130"/>
                    <a:pt x="127" y="130"/>
                    <a:pt x="126" y="130"/>
                  </a:cubicBezTo>
                  <a:cubicBezTo>
                    <a:pt x="126" y="130"/>
                    <a:pt x="126" y="130"/>
                    <a:pt x="126" y="129"/>
                  </a:cubicBezTo>
                  <a:cubicBezTo>
                    <a:pt x="125" y="129"/>
                    <a:pt x="125" y="129"/>
                    <a:pt x="126" y="129"/>
                  </a:cubicBezTo>
                  <a:cubicBezTo>
                    <a:pt x="126" y="128"/>
                    <a:pt x="126" y="128"/>
                    <a:pt x="127" y="127"/>
                  </a:cubicBezTo>
                  <a:cubicBezTo>
                    <a:pt x="128" y="127"/>
                    <a:pt x="128" y="127"/>
                    <a:pt x="129" y="127"/>
                  </a:cubicBezTo>
                  <a:cubicBezTo>
                    <a:pt x="130" y="127"/>
                    <a:pt x="131" y="127"/>
                    <a:pt x="132" y="128"/>
                  </a:cubicBezTo>
                  <a:cubicBezTo>
                    <a:pt x="132" y="128"/>
                    <a:pt x="132" y="129"/>
                    <a:pt x="132" y="130"/>
                  </a:cubicBezTo>
                  <a:cubicBezTo>
                    <a:pt x="132" y="135"/>
                    <a:pt x="132" y="135"/>
                    <a:pt x="132" y="135"/>
                  </a:cubicBezTo>
                  <a:cubicBezTo>
                    <a:pt x="132" y="135"/>
                    <a:pt x="132" y="135"/>
                    <a:pt x="132" y="135"/>
                  </a:cubicBezTo>
                  <a:cubicBezTo>
                    <a:pt x="132" y="135"/>
                    <a:pt x="132" y="135"/>
                    <a:pt x="133" y="135"/>
                  </a:cubicBezTo>
                  <a:cubicBezTo>
                    <a:pt x="133" y="135"/>
                    <a:pt x="133" y="135"/>
                    <a:pt x="133" y="135"/>
                  </a:cubicBezTo>
                  <a:close/>
                  <a:moveTo>
                    <a:pt x="130" y="134"/>
                  </a:moveTo>
                  <a:cubicBezTo>
                    <a:pt x="130" y="131"/>
                    <a:pt x="130" y="131"/>
                    <a:pt x="130" y="131"/>
                  </a:cubicBezTo>
                  <a:cubicBezTo>
                    <a:pt x="129" y="131"/>
                    <a:pt x="128" y="131"/>
                    <a:pt x="128" y="131"/>
                  </a:cubicBezTo>
                  <a:cubicBezTo>
                    <a:pt x="127" y="132"/>
                    <a:pt x="126" y="132"/>
                    <a:pt x="126" y="133"/>
                  </a:cubicBezTo>
                  <a:cubicBezTo>
                    <a:pt x="126" y="134"/>
                    <a:pt x="127" y="135"/>
                    <a:pt x="128" y="135"/>
                  </a:cubicBezTo>
                  <a:cubicBezTo>
                    <a:pt x="128" y="135"/>
                    <a:pt x="129" y="135"/>
                    <a:pt x="130" y="134"/>
                  </a:cubicBezTo>
                  <a:close/>
                  <a:moveTo>
                    <a:pt x="144" y="136"/>
                  </a:moveTo>
                  <a:cubicBezTo>
                    <a:pt x="140" y="136"/>
                    <a:pt x="140" y="136"/>
                    <a:pt x="140" y="136"/>
                  </a:cubicBezTo>
                  <a:cubicBezTo>
                    <a:pt x="140" y="136"/>
                    <a:pt x="140" y="136"/>
                    <a:pt x="140" y="136"/>
                  </a:cubicBezTo>
                  <a:cubicBezTo>
                    <a:pt x="140" y="136"/>
                    <a:pt x="141" y="135"/>
                    <a:pt x="141" y="135"/>
                  </a:cubicBezTo>
                  <a:cubicBezTo>
                    <a:pt x="141" y="129"/>
                    <a:pt x="141" y="129"/>
                    <a:pt x="141" y="129"/>
                  </a:cubicBezTo>
                  <a:cubicBezTo>
                    <a:pt x="141" y="129"/>
                    <a:pt x="141" y="129"/>
                    <a:pt x="140" y="128"/>
                  </a:cubicBezTo>
                  <a:cubicBezTo>
                    <a:pt x="140" y="128"/>
                    <a:pt x="140" y="128"/>
                    <a:pt x="139" y="128"/>
                  </a:cubicBezTo>
                  <a:cubicBezTo>
                    <a:pt x="138" y="128"/>
                    <a:pt x="138" y="128"/>
                    <a:pt x="137" y="129"/>
                  </a:cubicBezTo>
                  <a:cubicBezTo>
                    <a:pt x="137" y="135"/>
                    <a:pt x="137" y="135"/>
                    <a:pt x="137" y="135"/>
                  </a:cubicBezTo>
                  <a:cubicBezTo>
                    <a:pt x="137" y="135"/>
                    <a:pt x="137" y="136"/>
                    <a:pt x="138" y="136"/>
                  </a:cubicBezTo>
                  <a:cubicBezTo>
                    <a:pt x="138" y="136"/>
                    <a:pt x="138" y="136"/>
                    <a:pt x="138" y="136"/>
                  </a:cubicBezTo>
                  <a:cubicBezTo>
                    <a:pt x="134" y="136"/>
                    <a:pt x="134" y="136"/>
                    <a:pt x="134" y="136"/>
                  </a:cubicBezTo>
                  <a:cubicBezTo>
                    <a:pt x="134" y="136"/>
                    <a:pt x="134" y="136"/>
                    <a:pt x="134" y="136"/>
                  </a:cubicBezTo>
                  <a:cubicBezTo>
                    <a:pt x="134" y="136"/>
                    <a:pt x="135" y="135"/>
                    <a:pt x="135" y="135"/>
                  </a:cubicBezTo>
                  <a:cubicBezTo>
                    <a:pt x="135" y="129"/>
                    <a:pt x="135" y="129"/>
                    <a:pt x="135" y="129"/>
                  </a:cubicBezTo>
                  <a:cubicBezTo>
                    <a:pt x="135" y="129"/>
                    <a:pt x="135" y="128"/>
                    <a:pt x="134" y="128"/>
                  </a:cubicBezTo>
                  <a:cubicBezTo>
                    <a:pt x="134" y="128"/>
                    <a:pt x="134" y="128"/>
                    <a:pt x="133" y="128"/>
                  </a:cubicBezTo>
                  <a:cubicBezTo>
                    <a:pt x="133" y="128"/>
                    <a:pt x="133" y="128"/>
                    <a:pt x="133" y="128"/>
                  </a:cubicBezTo>
                  <a:cubicBezTo>
                    <a:pt x="136" y="127"/>
                    <a:pt x="136" y="127"/>
                    <a:pt x="136" y="127"/>
                  </a:cubicBezTo>
                  <a:cubicBezTo>
                    <a:pt x="136" y="128"/>
                    <a:pt x="136" y="128"/>
                    <a:pt x="136" y="128"/>
                  </a:cubicBezTo>
                  <a:cubicBezTo>
                    <a:pt x="137" y="127"/>
                    <a:pt x="138" y="127"/>
                    <a:pt x="140" y="127"/>
                  </a:cubicBezTo>
                  <a:cubicBezTo>
                    <a:pt x="141" y="127"/>
                    <a:pt x="142" y="127"/>
                    <a:pt x="142" y="130"/>
                  </a:cubicBezTo>
                  <a:cubicBezTo>
                    <a:pt x="142" y="135"/>
                    <a:pt x="142" y="135"/>
                    <a:pt x="142" y="135"/>
                  </a:cubicBezTo>
                  <a:cubicBezTo>
                    <a:pt x="143" y="135"/>
                    <a:pt x="143" y="136"/>
                    <a:pt x="144" y="136"/>
                  </a:cubicBezTo>
                  <a:cubicBezTo>
                    <a:pt x="144" y="136"/>
                    <a:pt x="144" y="136"/>
                    <a:pt x="144" y="136"/>
                  </a:cubicBezTo>
                  <a:close/>
                  <a:moveTo>
                    <a:pt x="155" y="134"/>
                  </a:moveTo>
                  <a:cubicBezTo>
                    <a:pt x="154" y="135"/>
                    <a:pt x="153" y="135"/>
                    <a:pt x="152" y="136"/>
                  </a:cubicBezTo>
                  <a:cubicBezTo>
                    <a:pt x="152" y="134"/>
                    <a:pt x="152" y="134"/>
                    <a:pt x="152" y="134"/>
                  </a:cubicBezTo>
                  <a:cubicBezTo>
                    <a:pt x="151" y="135"/>
                    <a:pt x="150" y="136"/>
                    <a:pt x="149" y="136"/>
                  </a:cubicBezTo>
                  <a:cubicBezTo>
                    <a:pt x="148" y="136"/>
                    <a:pt x="148" y="136"/>
                    <a:pt x="147" y="135"/>
                  </a:cubicBezTo>
                  <a:cubicBezTo>
                    <a:pt x="146" y="134"/>
                    <a:pt x="145" y="133"/>
                    <a:pt x="145" y="131"/>
                  </a:cubicBezTo>
                  <a:cubicBezTo>
                    <a:pt x="145" y="130"/>
                    <a:pt x="146" y="129"/>
                    <a:pt x="146" y="128"/>
                  </a:cubicBezTo>
                  <a:cubicBezTo>
                    <a:pt x="146" y="127"/>
                    <a:pt x="148" y="126"/>
                    <a:pt x="149" y="126"/>
                  </a:cubicBezTo>
                  <a:cubicBezTo>
                    <a:pt x="150" y="126"/>
                    <a:pt x="150" y="126"/>
                    <a:pt x="151" y="127"/>
                  </a:cubicBezTo>
                  <a:cubicBezTo>
                    <a:pt x="150" y="124"/>
                    <a:pt x="150" y="124"/>
                    <a:pt x="150" y="124"/>
                  </a:cubicBezTo>
                  <a:cubicBezTo>
                    <a:pt x="150" y="123"/>
                    <a:pt x="150" y="123"/>
                    <a:pt x="150" y="123"/>
                  </a:cubicBezTo>
                  <a:cubicBezTo>
                    <a:pt x="150" y="123"/>
                    <a:pt x="150" y="123"/>
                    <a:pt x="149" y="123"/>
                  </a:cubicBezTo>
                  <a:cubicBezTo>
                    <a:pt x="149" y="123"/>
                    <a:pt x="149" y="123"/>
                    <a:pt x="149" y="123"/>
                  </a:cubicBezTo>
                  <a:cubicBezTo>
                    <a:pt x="150" y="123"/>
                    <a:pt x="150" y="122"/>
                    <a:pt x="152" y="121"/>
                  </a:cubicBezTo>
                  <a:cubicBezTo>
                    <a:pt x="153" y="133"/>
                    <a:pt x="153" y="133"/>
                    <a:pt x="153" y="133"/>
                  </a:cubicBezTo>
                  <a:cubicBezTo>
                    <a:pt x="153" y="134"/>
                    <a:pt x="153" y="134"/>
                    <a:pt x="153" y="134"/>
                  </a:cubicBezTo>
                  <a:cubicBezTo>
                    <a:pt x="154" y="134"/>
                    <a:pt x="155" y="134"/>
                    <a:pt x="155" y="134"/>
                  </a:cubicBezTo>
                  <a:cubicBezTo>
                    <a:pt x="155" y="134"/>
                    <a:pt x="155" y="134"/>
                    <a:pt x="155" y="134"/>
                  </a:cubicBezTo>
                  <a:close/>
                  <a:moveTo>
                    <a:pt x="152" y="133"/>
                  </a:moveTo>
                  <a:cubicBezTo>
                    <a:pt x="152" y="129"/>
                    <a:pt x="152" y="129"/>
                    <a:pt x="152" y="129"/>
                  </a:cubicBezTo>
                  <a:cubicBezTo>
                    <a:pt x="152" y="128"/>
                    <a:pt x="151" y="128"/>
                    <a:pt x="151" y="127"/>
                  </a:cubicBezTo>
                  <a:cubicBezTo>
                    <a:pt x="150" y="127"/>
                    <a:pt x="150" y="127"/>
                    <a:pt x="149" y="127"/>
                  </a:cubicBezTo>
                  <a:cubicBezTo>
                    <a:pt x="148" y="127"/>
                    <a:pt x="148" y="127"/>
                    <a:pt x="147" y="128"/>
                  </a:cubicBezTo>
                  <a:cubicBezTo>
                    <a:pt x="147" y="129"/>
                    <a:pt x="147" y="130"/>
                    <a:pt x="147" y="131"/>
                  </a:cubicBezTo>
                  <a:cubicBezTo>
                    <a:pt x="147" y="132"/>
                    <a:pt x="147" y="133"/>
                    <a:pt x="148" y="134"/>
                  </a:cubicBezTo>
                  <a:cubicBezTo>
                    <a:pt x="148" y="135"/>
                    <a:pt x="149" y="135"/>
                    <a:pt x="150" y="135"/>
                  </a:cubicBezTo>
                  <a:cubicBezTo>
                    <a:pt x="150" y="135"/>
                    <a:pt x="150" y="135"/>
                    <a:pt x="151" y="135"/>
                  </a:cubicBezTo>
                  <a:cubicBezTo>
                    <a:pt x="152" y="134"/>
                    <a:pt x="152" y="134"/>
                    <a:pt x="152" y="133"/>
                  </a:cubicBezTo>
                  <a:close/>
                  <a:moveTo>
                    <a:pt x="170" y="122"/>
                  </a:moveTo>
                  <a:cubicBezTo>
                    <a:pt x="170" y="122"/>
                    <a:pt x="170" y="122"/>
                    <a:pt x="170" y="122"/>
                  </a:cubicBezTo>
                  <a:cubicBezTo>
                    <a:pt x="169" y="121"/>
                    <a:pt x="169" y="120"/>
                    <a:pt x="169" y="120"/>
                  </a:cubicBezTo>
                  <a:cubicBezTo>
                    <a:pt x="168" y="120"/>
                    <a:pt x="168" y="120"/>
                    <a:pt x="167" y="120"/>
                  </a:cubicBezTo>
                  <a:cubicBezTo>
                    <a:pt x="165" y="120"/>
                    <a:pt x="165" y="120"/>
                    <a:pt x="165" y="120"/>
                  </a:cubicBezTo>
                  <a:cubicBezTo>
                    <a:pt x="167" y="131"/>
                    <a:pt x="167" y="131"/>
                    <a:pt x="167" y="131"/>
                  </a:cubicBezTo>
                  <a:cubicBezTo>
                    <a:pt x="168" y="132"/>
                    <a:pt x="168" y="132"/>
                    <a:pt x="170" y="132"/>
                  </a:cubicBezTo>
                  <a:cubicBezTo>
                    <a:pt x="170" y="132"/>
                    <a:pt x="170" y="132"/>
                    <a:pt x="170" y="132"/>
                  </a:cubicBezTo>
                  <a:cubicBezTo>
                    <a:pt x="164" y="133"/>
                    <a:pt x="164" y="133"/>
                    <a:pt x="164" y="133"/>
                  </a:cubicBezTo>
                  <a:cubicBezTo>
                    <a:pt x="164" y="133"/>
                    <a:pt x="164" y="133"/>
                    <a:pt x="164" y="133"/>
                  </a:cubicBezTo>
                  <a:cubicBezTo>
                    <a:pt x="165" y="133"/>
                    <a:pt x="166" y="132"/>
                    <a:pt x="165" y="131"/>
                  </a:cubicBezTo>
                  <a:cubicBezTo>
                    <a:pt x="163" y="121"/>
                    <a:pt x="163" y="121"/>
                    <a:pt x="163" y="121"/>
                  </a:cubicBezTo>
                  <a:cubicBezTo>
                    <a:pt x="161" y="121"/>
                    <a:pt x="161" y="121"/>
                    <a:pt x="161" y="121"/>
                  </a:cubicBezTo>
                  <a:cubicBezTo>
                    <a:pt x="160" y="121"/>
                    <a:pt x="160" y="122"/>
                    <a:pt x="159" y="122"/>
                  </a:cubicBezTo>
                  <a:cubicBezTo>
                    <a:pt x="159" y="123"/>
                    <a:pt x="159" y="123"/>
                    <a:pt x="159" y="124"/>
                  </a:cubicBezTo>
                  <a:cubicBezTo>
                    <a:pt x="159" y="124"/>
                    <a:pt x="159" y="124"/>
                    <a:pt x="159" y="124"/>
                  </a:cubicBezTo>
                  <a:cubicBezTo>
                    <a:pt x="158" y="121"/>
                    <a:pt x="158" y="121"/>
                    <a:pt x="158" y="121"/>
                  </a:cubicBezTo>
                  <a:cubicBezTo>
                    <a:pt x="169" y="118"/>
                    <a:pt x="169" y="118"/>
                    <a:pt x="169" y="118"/>
                  </a:cubicBezTo>
                  <a:cubicBezTo>
                    <a:pt x="170" y="122"/>
                    <a:pt x="170" y="122"/>
                    <a:pt x="170" y="122"/>
                  </a:cubicBezTo>
                  <a:close/>
                  <a:moveTo>
                    <a:pt x="181" y="125"/>
                  </a:moveTo>
                  <a:cubicBezTo>
                    <a:pt x="181" y="126"/>
                    <a:pt x="181" y="127"/>
                    <a:pt x="180" y="128"/>
                  </a:cubicBezTo>
                  <a:cubicBezTo>
                    <a:pt x="180" y="129"/>
                    <a:pt x="179" y="130"/>
                    <a:pt x="178" y="130"/>
                  </a:cubicBezTo>
                  <a:cubicBezTo>
                    <a:pt x="177" y="131"/>
                    <a:pt x="176" y="131"/>
                    <a:pt x="176" y="130"/>
                  </a:cubicBezTo>
                  <a:cubicBezTo>
                    <a:pt x="174" y="129"/>
                    <a:pt x="174" y="128"/>
                    <a:pt x="173" y="127"/>
                  </a:cubicBezTo>
                  <a:cubicBezTo>
                    <a:pt x="173" y="126"/>
                    <a:pt x="173" y="125"/>
                    <a:pt x="173" y="123"/>
                  </a:cubicBezTo>
                  <a:cubicBezTo>
                    <a:pt x="174" y="122"/>
                    <a:pt x="174" y="121"/>
                    <a:pt x="176" y="121"/>
                  </a:cubicBezTo>
                  <a:cubicBezTo>
                    <a:pt x="177" y="121"/>
                    <a:pt x="178" y="121"/>
                    <a:pt x="178" y="121"/>
                  </a:cubicBezTo>
                  <a:cubicBezTo>
                    <a:pt x="179" y="121"/>
                    <a:pt x="180" y="122"/>
                    <a:pt x="180" y="123"/>
                  </a:cubicBezTo>
                  <a:cubicBezTo>
                    <a:pt x="174" y="125"/>
                    <a:pt x="174" y="125"/>
                    <a:pt x="174" y="125"/>
                  </a:cubicBezTo>
                  <a:cubicBezTo>
                    <a:pt x="175" y="126"/>
                    <a:pt x="176" y="127"/>
                    <a:pt x="176" y="128"/>
                  </a:cubicBezTo>
                  <a:cubicBezTo>
                    <a:pt x="177" y="129"/>
                    <a:pt x="178" y="129"/>
                    <a:pt x="179" y="128"/>
                  </a:cubicBezTo>
                  <a:cubicBezTo>
                    <a:pt x="180" y="128"/>
                    <a:pt x="180" y="127"/>
                    <a:pt x="181" y="127"/>
                  </a:cubicBezTo>
                  <a:cubicBezTo>
                    <a:pt x="180" y="127"/>
                    <a:pt x="181" y="126"/>
                    <a:pt x="181" y="125"/>
                  </a:cubicBezTo>
                  <a:cubicBezTo>
                    <a:pt x="181" y="125"/>
                    <a:pt x="181" y="125"/>
                    <a:pt x="181" y="125"/>
                  </a:cubicBezTo>
                  <a:close/>
                  <a:moveTo>
                    <a:pt x="178" y="123"/>
                  </a:moveTo>
                  <a:cubicBezTo>
                    <a:pt x="177" y="122"/>
                    <a:pt x="176" y="121"/>
                    <a:pt x="175" y="122"/>
                  </a:cubicBezTo>
                  <a:cubicBezTo>
                    <a:pt x="174" y="122"/>
                    <a:pt x="173" y="123"/>
                    <a:pt x="173" y="125"/>
                  </a:cubicBezTo>
                  <a:cubicBezTo>
                    <a:pt x="178" y="123"/>
                    <a:pt x="178" y="123"/>
                    <a:pt x="178" y="123"/>
                  </a:cubicBezTo>
                  <a:close/>
                  <a:moveTo>
                    <a:pt x="190" y="122"/>
                  </a:moveTo>
                  <a:cubicBezTo>
                    <a:pt x="190" y="123"/>
                    <a:pt x="190" y="124"/>
                    <a:pt x="190" y="125"/>
                  </a:cubicBezTo>
                  <a:cubicBezTo>
                    <a:pt x="189" y="126"/>
                    <a:pt x="188" y="127"/>
                    <a:pt x="188" y="127"/>
                  </a:cubicBezTo>
                  <a:cubicBezTo>
                    <a:pt x="186" y="127"/>
                    <a:pt x="186" y="127"/>
                    <a:pt x="184" y="127"/>
                  </a:cubicBezTo>
                  <a:cubicBezTo>
                    <a:pt x="183" y="127"/>
                    <a:pt x="182" y="125"/>
                    <a:pt x="182" y="124"/>
                  </a:cubicBezTo>
                  <a:cubicBezTo>
                    <a:pt x="182" y="123"/>
                    <a:pt x="182" y="122"/>
                    <a:pt x="182" y="121"/>
                  </a:cubicBezTo>
                  <a:cubicBezTo>
                    <a:pt x="182" y="119"/>
                    <a:pt x="183" y="119"/>
                    <a:pt x="185" y="118"/>
                  </a:cubicBezTo>
                  <a:cubicBezTo>
                    <a:pt x="186" y="118"/>
                    <a:pt x="186" y="118"/>
                    <a:pt x="187" y="118"/>
                  </a:cubicBezTo>
                  <a:cubicBezTo>
                    <a:pt x="188" y="118"/>
                    <a:pt x="188" y="118"/>
                    <a:pt x="188" y="119"/>
                  </a:cubicBezTo>
                  <a:cubicBezTo>
                    <a:pt x="188" y="119"/>
                    <a:pt x="188" y="119"/>
                    <a:pt x="188" y="119"/>
                  </a:cubicBezTo>
                  <a:cubicBezTo>
                    <a:pt x="188" y="120"/>
                    <a:pt x="188" y="120"/>
                    <a:pt x="188" y="120"/>
                  </a:cubicBezTo>
                  <a:cubicBezTo>
                    <a:pt x="188" y="120"/>
                    <a:pt x="188" y="120"/>
                    <a:pt x="187" y="120"/>
                  </a:cubicBezTo>
                  <a:cubicBezTo>
                    <a:pt x="187" y="120"/>
                    <a:pt x="187" y="119"/>
                    <a:pt x="187" y="119"/>
                  </a:cubicBezTo>
                  <a:cubicBezTo>
                    <a:pt x="187" y="119"/>
                    <a:pt x="186" y="119"/>
                    <a:pt x="186" y="119"/>
                  </a:cubicBezTo>
                  <a:cubicBezTo>
                    <a:pt x="186" y="119"/>
                    <a:pt x="185" y="119"/>
                    <a:pt x="185" y="119"/>
                  </a:cubicBezTo>
                  <a:cubicBezTo>
                    <a:pt x="184" y="119"/>
                    <a:pt x="183" y="120"/>
                    <a:pt x="183" y="121"/>
                  </a:cubicBezTo>
                  <a:cubicBezTo>
                    <a:pt x="183" y="121"/>
                    <a:pt x="183" y="122"/>
                    <a:pt x="184" y="123"/>
                  </a:cubicBezTo>
                  <a:cubicBezTo>
                    <a:pt x="184" y="124"/>
                    <a:pt x="185" y="125"/>
                    <a:pt x="186" y="125"/>
                  </a:cubicBezTo>
                  <a:cubicBezTo>
                    <a:pt x="186" y="126"/>
                    <a:pt x="187" y="126"/>
                    <a:pt x="188" y="126"/>
                  </a:cubicBezTo>
                  <a:cubicBezTo>
                    <a:pt x="189" y="125"/>
                    <a:pt x="190" y="124"/>
                    <a:pt x="190" y="122"/>
                  </a:cubicBezTo>
                  <a:cubicBezTo>
                    <a:pt x="190" y="122"/>
                    <a:pt x="190" y="122"/>
                    <a:pt x="190" y="122"/>
                  </a:cubicBezTo>
                  <a:close/>
                  <a:moveTo>
                    <a:pt x="202" y="120"/>
                  </a:moveTo>
                  <a:cubicBezTo>
                    <a:pt x="198" y="122"/>
                    <a:pt x="198" y="122"/>
                    <a:pt x="198" y="122"/>
                  </a:cubicBezTo>
                  <a:cubicBezTo>
                    <a:pt x="198" y="121"/>
                    <a:pt x="198" y="121"/>
                    <a:pt x="198" y="121"/>
                  </a:cubicBezTo>
                  <a:cubicBezTo>
                    <a:pt x="199" y="121"/>
                    <a:pt x="199" y="121"/>
                    <a:pt x="198" y="120"/>
                  </a:cubicBezTo>
                  <a:cubicBezTo>
                    <a:pt x="196" y="115"/>
                    <a:pt x="196" y="115"/>
                    <a:pt x="196" y="115"/>
                  </a:cubicBezTo>
                  <a:cubicBezTo>
                    <a:pt x="195" y="114"/>
                    <a:pt x="195" y="114"/>
                    <a:pt x="194" y="115"/>
                  </a:cubicBezTo>
                  <a:cubicBezTo>
                    <a:pt x="193" y="115"/>
                    <a:pt x="192" y="116"/>
                    <a:pt x="192" y="117"/>
                  </a:cubicBezTo>
                  <a:cubicBezTo>
                    <a:pt x="194" y="121"/>
                    <a:pt x="194" y="121"/>
                    <a:pt x="194" y="121"/>
                  </a:cubicBezTo>
                  <a:cubicBezTo>
                    <a:pt x="195" y="122"/>
                    <a:pt x="196" y="122"/>
                    <a:pt x="196" y="122"/>
                  </a:cubicBezTo>
                  <a:cubicBezTo>
                    <a:pt x="196" y="122"/>
                    <a:pt x="196" y="122"/>
                    <a:pt x="196" y="122"/>
                  </a:cubicBezTo>
                  <a:cubicBezTo>
                    <a:pt x="192" y="124"/>
                    <a:pt x="192" y="124"/>
                    <a:pt x="192" y="124"/>
                  </a:cubicBezTo>
                  <a:cubicBezTo>
                    <a:pt x="192" y="124"/>
                    <a:pt x="192" y="124"/>
                    <a:pt x="192" y="124"/>
                  </a:cubicBezTo>
                  <a:cubicBezTo>
                    <a:pt x="193" y="123"/>
                    <a:pt x="193" y="123"/>
                    <a:pt x="192" y="122"/>
                  </a:cubicBezTo>
                  <a:cubicBezTo>
                    <a:pt x="188" y="113"/>
                    <a:pt x="188" y="113"/>
                    <a:pt x="188" y="113"/>
                  </a:cubicBezTo>
                  <a:cubicBezTo>
                    <a:pt x="187" y="113"/>
                    <a:pt x="187" y="113"/>
                    <a:pt x="187" y="113"/>
                  </a:cubicBezTo>
                  <a:cubicBezTo>
                    <a:pt x="187" y="113"/>
                    <a:pt x="186" y="113"/>
                    <a:pt x="186" y="113"/>
                  </a:cubicBezTo>
                  <a:cubicBezTo>
                    <a:pt x="186" y="113"/>
                    <a:pt x="186" y="113"/>
                    <a:pt x="186" y="113"/>
                  </a:cubicBezTo>
                  <a:cubicBezTo>
                    <a:pt x="186" y="112"/>
                    <a:pt x="187" y="111"/>
                    <a:pt x="188" y="110"/>
                  </a:cubicBezTo>
                  <a:cubicBezTo>
                    <a:pt x="191" y="116"/>
                    <a:pt x="191" y="116"/>
                    <a:pt x="191" y="116"/>
                  </a:cubicBezTo>
                  <a:cubicBezTo>
                    <a:pt x="192" y="114"/>
                    <a:pt x="192" y="113"/>
                    <a:pt x="193" y="113"/>
                  </a:cubicBezTo>
                  <a:cubicBezTo>
                    <a:pt x="195" y="112"/>
                    <a:pt x="196" y="113"/>
                    <a:pt x="197" y="115"/>
                  </a:cubicBezTo>
                  <a:cubicBezTo>
                    <a:pt x="199" y="119"/>
                    <a:pt x="199" y="119"/>
                    <a:pt x="199" y="119"/>
                  </a:cubicBezTo>
                  <a:cubicBezTo>
                    <a:pt x="200" y="120"/>
                    <a:pt x="201" y="120"/>
                    <a:pt x="202" y="120"/>
                  </a:cubicBezTo>
                  <a:cubicBezTo>
                    <a:pt x="202" y="120"/>
                    <a:pt x="202" y="120"/>
                    <a:pt x="202" y="120"/>
                  </a:cubicBezTo>
                  <a:close/>
                  <a:moveTo>
                    <a:pt x="212" y="114"/>
                  </a:moveTo>
                  <a:cubicBezTo>
                    <a:pt x="208" y="116"/>
                    <a:pt x="208" y="116"/>
                    <a:pt x="208" y="116"/>
                  </a:cubicBezTo>
                  <a:cubicBezTo>
                    <a:pt x="208" y="116"/>
                    <a:pt x="208" y="116"/>
                    <a:pt x="208" y="116"/>
                  </a:cubicBezTo>
                  <a:cubicBezTo>
                    <a:pt x="209" y="115"/>
                    <a:pt x="209" y="115"/>
                    <a:pt x="209" y="114"/>
                  </a:cubicBezTo>
                  <a:cubicBezTo>
                    <a:pt x="206" y="110"/>
                    <a:pt x="206" y="110"/>
                    <a:pt x="206" y="110"/>
                  </a:cubicBezTo>
                  <a:cubicBezTo>
                    <a:pt x="206" y="109"/>
                    <a:pt x="206" y="109"/>
                    <a:pt x="206" y="109"/>
                  </a:cubicBezTo>
                  <a:cubicBezTo>
                    <a:pt x="205" y="109"/>
                    <a:pt x="205" y="109"/>
                    <a:pt x="204" y="109"/>
                  </a:cubicBezTo>
                  <a:cubicBezTo>
                    <a:pt x="203" y="110"/>
                    <a:pt x="202" y="111"/>
                    <a:pt x="202" y="111"/>
                  </a:cubicBezTo>
                  <a:cubicBezTo>
                    <a:pt x="205" y="116"/>
                    <a:pt x="205" y="116"/>
                    <a:pt x="205" y="116"/>
                  </a:cubicBezTo>
                  <a:cubicBezTo>
                    <a:pt x="206" y="117"/>
                    <a:pt x="206" y="117"/>
                    <a:pt x="207" y="117"/>
                  </a:cubicBezTo>
                  <a:cubicBezTo>
                    <a:pt x="207" y="117"/>
                    <a:pt x="207" y="117"/>
                    <a:pt x="207" y="117"/>
                  </a:cubicBezTo>
                  <a:cubicBezTo>
                    <a:pt x="203" y="119"/>
                    <a:pt x="203" y="119"/>
                    <a:pt x="203" y="119"/>
                  </a:cubicBezTo>
                  <a:cubicBezTo>
                    <a:pt x="203" y="119"/>
                    <a:pt x="203" y="119"/>
                    <a:pt x="203" y="119"/>
                  </a:cubicBezTo>
                  <a:cubicBezTo>
                    <a:pt x="204" y="119"/>
                    <a:pt x="204" y="118"/>
                    <a:pt x="204" y="117"/>
                  </a:cubicBezTo>
                  <a:cubicBezTo>
                    <a:pt x="201" y="113"/>
                    <a:pt x="201" y="113"/>
                    <a:pt x="201" y="113"/>
                  </a:cubicBezTo>
                  <a:cubicBezTo>
                    <a:pt x="200" y="112"/>
                    <a:pt x="200" y="112"/>
                    <a:pt x="200" y="112"/>
                  </a:cubicBezTo>
                  <a:cubicBezTo>
                    <a:pt x="200" y="112"/>
                    <a:pt x="200" y="112"/>
                    <a:pt x="199" y="113"/>
                  </a:cubicBezTo>
                  <a:cubicBezTo>
                    <a:pt x="199" y="112"/>
                    <a:pt x="199" y="112"/>
                    <a:pt x="199" y="112"/>
                  </a:cubicBezTo>
                  <a:cubicBezTo>
                    <a:pt x="201" y="110"/>
                    <a:pt x="201" y="110"/>
                    <a:pt x="201" y="110"/>
                  </a:cubicBezTo>
                  <a:cubicBezTo>
                    <a:pt x="202" y="111"/>
                    <a:pt x="202" y="111"/>
                    <a:pt x="202" y="111"/>
                  </a:cubicBezTo>
                  <a:cubicBezTo>
                    <a:pt x="202" y="110"/>
                    <a:pt x="203" y="109"/>
                    <a:pt x="204" y="108"/>
                  </a:cubicBezTo>
                  <a:cubicBezTo>
                    <a:pt x="205" y="107"/>
                    <a:pt x="206" y="108"/>
                    <a:pt x="208" y="110"/>
                  </a:cubicBezTo>
                  <a:cubicBezTo>
                    <a:pt x="210" y="114"/>
                    <a:pt x="210" y="114"/>
                    <a:pt x="210" y="114"/>
                  </a:cubicBezTo>
                  <a:cubicBezTo>
                    <a:pt x="210" y="114"/>
                    <a:pt x="211" y="115"/>
                    <a:pt x="212" y="114"/>
                  </a:cubicBezTo>
                  <a:cubicBezTo>
                    <a:pt x="212" y="114"/>
                    <a:pt x="212" y="114"/>
                    <a:pt x="212" y="114"/>
                  </a:cubicBezTo>
                  <a:close/>
                  <a:moveTo>
                    <a:pt x="218" y="104"/>
                  </a:moveTo>
                  <a:cubicBezTo>
                    <a:pt x="219" y="105"/>
                    <a:pt x="219" y="107"/>
                    <a:pt x="219" y="108"/>
                  </a:cubicBezTo>
                  <a:cubicBezTo>
                    <a:pt x="219" y="109"/>
                    <a:pt x="218" y="110"/>
                    <a:pt x="217" y="111"/>
                  </a:cubicBezTo>
                  <a:cubicBezTo>
                    <a:pt x="216" y="112"/>
                    <a:pt x="215" y="112"/>
                    <a:pt x="214" y="112"/>
                  </a:cubicBezTo>
                  <a:cubicBezTo>
                    <a:pt x="212" y="111"/>
                    <a:pt x="211" y="111"/>
                    <a:pt x="210" y="110"/>
                  </a:cubicBezTo>
                  <a:cubicBezTo>
                    <a:pt x="210" y="109"/>
                    <a:pt x="209" y="107"/>
                    <a:pt x="209" y="106"/>
                  </a:cubicBezTo>
                  <a:cubicBezTo>
                    <a:pt x="209" y="105"/>
                    <a:pt x="210" y="104"/>
                    <a:pt x="211" y="103"/>
                  </a:cubicBezTo>
                  <a:cubicBezTo>
                    <a:pt x="212" y="102"/>
                    <a:pt x="214" y="102"/>
                    <a:pt x="215" y="102"/>
                  </a:cubicBezTo>
                  <a:cubicBezTo>
                    <a:pt x="216" y="102"/>
                    <a:pt x="217" y="103"/>
                    <a:pt x="218" y="104"/>
                  </a:cubicBezTo>
                  <a:close/>
                  <a:moveTo>
                    <a:pt x="217" y="106"/>
                  </a:moveTo>
                  <a:cubicBezTo>
                    <a:pt x="216" y="105"/>
                    <a:pt x="215" y="104"/>
                    <a:pt x="214" y="103"/>
                  </a:cubicBezTo>
                  <a:cubicBezTo>
                    <a:pt x="213" y="103"/>
                    <a:pt x="212" y="103"/>
                    <a:pt x="212" y="103"/>
                  </a:cubicBezTo>
                  <a:cubicBezTo>
                    <a:pt x="211" y="104"/>
                    <a:pt x="211" y="105"/>
                    <a:pt x="211" y="105"/>
                  </a:cubicBezTo>
                  <a:cubicBezTo>
                    <a:pt x="211" y="106"/>
                    <a:pt x="211" y="107"/>
                    <a:pt x="212" y="108"/>
                  </a:cubicBezTo>
                  <a:cubicBezTo>
                    <a:pt x="212" y="109"/>
                    <a:pt x="213" y="110"/>
                    <a:pt x="214" y="110"/>
                  </a:cubicBezTo>
                  <a:cubicBezTo>
                    <a:pt x="215" y="111"/>
                    <a:pt x="216" y="111"/>
                    <a:pt x="217" y="110"/>
                  </a:cubicBezTo>
                  <a:cubicBezTo>
                    <a:pt x="218" y="110"/>
                    <a:pt x="218" y="109"/>
                    <a:pt x="218" y="108"/>
                  </a:cubicBezTo>
                  <a:cubicBezTo>
                    <a:pt x="218" y="107"/>
                    <a:pt x="217" y="107"/>
                    <a:pt x="217" y="106"/>
                  </a:cubicBezTo>
                  <a:close/>
                  <a:moveTo>
                    <a:pt x="226" y="103"/>
                  </a:moveTo>
                  <a:cubicBezTo>
                    <a:pt x="222" y="107"/>
                    <a:pt x="222" y="107"/>
                    <a:pt x="222" y="107"/>
                  </a:cubicBezTo>
                  <a:cubicBezTo>
                    <a:pt x="222" y="106"/>
                    <a:pt x="222" y="106"/>
                    <a:pt x="222" y="106"/>
                  </a:cubicBezTo>
                  <a:cubicBezTo>
                    <a:pt x="223" y="105"/>
                    <a:pt x="223" y="105"/>
                    <a:pt x="223" y="104"/>
                  </a:cubicBezTo>
                  <a:cubicBezTo>
                    <a:pt x="216" y="97"/>
                    <a:pt x="216" y="97"/>
                    <a:pt x="216" y="97"/>
                  </a:cubicBezTo>
                  <a:cubicBezTo>
                    <a:pt x="216" y="96"/>
                    <a:pt x="216" y="96"/>
                    <a:pt x="215" y="96"/>
                  </a:cubicBezTo>
                  <a:cubicBezTo>
                    <a:pt x="215" y="96"/>
                    <a:pt x="215" y="96"/>
                    <a:pt x="214" y="97"/>
                  </a:cubicBezTo>
                  <a:cubicBezTo>
                    <a:pt x="214" y="97"/>
                    <a:pt x="214" y="97"/>
                    <a:pt x="214" y="97"/>
                  </a:cubicBezTo>
                  <a:cubicBezTo>
                    <a:pt x="214" y="97"/>
                    <a:pt x="214" y="97"/>
                    <a:pt x="214" y="97"/>
                  </a:cubicBezTo>
                  <a:cubicBezTo>
                    <a:pt x="214" y="96"/>
                    <a:pt x="215" y="95"/>
                    <a:pt x="216" y="94"/>
                  </a:cubicBezTo>
                  <a:cubicBezTo>
                    <a:pt x="224" y="103"/>
                    <a:pt x="224" y="103"/>
                    <a:pt x="224" y="103"/>
                  </a:cubicBezTo>
                  <a:cubicBezTo>
                    <a:pt x="224" y="104"/>
                    <a:pt x="225" y="104"/>
                    <a:pt x="226" y="103"/>
                  </a:cubicBezTo>
                  <a:cubicBezTo>
                    <a:pt x="226" y="103"/>
                    <a:pt x="226" y="103"/>
                    <a:pt x="226" y="103"/>
                  </a:cubicBezTo>
                  <a:close/>
                  <a:moveTo>
                    <a:pt x="231" y="93"/>
                  </a:moveTo>
                  <a:cubicBezTo>
                    <a:pt x="232" y="94"/>
                    <a:pt x="232" y="95"/>
                    <a:pt x="232" y="96"/>
                  </a:cubicBezTo>
                  <a:cubicBezTo>
                    <a:pt x="232" y="97"/>
                    <a:pt x="232" y="99"/>
                    <a:pt x="230" y="99"/>
                  </a:cubicBezTo>
                  <a:cubicBezTo>
                    <a:pt x="230" y="100"/>
                    <a:pt x="228" y="101"/>
                    <a:pt x="227" y="101"/>
                  </a:cubicBezTo>
                  <a:cubicBezTo>
                    <a:pt x="226" y="101"/>
                    <a:pt x="225" y="100"/>
                    <a:pt x="224" y="99"/>
                  </a:cubicBezTo>
                  <a:cubicBezTo>
                    <a:pt x="223" y="98"/>
                    <a:pt x="222" y="97"/>
                    <a:pt x="222" y="96"/>
                  </a:cubicBezTo>
                  <a:cubicBezTo>
                    <a:pt x="222" y="95"/>
                    <a:pt x="223" y="93"/>
                    <a:pt x="224" y="93"/>
                  </a:cubicBezTo>
                  <a:cubicBezTo>
                    <a:pt x="225" y="92"/>
                    <a:pt x="226" y="91"/>
                    <a:pt x="227" y="91"/>
                  </a:cubicBezTo>
                  <a:cubicBezTo>
                    <a:pt x="229" y="91"/>
                    <a:pt x="230" y="91"/>
                    <a:pt x="231" y="93"/>
                  </a:cubicBezTo>
                  <a:close/>
                  <a:moveTo>
                    <a:pt x="230" y="95"/>
                  </a:moveTo>
                  <a:cubicBezTo>
                    <a:pt x="229" y="94"/>
                    <a:pt x="228" y="93"/>
                    <a:pt x="227" y="93"/>
                  </a:cubicBezTo>
                  <a:cubicBezTo>
                    <a:pt x="226" y="92"/>
                    <a:pt x="225" y="92"/>
                    <a:pt x="224" y="93"/>
                  </a:cubicBezTo>
                  <a:cubicBezTo>
                    <a:pt x="224" y="93"/>
                    <a:pt x="224" y="94"/>
                    <a:pt x="224" y="95"/>
                  </a:cubicBezTo>
                  <a:cubicBezTo>
                    <a:pt x="224" y="96"/>
                    <a:pt x="224" y="96"/>
                    <a:pt x="225" y="97"/>
                  </a:cubicBezTo>
                  <a:cubicBezTo>
                    <a:pt x="226" y="98"/>
                    <a:pt x="227" y="99"/>
                    <a:pt x="228" y="99"/>
                  </a:cubicBezTo>
                  <a:cubicBezTo>
                    <a:pt x="229" y="99"/>
                    <a:pt x="230" y="99"/>
                    <a:pt x="231" y="99"/>
                  </a:cubicBezTo>
                  <a:cubicBezTo>
                    <a:pt x="232" y="98"/>
                    <a:pt x="232" y="97"/>
                    <a:pt x="231" y="97"/>
                  </a:cubicBezTo>
                  <a:cubicBezTo>
                    <a:pt x="231" y="96"/>
                    <a:pt x="231" y="95"/>
                    <a:pt x="230" y="95"/>
                  </a:cubicBezTo>
                  <a:close/>
                  <a:moveTo>
                    <a:pt x="236" y="82"/>
                  </a:moveTo>
                  <a:cubicBezTo>
                    <a:pt x="234" y="83"/>
                    <a:pt x="234" y="83"/>
                    <a:pt x="234" y="83"/>
                  </a:cubicBezTo>
                  <a:cubicBezTo>
                    <a:pt x="235" y="83"/>
                    <a:pt x="236" y="84"/>
                    <a:pt x="236" y="84"/>
                  </a:cubicBezTo>
                  <a:cubicBezTo>
                    <a:pt x="237" y="85"/>
                    <a:pt x="237" y="85"/>
                    <a:pt x="237" y="87"/>
                  </a:cubicBezTo>
                  <a:cubicBezTo>
                    <a:pt x="237" y="87"/>
                    <a:pt x="237" y="88"/>
                    <a:pt x="236" y="89"/>
                  </a:cubicBezTo>
                  <a:cubicBezTo>
                    <a:pt x="236" y="89"/>
                    <a:pt x="236" y="89"/>
                    <a:pt x="236" y="90"/>
                  </a:cubicBezTo>
                  <a:cubicBezTo>
                    <a:pt x="236" y="91"/>
                    <a:pt x="236" y="91"/>
                    <a:pt x="236" y="91"/>
                  </a:cubicBezTo>
                  <a:cubicBezTo>
                    <a:pt x="236" y="92"/>
                    <a:pt x="237" y="91"/>
                    <a:pt x="238" y="90"/>
                  </a:cubicBezTo>
                  <a:cubicBezTo>
                    <a:pt x="239" y="89"/>
                    <a:pt x="240" y="88"/>
                    <a:pt x="240" y="87"/>
                  </a:cubicBezTo>
                  <a:cubicBezTo>
                    <a:pt x="241" y="87"/>
                    <a:pt x="242" y="87"/>
                    <a:pt x="242" y="88"/>
                  </a:cubicBezTo>
                  <a:cubicBezTo>
                    <a:pt x="243" y="88"/>
                    <a:pt x="243" y="89"/>
                    <a:pt x="243" y="91"/>
                  </a:cubicBezTo>
                  <a:cubicBezTo>
                    <a:pt x="243" y="92"/>
                    <a:pt x="242" y="93"/>
                    <a:pt x="242" y="94"/>
                  </a:cubicBezTo>
                  <a:cubicBezTo>
                    <a:pt x="241" y="95"/>
                    <a:pt x="240" y="95"/>
                    <a:pt x="239" y="96"/>
                  </a:cubicBezTo>
                  <a:cubicBezTo>
                    <a:pt x="238" y="96"/>
                    <a:pt x="238" y="96"/>
                    <a:pt x="238" y="95"/>
                  </a:cubicBezTo>
                  <a:cubicBezTo>
                    <a:pt x="237" y="95"/>
                    <a:pt x="237" y="95"/>
                    <a:pt x="237" y="94"/>
                  </a:cubicBezTo>
                  <a:cubicBezTo>
                    <a:pt x="237" y="94"/>
                    <a:pt x="237" y="93"/>
                    <a:pt x="237" y="93"/>
                  </a:cubicBezTo>
                  <a:cubicBezTo>
                    <a:pt x="237" y="93"/>
                    <a:pt x="237" y="93"/>
                    <a:pt x="236" y="93"/>
                  </a:cubicBezTo>
                  <a:cubicBezTo>
                    <a:pt x="236" y="93"/>
                    <a:pt x="236" y="93"/>
                    <a:pt x="236" y="93"/>
                  </a:cubicBezTo>
                  <a:cubicBezTo>
                    <a:pt x="235" y="93"/>
                    <a:pt x="235" y="92"/>
                    <a:pt x="235" y="92"/>
                  </a:cubicBezTo>
                  <a:cubicBezTo>
                    <a:pt x="235" y="91"/>
                    <a:pt x="235" y="91"/>
                    <a:pt x="235" y="90"/>
                  </a:cubicBezTo>
                  <a:cubicBezTo>
                    <a:pt x="234" y="91"/>
                    <a:pt x="233" y="91"/>
                    <a:pt x="232" y="90"/>
                  </a:cubicBezTo>
                  <a:cubicBezTo>
                    <a:pt x="231" y="89"/>
                    <a:pt x="230" y="89"/>
                    <a:pt x="230" y="87"/>
                  </a:cubicBezTo>
                  <a:cubicBezTo>
                    <a:pt x="230" y="87"/>
                    <a:pt x="231" y="85"/>
                    <a:pt x="232" y="85"/>
                  </a:cubicBezTo>
                  <a:cubicBezTo>
                    <a:pt x="232" y="84"/>
                    <a:pt x="232" y="84"/>
                    <a:pt x="233" y="83"/>
                  </a:cubicBezTo>
                  <a:cubicBezTo>
                    <a:pt x="234" y="83"/>
                    <a:pt x="234" y="83"/>
                    <a:pt x="234" y="83"/>
                  </a:cubicBezTo>
                  <a:cubicBezTo>
                    <a:pt x="235" y="81"/>
                    <a:pt x="235" y="81"/>
                    <a:pt x="235" y="81"/>
                  </a:cubicBezTo>
                  <a:cubicBezTo>
                    <a:pt x="236" y="82"/>
                    <a:pt x="236" y="82"/>
                    <a:pt x="236" y="82"/>
                  </a:cubicBezTo>
                  <a:close/>
                  <a:moveTo>
                    <a:pt x="236" y="86"/>
                  </a:moveTo>
                  <a:cubicBezTo>
                    <a:pt x="235" y="86"/>
                    <a:pt x="234" y="85"/>
                    <a:pt x="234" y="85"/>
                  </a:cubicBezTo>
                  <a:cubicBezTo>
                    <a:pt x="233" y="85"/>
                    <a:pt x="232" y="85"/>
                    <a:pt x="232" y="85"/>
                  </a:cubicBezTo>
                  <a:cubicBezTo>
                    <a:pt x="231" y="86"/>
                    <a:pt x="231" y="86"/>
                    <a:pt x="231" y="87"/>
                  </a:cubicBezTo>
                  <a:cubicBezTo>
                    <a:pt x="231" y="87"/>
                    <a:pt x="232" y="87"/>
                    <a:pt x="232" y="88"/>
                  </a:cubicBezTo>
                  <a:cubicBezTo>
                    <a:pt x="233" y="88"/>
                    <a:pt x="233" y="89"/>
                    <a:pt x="234" y="89"/>
                  </a:cubicBezTo>
                  <a:cubicBezTo>
                    <a:pt x="235" y="89"/>
                    <a:pt x="235" y="89"/>
                    <a:pt x="236" y="89"/>
                  </a:cubicBezTo>
                  <a:cubicBezTo>
                    <a:pt x="237" y="88"/>
                    <a:pt x="236" y="87"/>
                    <a:pt x="236" y="86"/>
                  </a:cubicBezTo>
                  <a:close/>
                  <a:moveTo>
                    <a:pt x="242" y="89"/>
                  </a:moveTo>
                  <a:cubicBezTo>
                    <a:pt x="242" y="89"/>
                    <a:pt x="241" y="89"/>
                    <a:pt x="240" y="89"/>
                  </a:cubicBezTo>
                  <a:cubicBezTo>
                    <a:pt x="240" y="90"/>
                    <a:pt x="240" y="90"/>
                    <a:pt x="239" y="91"/>
                  </a:cubicBezTo>
                  <a:cubicBezTo>
                    <a:pt x="238" y="92"/>
                    <a:pt x="238" y="92"/>
                    <a:pt x="237" y="93"/>
                  </a:cubicBezTo>
                  <a:cubicBezTo>
                    <a:pt x="237" y="93"/>
                    <a:pt x="238" y="94"/>
                    <a:pt x="238" y="95"/>
                  </a:cubicBezTo>
                  <a:cubicBezTo>
                    <a:pt x="239" y="95"/>
                    <a:pt x="240" y="95"/>
                    <a:pt x="241" y="93"/>
                  </a:cubicBezTo>
                  <a:cubicBezTo>
                    <a:pt x="242" y="93"/>
                    <a:pt x="242" y="91"/>
                    <a:pt x="243" y="91"/>
                  </a:cubicBezTo>
                  <a:cubicBezTo>
                    <a:pt x="243" y="90"/>
                    <a:pt x="242" y="89"/>
                    <a:pt x="242" y="89"/>
                  </a:cubicBezTo>
                  <a:close/>
                  <a:moveTo>
                    <a:pt x="242" y="73"/>
                  </a:moveTo>
                  <a:cubicBezTo>
                    <a:pt x="242" y="73"/>
                    <a:pt x="242" y="73"/>
                    <a:pt x="242" y="74"/>
                  </a:cubicBezTo>
                  <a:cubicBezTo>
                    <a:pt x="242" y="74"/>
                    <a:pt x="242" y="74"/>
                    <a:pt x="242" y="75"/>
                  </a:cubicBezTo>
                  <a:cubicBezTo>
                    <a:pt x="247" y="83"/>
                    <a:pt x="247" y="83"/>
                    <a:pt x="247" y="83"/>
                  </a:cubicBezTo>
                  <a:cubicBezTo>
                    <a:pt x="248" y="85"/>
                    <a:pt x="248" y="86"/>
                    <a:pt x="247" y="87"/>
                  </a:cubicBezTo>
                  <a:cubicBezTo>
                    <a:pt x="246" y="88"/>
                    <a:pt x="246" y="88"/>
                    <a:pt x="245" y="87"/>
                  </a:cubicBezTo>
                  <a:cubicBezTo>
                    <a:pt x="245" y="87"/>
                    <a:pt x="245" y="87"/>
                    <a:pt x="245" y="87"/>
                  </a:cubicBezTo>
                  <a:cubicBezTo>
                    <a:pt x="245" y="86"/>
                    <a:pt x="245" y="86"/>
                    <a:pt x="245" y="86"/>
                  </a:cubicBezTo>
                  <a:cubicBezTo>
                    <a:pt x="245" y="86"/>
                    <a:pt x="246" y="85"/>
                    <a:pt x="246" y="85"/>
                  </a:cubicBezTo>
                  <a:cubicBezTo>
                    <a:pt x="246" y="85"/>
                    <a:pt x="246" y="85"/>
                    <a:pt x="246" y="85"/>
                  </a:cubicBezTo>
                  <a:cubicBezTo>
                    <a:pt x="247" y="85"/>
                    <a:pt x="246" y="83"/>
                    <a:pt x="245" y="81"/>
                  </a:cubicBezTo>
                  <a:cubicBezTo>
                    <a:pt x="238" y="80"/>
                    <a:pt x="238" y="80"/>
                    <a:pt x="238" y="80"/>
                  </a:cubicBezTo>
                  <a:cubicBezTo>
                    <a:pt x="237" y="80"/>
                    <a:pt x="237" y="80"/>
                    <a:pt x="236" y="80"/>
                  </a:cubicBezTo>
                  <a:cubicBezTo>
                    <a:pt x="236" y="80"/>
                    <a:pt x="236" y="80"/>
                    <a:pt x="236" y="80"/>
                  </a:cubicBezTo>
                  <a:cubicBezTo>
                    <a:pt x="235" y="80"/>
                    <a:pt x="235" y="80"/>
                    <a:pt x="235" y="80"/>
                  </a:cubicBezTo>
                  <a:cubicBezTo>
                    <a:pt x="238" y="77"/>
                    <a:pt x="238" y="77"/>
                    <a:pt x="238" y="77"/>
                  </a:cubicBezTo>
                  <a:cubicBezTo>
                    <a:pt x="238" y="77"/>
                    <a:pt x="238" y="77"/>
                    <a:pt x="238" y="77"/>
                  </a:cubicBezTo>
                  <a:cubicBezTo>
                    <a:pt x="238" y="78"/>
                    <a:pt x="238" y="78"/>
                    <a:pt x="238" y="78"/>
                  </a:cubicBezTo>
                  <a:cubicBezTo>
                    <a:pt x="238" y="78"/>
                    <a:pt x="238" y="79"/>
                    <a:pt x="239" y="79"/>
                  </a:cubicBezTo>
                  <a:cubicBezTo>
                    <a:pt x="244" y="80"/>
                    <a:pt x="244" y="80"/>
                    <a:pt x="244" y="80"/>
                  </a:cubicBezTo>
                  <a:cubicBezTo>
                    <a:pt x="242" y="75"/>
                    <a:pt x="242" y="75"/>
                    <a:pt x="242" y="75"/>
                  </a:cubicBezTo>
                  <a:cubicBezTo>
                    <a:pt x="241" y="75"/>
                    <a:pt x="241" y="75"/>
                    <a:pt x="241" y="75"/>
                  </a:cubicBezTo>
                  <a:cubicBezTo>
                    <a:pt x="241" y="75"/>
                    <a:pt x="241" y="75"/>
                    <a:pt x="241" y="75"/>
                  </a:cubicBezTo>
                  <a:cubicBezTo>
                    <a:pt x="240" y="75"/>
                    <a:pt x="240" y="75"/>
                    <a:pt x="240" y="75"/>
                  </a:cubicBezTo>
                  <a:cubicBezTo>
                    <a:pt x="240" y="75"/>
                    <a:pt x="240" y="75"/>
                    <a:pt x="240" y="75"/>
                  </a:cubicBezTo>
                  <a:cubicBezTo>
                    <a:pt x="242" y="73"/>
                    <a:pt x="242" y="73"/>
                    <a:pt x="242" y="73"/>
                  </a:cubicBezTo>
                  <a:cubicBezTo>
                    <a:pt x="242" y="73"/>
                    <a:pt x="242" y="73"/>
                    <a:pt x="242" y="73"/>
                  </a:cubicBezTo>
                  <a:close/>
                  <a:moveTo>
                    <a:pt x="253" y="63"/>
                  </a:moveTo>
                  <a:cubicBezTo>
                    <a:pt x="254" y="64"/>
                    <a:pt x="255" y="65"/>
                    <a:pt x="255" y="66"/>
                  </a:cubicBezTo>
                  <a:cubicBezTo>
                    <a:pt x="256" y="67"/>
                    <a:pt x="256" y="68"/>
                    <a:pt x="255" y="69"/>
                  </a:cubicBezTo>
                  <a:cubicBezTo>
                    <a:pt x="254" y="71"/>
                    <a:pt x="253" y="71"/>
                    <a:pt x="252" y="71"/>
                  </a:cubicBezTo>
                  <a:cubicBezTo>
                    <a:pt x="251" y="72"/>
                    <a:pt x="250" y="71"/>
                    <a:pt x="248" y="71"/>
                  </a:cubicBezTo>
                  <a:cubicBezTo>
                    <a:pt x="247" y="70"/>
                    <a:pt x="246" y="69"/>
                    <a:pt x="246" y="68"/>
                  </a:cubicBezTo>
                  <a:cubicBezTo>
                    <a:pt x="246" y="67"/>
                    <a:pt x="246" y="66"/>
                    <a:pt x="246" y="65"/>
                  </a:cubicBezTo>
                  <a:cubicBezTo>
                    <a:pt x="247" y="63"/>
                    <a:pt x="248" y="63"/>
                    <a:pt x="249" y="62"/>
                  </a:cubicBezTo>
                  <a:cubicBezTo>
                    <a:pt x="250" y="62"/>
                    <a:pt x="252" y="62"/>
                    <a:pt x="253" y="63"/>
                  </a:cubicBezTo>
                  <a:close/>
                  <a:moveTo>
                    <a:pt x="252" y="65"/>
                  </a:moveTo>
                  <a:cubicBezTo>
                    <a:pt x="251" y="64"/>
                    <a:pt x="250" y="64"/>
                    <a:pt x="249" y="64"/>
                  </a:cubicBezTo>
                  <a:cubicBezTo>
                    <a:pt x="248" y="64"/>
                    <a:pt x="247" y="64"/>
                    <a:pt x="247" y="65"/>
                  </a:cubicBezTo>
                  <a:cubicBezTo>
                    <a:pt x="246" y="66"/>
                    <a:pt x="246" y="66"/>
                    <a:pt x="247" y="67"/>
                  </a:cubicBezTo>
                  <a:cubicBezTo>
                    <a:pt x="247" y="68"/>
                    <a:pt x="248" y="68"/>
                    <a:pt x="249" y="69"/>
                  </a:cubicBezTo>
                  <a:cubicBezTo>
                    <a:pt x="250" y="69"/>
                    <a:pt x="251" y="69"/>
                    <a:pt x="252" y="70"/>
                  </a:cubicBezTo>
                  <a:cubicBezTo>
                    <a:pt x="253" y="70"/>
                    <a:pt x="254" y="69"/>
                    <a:pt x="254" y="69"/>
                  </a:cubicBezTo>
                  <a:cubicBezTo>
                    <a:pt x="255" y="68"/>
                    <a:pt x="255" y="67"/>
                    <a:pt x="254" y="66"/>
                  </a:cubicBezTo>
                  <a:cubicBezTo>
                    <a:pt x="254" y="66"/>
                    <a:pt x="253" y="65"/>
                    <a:pt x="252" y="65"/>
                  </a:cubicBezTo>
                  <a:close/>
                  <a:moveTo>
                    <a:pt x="266" y="40"/>
                  </a:moveTo>
                  <a:cubicBezTo>
                    <a:pt x="267" y="42"/>
                    <a:pt x="267" y="44"/>
                    <a:pt x="266" y="46"/>
                  </a:cubicBezTo>
                  <a:cubicBezTo>
                    <a:pt x="265" y="48"/>
                    <a:pt x="264" y="49"/>
                    <a:pt x="262" y="50"/>
                  </a:cubicBezTo>
                  <a:cubicBezTo>
                    <a:pt x="261" y="51"/>
                    <a:pt x="259" y="51"/>
                    <a:pt x="257" y="50"/>
                  </a:cubicBezTo>
                  <a:cubicBezTo>
                    <a:pt x="255" y="49"/>
                    <a:pt x="254" y="48"/>
                    <a:pt x="253" y="47"/>
                  </a:cubicBezTo>
                  <a:cubicBezTo>
                    <a:pt x="252" y="45"/>
                    <a:pt x="252" y="43"/>
                    <a:pt x="253" y="41"/>
                  </a:cubicBezTo>
                  <a:cubicBezTo>
                    <a:pt x="254" y="41"/>
                    <a:pt x="254" y="40"/>
                    <a:pt x="254" y="39"/>
                  </a:cubicBezTo>
                  <a:cubicBezTo>
                    <a:pt x="255" y="39"/>
                    <a:pt x="255" y="38"/>
                    <a:pt x="255" y="38"/>
                  </a:cubicBezTo>
                  <a:cubicBezTo>
                    <a:pt x="255" y="38"/>
                    <a:pt x="255" y="37"/>
                    <a:pt x="255" y="37"/>
                  </a:cubicBezTo>
                  <a:cubicBezTo>
                    <a:pt x="255" y="37"/>
                    <a:pt x="255" y="37"/>
                    <a:pt x="255" y="37"/>
                  </a:cubicBezTo>
                  <a:cubicBezTo>
                    <a:pt x="259" y="38"/>
                    <a:pt x="259" y="38"/>
                    <a:pt x="259" y="38"/>
                  </a:cubicBezTo>
                  <a:cubicBezTo>
                    <a:pt x="259" y="39"/>
                    <a:pt x="259" y="39"/>
                    <a:pt x="259" y="39"/>
                  </a:cubicBezTo>
                  <a:cubicBezTo>
                    <a:pt x="258" y="39"/>
                    <a:pt x="257" y="39"/>
                    <a:pt x="256" y="39"/>
                  </a:cubicBezTo>
                  <a:cubicBezTo>
                    <a:pt x="255" y="39"/>
                    <a:pt x="254" y="40"/>
                    <a:pt x="254" y="41"/>
                  </a:cubicBezTo>
                  <a:cubicBezTo>
                    <a:pt x="254" y="43"/>
                    <a:pt x="254" y="44"/>
                    <a:pt x="254" y="45"/>
                  </a:cubicBezTo>
                  <a:cubicBezTo>
                    <a:pt x="255" y="47"/>
                    <a:pt x="256" y="47"/>
                    <a:pt x="258" y="48"/>
                  </a:cubicBezTo>
                  <a:cubicBezTo>
                    <a:pt x="260" y="49"/>
                    <a:pt x="261" y="49"/>
                    <a:pt x="263" y="49"/>
                  </a:cubicBezTo>
                  <a:cubicBezTo>
                    <a:pt x="264" y="48"/>
                    <a:pt x="265" y="47"/>
                    <a:pt x="266" y="46"/>
                  </a:cubicBezTo>
                  <a:cubicBezTo>
                    <a:pt x="266" y="45"/>
                    <a:pt x="266" y="43"/>
                    <a:pt x="266" y="42"/>
                  </a:cubicBezTo>
                  <a:cubicBezTo>
                    <a:pt x="266" y="42"/>
                    <a:pt x="266" y="41"/>
                    <a:pt x="266" y="40"/>
                  </a:cubicBezTo>
                  <a:cubicBezTo>
                    <a:pt x="266" y="40"/>
                    <a:pt x="266" y="40"/>
                    <a:pt x="266" y="40"/>
                  </a:cubicBezTo>
                  <a:close/>
                  <a:moveTo>
                    <a:pt x="270" y="30"/>
                  </a:moveTo>
                  <a:cubicBezTo>
                    <a:pt x="269" y="34"/>
                    <a:pt x="269" y="34"/>
                    <a:pt x="269" y="34"/>
                  </a:cubicBezTo>
                  <a:cubicBezTo>
                    <a:pt x="269" y="34"/>
                    <a:pt x="269" y="34"/>
                    <a:pt x="269" y="34"/>
                  </a:cubicBezTo>
                  <a:cubicBezTo>
                    <a:pt x="269" y="33"/>
                    <a:pt x="269" y="33"/>
                    <a:pt x="268" y="32"/>
                  </a:cubicBezTo>
                  <a:cubicBezTo>
                    <a:pt x="263" y="31"/>
                    <a:pt x="263" y="31"/>
                    <a:pt x="263" y="31"/>
                  </a:cubicBezTo>
                  <a:cubicBezTo>
                    <a:pt x="262" y="31"/>
                    <a:pt x="261" y="31"/>
                    <a:pt x="261" y="32"/>
                  </a:cubicBezTo>
                  <a:cubicBezTo>
                    <a:pt x="260" y="33"/>
                    <a:pt x="261" y="33"/>
                    <a:pt x="261" y="34"/>
                  </a:cubicBezTo>
                  <a:cubicBezTo>
                    <a:pt x="266" y="36"/>
                    <a:pt x="266" y="36"/>
                    <a:pt x="266" y="36"/>
                  </a:cubicBezTo>
                  <a:cubicBezTo>
                    <a:pt x="267" y="36"/>
                    <a:pt x="268" y="36"/>
                    <a:pt x="268" y="35"/>
                  </a:cubicBezTo>
                  <a:cubicBezTo>
                    <a:pt x="268" y="35"/>
                    <a:pt x="268" y="35"/>
                    <a:pt x="268" y="35"/>
                  </a:cubicBezTo>
                  <a:cubicBezTo>
                    <a:pt x="267" y="39"/>
                    <a:pt x="267" y="39"/>
                    <a:pt x="267" y="39"/>
                  </a:cubicBezTo>
                  <a:cubicBezTo>
                    <a:pt x="267" y="39"/>
                    <a:pt x="267" y="39"/>
                    <a:pt x="267" y="39"/>
                  </a:cubicBezTo>
                  <a:cubicBezTo>
                    <a:pt x="267" y="38"/>
                    <a:pt x="267" y="38"/>
                    <a:pt x="266" y="37"/>
                  </a:cubicBezTo>
                  <a:cubicBezTo>
                    <a:pt x="256" y="35"/>
                    <a:pt x="256" y="35"/>
                    <a:pt x="256" y="35"/>
                  </a:cubicBezTo>
                  <a:cubicBezTo>
                    <a:pt x="256" y="35"/>
                    <a:pt x="255" y="35"/>
                    <a:pt x="255" y="35"/>
                  </a:cubicBezTo>
                  <a:cubicBezTo>
                    <a:pt x="255" y="35"/>
                    <a:pt x="255" y="35"/>
                    <a:pt x="255" y="35"/>
                  </a:cubicBezTo>
                  <a:cubicBezTo>
                    <a:pt x="254" y="35"/>
                    <a:pt x="254" y="35"/>
                    <a:pt x="254" y="35"/>
                  </a:cubicBezTo>
                  <a:cubicBezTo>
                    <a:pt x="254" y="35"/>
                    <a:pt x="254" y="34"/>
                    <a:pt x="254" y="32"/>
                  </a:cubicBezTo>
                  <a:cubicBezTo>
                    <a:pt x="260" y="34"/>
                    <a:pt x="260" y="34"/>
                    <a:pt x="260" y="34"/>
                  </a:cubicBezTo>
                  <a:cubicBezTo>
                    <a:pt x="260" y="33"/>
                    <a:pt x="259" y="31"/>
                    <a:pt x="260" y="31"/>
                  </a:cubicBezTo>
                  <a:cubicBezTo>
                    <a:pt x="260" y="29"/>
                    <a:pt x="261" y="28"/>
                    <a:pt x="263" y="29"/>
                  </a:cubicBezTo>
                  <a:cubicBezTo>
                    <a:pt x="268" y="30"/>
                    <a:pt x="268" y="30"/>
                    <a:pt x="268" y="30"/>
                  </a:cubicBezTo>
                  <a:cubicBezTo>
                    <a:pt x="270" y="31"/>
                    <a:pt x="270" y="31"/>
                    <a:pt x="270" y="30"/>
                  </a:cubicBezTo>
                  <a:cubicBezTo>
                    <a:pt x="270" y="30"/>
                    <a:pt x="270" y="30"/>
                    <a:pt x="270" y="30"/>
                  </a:cubicBezTo>
                  <a:close/>
                  <a:moveTo>
                    <a:pt x="259" y="22"/>
                  </a:moveTo>
                  <a:cubicBezTo>
                    <a:pt x="259" y="22"/>
                    <a:pt x="259" y="22"/>
                    <a:pt x="260" y="23"/>
                  </a:cubicBezTo>
                  <a:cubicBezTo>
                    <a:pt x="260" y="23"/>
                    <a:pt x="260" y="23"/>
                    <a:pt x="260" y="23"/>
                  </a:cubicBezTo>
                  <a:cubicBezTo>
                    <a:pt x="259" y="24"/>
                    <a:pt x="260" y="24"/>
                    <a:pt x="259" y="24"/>
                  </a:cubicBezTo>
                  <a:cubicBezTo>
                    <a:pt x="259" y="24"/>
                    <a:pt x="259" y="25"/>
                    <a:pt x="258" y="24"/>
                  </a:cubicBezTo>
                  <a:cubicBezTo>
                    <a:pt x="258" y="24"/>
                    <a:pt x="258" y="24"/>
                    <a:pt x="258" y="24"/>
                  </a:cubicBezTo>
                  <a:cubicBezTo>
                    <a:pt x="258" y="23"/>
                    <a:pt x="257" y="23"/>
                    <a:pt x="258" y="23"/>
                  </a:cubicBezTo>
                  <a:cubicBezTo>
                    <a:pt x="258" y="23"/>
                    <a:pt x="258" y="23"/>
                    <a:pt x="258" y="22"/>
                  </a:cubicBezTo>
                  <a:cubicBezTo>
                    <a:pt x="258" y="22"/>
                    <a:pt x="258" y="22"/>
                    <a:pt x="259" y="22"/>
                  </a:cubicBezTo>
                  <a:close/>
                  <a:moveTo>
                    <a:pt x="272" y="23"/>
                  </a:moveTo>
                  <a:cubicBezTo>
                    <a:pt x="271" y="28"/>
                    <a:pt x="271" y="28"/>
                    <a:pt x="271" y="28"/>
                  </a:cubicBezTo>
                  <a:cubicBezTo>
                    <a:pt x="270" y="28"/>
                    <a:pt x="270" y="28"/>
                    <a:pt x="270" y="28"/>
                  </a:cubicBezTo>
                  <a:cubicBezTo>
                    <a:pt x="270" y="27"/>
                    <a:pt x="270" y="26"/>
                    <a:pt x="269" y="26"/>
                  </a:cubicBezTo>
                  <a:cubicBezTo>
                    <a:pt x="264" y="25"/>
                    <a:pt x="264" y="25"/>
                    <a:pt x="264" y="25"/>
                  </a:cubicBezTo>
                  <a:cubicBezTo>
                    <a:pt x="263" y="25"/>
                    <a:pt x="262" y="25"/>
                    <a:pt x="262" y="26"/>
                  </a:cubicBezTo>
                  <a:cubicBezTo>
                    <a:pt x="262" y="26"/>
                    <a:pt x="262" y="26"/>
                    <a:pt x="262" y="27"/>
                  </a:cubicBezTo>
                  <a:cubicBezTo>
                    <a:pt x="262" y="27"/>
                    <a:pt x="262" y="27"/>
                    <a:pt x="262" y="27"/>
                  </a:cubicBezTo>
                  <a:cubicBezTo>
                    <a:pt x="262" y="23"/>
                    <a:pt x="262" y="23"/>
                    <a:pt x="262" y="23"/>
                  </a:cubicBezTo>
                  <a:cubicBezTo>
                    <a:pt x="269" y="24"/>
                    <a:pt x="269" y="24"/>
                    <a:pt x="269" y="24"/>
                  </a:cubicBezTo>
                  <a:cubicBezTo>
                    <a:pt x="271" y="25"/>
                    <a:pt x="271" y="24"/>
                    <a:pt x="272" y="23"/>
                  </a:cubicBezTo>
                  <a:cubicBezTo>
                    <a:pt x="272" y="23"/>
                    <a:pt x="272" y="23"/>
                    <a:pt x="272" y="23"/>
                  </a:cubicBezTo>
                  <a:close/>
                  <a:moveTo>
                    <a:pt x="273" y="12"/>
                  </a:moveTo>
                  <a:cubicBezTo>
                    <a:pt x="273" y="16"/>
                    <a:pt x="273" y="16"/>
                    <a:pt x="273" y="16"/>
                  </a:cubicBezTo>
                  <a:cubicBezTo>
                    <a:pt x="272" y="16"/>
                    <a:pt x="272" y="16"/>
                    <a:pt x="272" y="16"/>
                  </a:cubicBezTo>
                  <a:cubicBezTo>
                    <a:pt x="272" y="15"/>
                    <a:pt x="272" y="15"/>
                    <a:pt x="271" y="15"/>
                  </a:cubicBezTo>
                  <a:cubicBezTo>
                    <a:pt x="266" y="14"/>
                    <a:pt x="266" y="14"/>
                    <a:pt x="266" y="14"/>
                  </a:cubicBezTo>
                  <a:cubicBezTo>
                    <a:pt x="266" y="14"/>
                    <a:pt x="266" y="14"/>
                    <a:pt x="265" y="14"/>
                  </a:cubicBezTo>
                  <a:cubicBezTo>
                    <a:pt x="265" y="15"/>
                    <a:pt x="265" y="15"/>
                    <a:pt x="265" y="15"/>
                  </a:cubicBezTo>
                  <a:cubicBezTo>
                    <a:pt x="265" y="16"/>
                    <a:pt x="265" y="17"/>
                    <a:pt x="266" y="18"/>
                  </a:cubicBezTo>
                  <a:cubicBezTo>
                    <a:pt x="271" y="19"/>
                    <a:pt x="271" y="19"/>
                    <a:pt x="271" y="19"/>
                  </a:cubicBezTo>
                  <a:cubicBezTo>
                    <a:pt x="272" y="19"/>
                    <a:pt x="272" y="18"/>
                    <a:pt x="273" y="17"/>
                  </a:cubicBezTo>
                  <a:cubicBezTo>
                    <a:pt x="273" y="17"/>
                    <a:pt x="273" y="17"/>
                    <a:pt x="273" y="17"/>
                  </a:cubicBezTo>
                  <a:cubicBezTo>
                    <a:pt x="273" y="22"/>
                    <a:pt x="273" y="22"/>
                    <a:pt x="273" y="22"/>
                  </a:cubicBezTo>
                  <a:cubicBezTo>
                    <a:pt x="272" y="22"/>
                    <a:pt x="272" y="22"/>
                    <a:pt x="272" y="22"/>
                  </a:cubicBezTo>
                  <a:cubicBezTo>
                    <a:pt x="272" y="21"/>
                    <a:pt x="272" y="21"/>
                    <a:pt x="271" y="20"/>
                  </a:cubicBezTo>
                  <a:cubicBezTo>
                    <a:pt x="265" y="19"/>
                    <a:pt x="265" y="19"/>
                    <a:pt x="265" y="19"/>
                  </a:cubicBezTo>
                  <a:cubicBezTo>
                    <a:pt x="265" y="19"/>
                    <a:pt x="264" y="19"/>
                    <a:pt x="264" y="19"/>
                  </a:cubicBezTo>
                  <a:cubicBezTo>
                    <a:pt x="264" y="19"/>
                    <a:pt x="264" y="20"/>
                    <a:pt x="264" y="21"/>
                  </a:cubicBezTo>
                  <a:cubicBezTo>
                    <a:pt x="264" y="21"/>
                    <a:pt x="264" y="21"/>
                    <a:pt x="264" y="21"/>
                  </a:cubicBezTo>
                  <a:cubicBezTo>
                    <a:pt x="263" y="17"/>
                    <a:pt x="263" y="17"/>
                    <a:pt x="263" y="17"/>
                  </a:cubicBezTo>
                  <a:cubicBezTo>
                    <a:pt x="265" y="18"/>
                    <a:pt x="265" y="18"/>
                    <a:pt x="265" y="18"/>
                  </a:cubicBezTo>
                  <a:cubicBezTo>
                    <a:pt x="264" y="17"/>
                    <a:pt x="263" y="16"/>
                    <a:pt x="264" y="15"/>
                  </a:cubicBezTo>
                  <a:cubicBezTo>
                    <a:pt x="264" y="13"/>
                    <a:pt x="265" y="12"/>
                    <a:pt x="267" y="13"/>
                  </a:cubicBezTo>
                  <a:cubicBezTo>
                    <a:pt x="272" y="13"/>
                    <a:pt x="272" y="13"/>
                    <a:pt x="272" y="13"/>
                  </a:cubicBezTo>
                  <a:cubicBezTo>
                    <a:pt x="272" y="13"/>
                    <a:pt x="273" y="13"/>
                    <a:pt x="273" y="12"/>
                  </a:cubicBezTo>
                  <a:cubicBezTo>
                    <a:pt x="273" y="12"/>
                    <a:pt x="273" y="12"/>
                    <a:pt x="273" y="12"/>
                  </a:cubicBezTo>
                  <a:close/>
                  <a:moveTo>
                    <a:pt x="273" y="1"/>
                  </a:moveTo>
                  <a:cubicBezTo>
                    <a:pt x="273" y="2"/>
                    <a:pt x="273" y="2"/>
                    <a:pt x="274" y="2"/>
                  </a:cubicBezTo>
                  <a:cubicBezTo>
                    <a:pt x="274" y="3"/>
                    <a:pt x="274" y="3"/>
                    <a:pt x="274" y="3"/>
                  </a:cubicBezTo>
                  <a:cubicBezTo>
                    <a:pt x="274" y="4"/>
                    <a:pt x="274" y="4"/>
                    <a:pt x="272" y="5"/>
                  </a:cubicBezTo>
                  <a:cubicBezTo>
                    <a:pt x="273" y="5"/>
                    <a:pt x="273" y="5"/>
                    <a:pt x="274" y="6"/>
                  </a:cubicBezTo>
                  <a:cubicBezTo>
                    <a:pt x="274" y="7"/>
                    <a:pt x="274" y="7"/>
                    <a:pt x="274" y="7"/>
                  </a:cubicBezTo>
                  <a:cubicBezTo>
                    <a:pt x="274" y="8"/>
                    <a:pt x="274" y="9"/>
                    <a:pt x="273" y="9"/>
                  </a:cubicBezTo>
                  <a:cubicBezTo>
                    <a:pt x="273" y="9"/>
                    <a:pt x="272" y="10"/>
                    <a:pt x="272" y="10"/>
                  </a:cubicBezTo>
                  <a:cubicBezTo>
                    <a:pt x="270" y="10"/>
                    <a:pt x="270" y="9"/>
                    <a:pt x="269" y="8"/>
                  </a:cubicBezTo>
                  <a:cubicBezTo>
                    <a:pt x="268" y="7"/>
                    <a:pt x="268" y="6"/>
                    <a:pt x="268" y="5"/>
                  </a:cubicBezTo>
                  <a:cubicBezTo>
                    <a:pt x="267" y="5"/>
                    <a:pt x="267" y="5"/>
                    <a:pt x="267" y="5"/>
                  </a:cubicBezTo>
                  <a:cubicBezTo>
                    <a:pt x="265" y="5"/>
                    <a:pt x="264" y="5"/>
                    <a:pt x="264" y="6"/>
                  </a:cubicBezTo>
                  <a:cubicBezTo>
                    <a:pt x="264" y="7"/>
                    <a:pt x="265" y="7"/>
                    <a:pt x="265" y="7"/>
                  </a:cubicBezTo>
                  <a:cubicBezTo>
                    <a:pt x="266" y="7"/>
                    <a:pt x="266" y="7"/>
                    <a:pt x="266" y="7"/>
                  </a:cubicBezTo>
                  <a:cubicBezTo>
                    <a:pt x="266" y="7"/>
                    <a:pt x="266" y="7"/>
                    <a:pt x="266" y="7"/>
                  </a:cubicBezTo>
                  <a:cubicBezTo>
                    <a:pt x="266" y="7"/>
                    <a:pt x="266" y="7"/>
                    <a:pt x="267" y="8"/>
                  </a:cubicBezTo>
                  <a:cubicBezTo>
                    <a:pt x="267" y="8"/>
                    <a:pt x="267" y="8"/>
                    <a:pt x="267" y="9"/>
                  </a:cubicBezTo>
                  <a:cubicBezTo>
                    <a:pt x="267" y="9"/>
                    <a:pt x="267" y="9"/>
                    <a:pt x="267" y="9"/>
                  </a:cubicBezTo>
                  <a:cubicBezTo>
                    <a:pt x="266" y="10"/>
                    <a:pt x="266" y="10"/>
                    <a:pt x="266" y="10"/>
                  </a:cubicBezTo>
                  <a:cubicBezTo>
                    <a:pt x="266" y="10"/>
                    <a:pt x="265" y="9"/>
                    <a:pt x="265" y="9"/>
                  </a:cubicBezTo>
                  <a:cubicBezTo>
                    <a:pt x="264" y="8"/>
                    <a:pt x="264" y="7"/>
                    <a:pt x="264" y="7"/>
                  </a:cubicBezTo>
                  <a:cubicBezTo>
                    <a:pt x="264" y="5"/>
                    <a:pt x="265" y="5"/>
                    <a:pt x="265" y="4"/>
                  </a:cubicBezTo>
                  <a:cubicBezTo>
                    <a:pt x="266" y="4"/>
                    <a:pt x="266" y="3"/>
                    <a:pt x="268" y="3"/>
                  </a:cubicBezTo>
                  <a:cubicBezTo>
                    <a:pt x="272" y="3"/>
                    <a:pt x="272" y="3"/>
                    <a:pt x="272" y="3"/>
                  </a:cubicBezTo>
                  <a:cubicBezTo>
                    <a:pt x="272" y="3"/>
                    <a:pt x="273" y="3"/>
                    <a:pt x="273" y="3"/>
                  </a:cubicBezTo>
                  <a:cubicBezTo>
                    <a:pt x="273" y="3"/>
                    <a:pt x="273" y="3"/>
                    <a:pt x="272" y="2"/>
                  </a:cubicBezTo>
                  <a:cubicBezTo>
                    <a:pt x="273" y="1"/>
                    <a:pt x="273" y="1"/>
                    <a:pt x="273" y="1"/>
                  </a:cubicBezTo>
                  <a:close/>
                  <a:moveTo>
                    <a:pt x="272" y="5"/>
                  </a:moveTo>
                  <a:cubicBezTo>
                    <a:pt x="268" y="5"/>
                    <a:pt x="268" y="5"/>
                    <a:pt x="268" y="5"/>
                  </a:cubicBezTo>
                  <a:cubicBezTo>
                    <a:pt x="269" y="6"/>
                    <a:pt x="269" y="7"/>
                    <a:pt x="269" y="7"/>
                  </a:cubicBezTo>
                  <a:cubicBezTo>
                    <a:pt x="270" y="8"/>
                    <a:pt x="270" y="8"/>
                    <a:pt x="271" y="8"/>
                  </a:cubicBezTo>
                  <a:cubicBezTo>
                    <a:pt x="272" y="8"/>
                    <a:pt x="272" y="8"/>
                    <a:pt x="272" y="7"/>
                  </a:cubicBezTo>
                  <a:cubicBezTo>
                    <a:pt x="273" y="6"/>
                    <a:pt x="272" y="5"/>
                    <a:pt x="272" y="5"/>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82" name="Freeform 41"/>
            <p:cNvSpPr/>
            <p:nvPr userDrawn="1"/>
          </p:nvSpPr>
          <p:spPr bwMode="auto">
            <a:xfrm>
              <a:off x="8913875" y="4712004"/>
              <a:ext cx="161925" cy="150813"/>
            </a:xfrm>
            <a:custGeom>
              <a:avLst/>
              <a:gdLst>
                <a:gd name="T0" fmla="*/ 86 w 108"/>
                <a:gd name="T1" fmla="*/ 99 h 100"/>
                <a:gd name="T2" fmla="*/ 46 w 108"/>
                <a:gd name="T3" fmla="*/ 0 h 100"/>
                <a:gd name="T4" fmla="*/ 56 w 108"/>
                <a:gd name="T5" fmla="*/ 58 h 100"/>
                <a:gd name="T6" fmla="*/ 0 w 108"/>
                <a:gd name="T7" fmla="*/ 100 h 100"/>
                <a:gd name="T8" fmla="*/ 57 w 108"/>
                <a:gd name="T9" fmla="*/ 59 h 100"/>
                <a:gd name="T10" fmla="*/ 65 w 108"/>
                <a:gd name="T11" fmla="*/ 18 h 100"/>
                <a:gd name="T12" fmla="*/ 41 w 108"/>
                <a:gd name="T13" fmla="*/ 97 h 100"/>
                <a:gd name="T14" fmla="*/ 64 w 108"/>
                <a:gd name="T15" fmla="*/ 14 h 100"/>
                <a:gd name="T16" fmla="*/ 65 w 108"/>
                <a:gd name="T17" fmla="*/ 98 h 100"/>
                <a:gd name="T18" fmla="*/ 62 w 108"/>
                <a:gd name="T19" fmla="*/ 9 h 100"/>
                <a:gd name="T20" fmla="*/ 86 w 108"/>
                <a:gd name="T21" fmla="*/ 99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8" h="100">
                  <a:moveTo>
                    <a:pt x="86" y="99"/>
                  </a:moveTo>
                  <a:cubicBezTo>
                    <a:pt x="108" y="48"/>
                    <a:pt x="88" y="16"/>
                    <a:pt x="46" y="0"/>
                  </a:cubicBezTo>
                  <a:cubicBezTo>
                    <a:pt x="71" y="10"/>
                    <a:pt x="66" y="42"/>
                    <a:pt x="56" y="58"/>
                  </a:cubicBezTo>
                  <a:cubicBezTo>
                    <a:pt x="45" y="74"/>
                    <a:pt x="28" y="87"/>
                    <a:pt x="0" y="100"/>
                  </a:cubicBezTo>
                  <a:cubicBezTo>
                    <a:pt x="30" y="88"/>
                    <a:pt x="48" y="73"/>
                    <a:pt x="57" y="59"/>
                  </a:cubicBezTo>
                  <a:cubicBezTo>
                    <a:pt x="65" y="44"/>
                    <a:pt x="67" y="32"/>
                    <a:pt x="65" y="18"/>
                  </a:cubicBezTo>
                  <a:cubicBezTo>
                    <a:pt x="78" y="47"/>
                    <a:pt x="67" y="72"/>
                    <a:pt x="41" y="97"/>
                  </a:cubicBezTo>
                  <a:cubicBezTo>
                    <a:pt x="71" y="71"/>
                    <a:pt x="81" y="43"/>
                    <a:pt x="64" y="14"/>
                  </a:cubicBezTo>
                  <a:cubicBezTo>
                    <a:pt x="89" y="42"/>
                    <a:pt x="82" y="72"/>
                    <a:pt x="65" y="98"/>
                  </a:cubicBezTo>
                  <a:cubicBezTo>
                    <a:pt x="86" y="68"/>
                    <a:pt x="90" y="36"/>
                    <a:pt x="62" y="9"/>
                  </a:cubicBezTo>
                  <a:cubicBezTo>
                    <a:pt x="96" y="30"/>
                    <a:pt x="101" y="59"/>
                    <a:pt x="86" y="99"/>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83" name="Freeform 42"/>
            <p:cNvSpPr/>
            <p:nvPr userDrawn="1"/>
          </p:nvSpPr>
          <p:spPr bwMode="auto">
            <a:xfrm>
              <a:off x="8942450" y="4694541"/>
              <a:ext cx="49213" cy="20638"/>
            </a:xfrm>
            <a:custGeom>
              <a:avLst/>
              <a:gdLst>
                <a:gd name="T0" fmla="*/ 19 w 33"/>
                <a:gd name="T1" fmla="*/ 14 h 14"/>
                <a:gd name="T2" fmla="*/ 0 w 33"/>
                <a:gd name="T3" fmla="*/ 0 h 14"/>
                <a:gd name="T4" fmla="*/ 33 w 33"/>
                <a:gd name="T5" fmla="*/ 5 h 14"/>
                <a:gd name="T6" fmla="*/ 18 w 33"/>
                <a:gd name="T7" fmla="*/ 6 h 14"/>
                <a:gd name="T8" fmla="*/ 19 w 33"/>
                <a:gd name="T9" fmla="*/ 14 h 14"/>
              </a:gdLst>
              <a:ahLst/>
              <a:cxnLst>
                <a:cxn ang="0">
                  <a:pos x="T0" y="T1"/>
                </a:cxn>
                <a:cxn ang="0">
                  <a:pos x="T2" y="T3"/>
                </a:cxn>
                <a:cxn ang="0">
                  <a:pos x="T4" y="T5"/>
                </a:cxn>
                <a:cxn ang="0">
                  <a:pos x="T6" y="T7"/>
                </a:cxn>
                <a:cxn ang="0">
                  <a:pos x="T8" y="T9"/>
                </a:cxn>
              </a:cxnLst>
              <a:rect l="0" t="0" r="r" b="b"/>
              <a:pathLst>
                <a:path w="33" h="14">
                  <a:moveTo>
                    <a:pt x="19" y="14"/>
                  </a:moveTo>
                  <a:cubicBezTo>
                    <a:pt x="13" y="8"/>
                    <a:pt x="8" y="4"/>
                    <a:pt x="0" y="0"/>
                  </a:cubicBezTo>
                  <a:cubicBezTo>
                    <a:pt x="11" y="0"/>
                    <a:pt x="25" y="3"/>
                    <a:pt x="33" y="5"/>
                  </a:cubicBezTo>
                  <a:cubicBezTo>
                    <a:pt x="24" y="4"/>
                    <a:pt x="20" y="5"/>
                    <a:pt x="18" y="6"/>
                  </a:cubicBezTo>
                  <a:cubicBezTo>
                    <a:pt x="16" y="8"/>
                    <a:pt x="17" y="10"/>
                    <a:pt x="19" y="1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84" name="Freeform 43"/>
            <p:cNvSpPr/>
            <p:nvPr userDrawn="1"/>
          </p:nvSpPr>
          <p:spPr bwMode="auto">
            <a:xfrm>
              <a:off x="8867838" y="4856466"/>
              <a:ext cx="195263" cy="30163"/>
            </a:xfrm>
            <a:custGeom>
              <a:avLst/>
              <a:gdLst>
                <a:gd name="T0" fmla="*/ 70 w 131"/>
                <a:gd name="T1" fmla="*/ 20 h 20"/>
                <a:gd name="T2" fmla="*/ 77 w 131"/>
                <a:gd name="T3" fmla="*/ 12 h 20"/>
                <a:gd name="T4" fmla="*/ 100 w 131"/>
                <a:gd name="T5" fmla="*/ 12 h 20"/>
                <a:gd name="T6" fmla="*/ 131 w 131"/>
                <a:gd name="T7" fmla="*/ 14 h 20"/>
                <a:gd name="T8" fmla="*/ 124 w 131"/>
                <a:gd name="T9" fmla="*/ 8 h 20"/>
                <a:gd name="T10" fmla="*/ 101 w 131"/>
                <a:gd name="T11" fmla="*/ 5 h 20"/>
                <a:gd name="T12" fmla="*/ 77 w 131"/>
                <a:gd name="T13" fmla="*/ 0 h 20"/>
                <a:gd name="T14" fmla="*/ 65 w 131"/>
                <a:gd name="T15" fmla="*/ 12 h 20"/>
                <a:gd name="T16" fmla="*/ 53 w 131"/>
                <a:gd name="T17" fmla="*/ 0 h 20"/>
                <a:gd name="T18" fmla="*/ 30 w 131"/>
                <a:gd name="T19" fmla="*/ 5 h 20"/>
                <a:gd name="T20" fmla="*/ 7 w 131"/>
                <a:gd name="T21" fmla="*/ 8 h 20"/>
                <a:gd name="T22" fmla="*/ 0 w 131"/>
                <a:gd name="T23" fmla="*/ 14 h 20"/>
                <a:gd name="T24" fmla="*/ 31 w 131"/>
                <a:gd name="T25" fmla="*/ 12 h 20"/>
                <a:gd name="T26" fmla="*/ 54 w 131"/>
                <a:gd name="T27" fmla="*/ 12 h 20"/>
                <a:gd name="T28" fmla="*/ 61 w 131"/>
                <a:gd name="T29" fmla="*/ 20 h 20"/>
                <a:gd name="T30" fmla="*/ 70 w 131"/>
                <a:gd name="T31"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1" h="20">
                  <a:moveTo>
                    <a:pt x="70" y="20"/>
                  </a:moveTo>
                  <a:cubicBezTo>
                    <a:pt x="70" y="16"/>
                    <a:pt x="71" y="14"/>
                    <a:pt x="77" y="12"/>
                  </a:cubicBezTo>
                  <a:cubicBezTo>
                    <a:pt x="83" y="10"/>
                    <a:pt x="89" y="11"/>
                    <a:pt x="100" y="12"/>
                  </a:cubicBezTo>
                  <a:cubicBezTo>
                    <a:pt x="111" y="14"/>
                    <a:pt x="120" y="15"/>
                    <a:pt x="131" y="14"/>
                  </a:cubicBezTo>
                  <a:cubicBezTo>
                    <a:pt x="127" y="12"/>
                    <a:pt x="126" y="10"/>
                    <a:pt x="124" y="8"/>
                  </a:cubicBezTo>
                  <a:cubicBezTo>
                    <a:pt x="115" y="8"/>
                    <a:pt x="109" y="7"/>
                    <a:pt x="101" y="5"/>
                  </a:cubicBezTo>
                  <a:cubicBezTo>
                    <a:pt x="93" y="2"/>
                    <a:pt x="83" y="0"/>
                    <a:pt x="77" y="0"/>
                  </a:cubicBezTo>
                  <a:cubicBezTo>
                    <a:pt x="71" y="1"/>
                    <a:pt x="67" y="4"/>
                    <a:pt x="65" y="12"/>
                  </a:cubicBezTo>
                  <a:cubicBezTo>
                    <a:pt x="63" y="4"/>
                    <a:pt x="59" y="1"/>
                    <a:pt x="53" y="0"/>
                  </a:cubicBezTo>
                  <a:cubicBezTo>
                    <a:pt x="47" y="0"/>
                    <a:pt x="38" y="2"/>
                    <a:pt x="30" y="5"/>
                  </a:cubicBezTo>
                  <a:cubicBezTo>
                    <a:pt x="22" y="7"/>
                    <a:pt x="16" y="8"/>
                    <a:pt x="7" y="8"/>
                  </a:cubicBezTo>
                  <a:cubicBezTo>
                    <a:pt x="5" y="10"/>
                    <a:pt x="4" y="12"/>
                    <a:pt x="0" y="14"/>
                  </a:cubicBezTo>
                  <a:cubicBezTo>
                    <a:pt x="11" y="15"/>
                    <a:pt x="20" y="14"/>
                    <a:pt x="31" y="12"/>
                  </a:cubicBezTo>
                  <a:cubicBezTo>
                    <a:pt x="41" y="11"/>
                    <a:pt x="48" y="10"/>
                    <a:pt x="54" y="12"/>
                  </a:cubicBezTo>
                  <a:cubicBezTo>
                    <a:pt x="60" y="14"/>
                    <a:pt x="61" y="16"/>
                    <a:pt x="61" y="20"/>
                  </a:cubicBezTo>
                  <a:cubicBezTo>
                    <a:pt x="70" y="20"/>
                    <a:pt x="70" y="20"/>
                    <a:pt x="70" y="2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85" name="Freeform 44"/>
            <p:cNvSpPr>
              <a:spLocks noEditPoints="1"/>
            </p:cNvSpPr>
            <p:nvPr userDrawn="1"/>
          </p:nvSpPr>
          <p:spPr bwMode="auto">
            <a:xfrm>
              <a:off x="8840850" y="4681841"/>
              <a:ext cx="252413" cy="257175"/>
            </a:xfrm>
            <a:custGeom>
              <a:avLst/>
              <a:gdLst>
                <a:gd name="T0" fmla="*/ 85 w 170"/>
                <a:gd name="T1" fmla="*/ 0 h 171"/>
                <a:gd name="T2" fmla="*/ 0 w 170"/>
                <a:gd name="T3" fmla="*/ 86 h 171"/>
                <a:gd name="T4" fmla="*/ 85 w 170"/>
                <a:gd name="T5" fmla="*/ 171 h 171"/>
                <a:gd name="T6" fmla="*/ 170 w 170"/>
                <a:gd name="T7" fmla="*/ 86 h 171"/>
                <a:gd name="T8" fmla="*/ 85 w 170"/>
                <a:gd name="T9" fmla="*/ 0 h 171"/>
                <a:gd name="T10" fmla="*/ 85 w 170"/>
                <a:gd name="T11" fmla="*/ 168 h 171"/>
                <a:gd name="T12" fmla="*/ 2 w 170"/>
                <a:gd name="T13" fmla="*/ 85 h 171"/>
                <a:gd name="T14" fmla="*/ 85 w 170"/>
                <a:gd name="T15" fmla="*/ 3 h 171"/>
                <a:gd name="T16" fmla="*/ 167 w 170"/>
                <a:gd name="T17" fmla="*/ 85 h 171"/>
                <a:gd name="T18" fmla="*/ 85 w 170"/>
                <a:gd name="T19" fmla="*/ 168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0" h="171">
                  <a:moveTo>
                    <a:pt x="85" y="0"/>
                  </a:moveTo>
                  <a:cubicBezTo>
                    <a:pt x="38" y="0"/>
                    <a:pt x="0" y="38"/>
                    <a:pt x="0" y="86"/>
                  </a:cubicBezTo>
                  <a:cubicBezTo>
                    <a:pt x="0" y="132"/>
                    <a:pt x="38" y="171"/>
                    <a:pt x="85" y="171"/>
                  </a:cubicBezTo>
                  <a:cubicBezTo>
                    <a:pt x="132" y="171"/>
                    <a:pt x="170" y="133"/>
                    <a:pt x="170" y="86"/>
                  </a:cubicBezTo>
                  <a:cubicBezTo>
                    <a:pt x="170" y="38"/>
                    <a:pt x="132" y="0"/>
                    <a:pt x="85" y="0"/>
                  </a:cubicBezTo>
                  <a:close/>
                  <a:moveTo>
                    <a:pt x="85" y="168"/>
                  </a:moveTo>
                  <a:cubicBezTo>
                    <a:pt x="39" y="168"/>
                    <a:pt x="2" y="131"/>
                    <a:pt x="2" y="85"/>
                  </a:cubicBezTo>
                  <a:cubicBezTo>
                    <a:pt x="2" y="40"/>
                    <a:pt x="39" y="3"/>
                    <a:pt x="85" y="3"/>
                  </a:cubicBezTo>
                  <a:cubicBezTo>
                    <a:pt x="130" y="3"/>
                    <a:pt x="167" y="40"/>
                    <a:pt x="167" y="85"/>
                  </a:cubicBezTo>
                  <a:cubicBezTo>
                    <a:pt x="167" y="131"/>
                    <a:pt x="130" y="168"/>
                    <a:pt x="85" y="168"/>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86" name="Freeform 45"/>
            <p:cNvSpPr>
              <a:spLocks noEditPoints="1"/>
            </p:cNvSpPr>
            <p:nvPr userDrawn="1"/>
          </p:nvSpPr>
          <p:spPr bwMode="auto">
            <a:xfrm>
              <a:off x="9091675" y="4667554"/>
              <a:ext cx="39688" cy="36513"/>
            </a:xfrm>
            <a:custGeom>
              <a:avLst/>
              <a:gdLst>
                <a:gd name="T0" fmla="*/ 13 w 26"/>
                <a:gd name="T1" fmla="*/ 16 h 25"/>
                <a:gd name="T2" fmla="*/ 11 w 26"/>
                <a:gd name="T3" fmla="*/ 25 h 25"/>
                <a:gd name="T4" fmla="*/ 7 w 26"/>
                <a:gd name="T5" fmla="*/ 24 h 25"/>
                <a:gd name="T6" fmla="*/ 9 w 26"/>
                <a:gd name="T7" fmla="*/ 19 h 25"/>
                <a:gd name="T8" fmla="*/ 10 w 26"/>
                <a:gd name="T9" fmla="*/ 14 h 25"/>
                <a:gd name="T10" fmla="*/ 10 w 26"/>
                <a:gd name="T11" fmla="*/ 14 h 25"/>
                <a:gd name="T12" fmla="*/ 13 w 26"/>
                <a:gd name="T13" fmla="*/ 16 h 25"/>
                <a:gd name="T14" fmla="*/ 25 w 26"/>
                <a:gd name="T15" fmla="*/ 0 h 25"/>
                <a:gd name="T16" fmla="*/ 26 w 26"/>
                <a:gd name="T17" fmla="*/ 2 h 25"/>
                <a:gd name="T18" fmla="*/ 21 w 26"/>
                <a:gd name="T19" fmla="*/ 7 h 25"/>
                <a:gd name="T20" fmla="*/ 18 w 26"/>
                <a:gd name="T21" fmla="*/ 9 h 25"/>
                <a:gd name="T22" fmla="*/ 22 w 26"/>
                <a:gd name="T23" fmla="*/ 11 h 25"/>
                <a:gd name="T24" fmla="*/ 22 w 26"/>
                <a:gd name="T25" fmla="*/ 11 h 25"/>
                <a:gd name="T26" fmla="*/ 23 w 26"/>
                <a:gd name="T27" fmla="*/ 9 h 25"/>
                <a:gd name="T28" fmla="*/ 23 w 26"/>
                <a:gd name="T29" fmla="*/ 9 h 25"/>
                <a:gd name="T30" fmla="*/ 24 w 26"/>
                <a:gd name="T31" fmla="*/ 9 h 25"/>
                <a:gd name="T32" fmla="*/ 25 w 26"/>
                <a:gd name="T33" fmla="*/ 14 h 25"/>
                <a:gd name="T34" fmla="*/ 26 w 26"/>
                <a:gd name="T35" fmla="*/ 15 h 25"/>
                <a:gd name="T36" fmla="*/ 26 w 26"/>
                <a:gd name="T37" fmla="*/ 16 h 25"/>
                <a:gd name="T38" fmla="*/ 25 w 26"/>
                <a:gd name="T39" fmla="*/ 16 h 25"/>
                <a:gd name="T40" fmla="*/ 23 w 26"/>
                <a:gd name="T41" fmla="*/ 16 h 25"/>
                <a:gd name="T42" fmla="*/ 22 w 26"/>
                <a:gd name="T43" fmla="*/ 15 h 25"/>
                <a:gd name="T44" fmla="*/ 13 w 26"/>
                <a:gd name="T45" fmla="*/ 11 h 25"/>
                <a:gd name="T46" fmla="*/ 4 w 26"/>
                <a:gd name="T47" fmla="*/ 13 h 25"/>
                <a:gd name="T48" fmla="*/ 2 w 26"/>
                <a:gd name="T49" fmla="*/ 8 h 25"/>
                <a:gd name="T50" fmla="*/ 2 w 26"/>
                <a:gd name="T51" fmla="*/ 8 h 25"/>
                <a:gd name="T52" fmla="*/ 3 w 26"/>
                <a:gd name="T53" fmla="*/ 8 h 25"/>
                <a:gd name="T54" fmla="*/ 5 w 26"/>
                <a:gd name="T55" fmla="*/ 10 h 25"/>
                <a:gd name="T56" fmla="*/ 11 w 26"/>
                <a:gd name="T57" fmla="*/ 10 h 25"/>
                <a:gd name="T58" fmla="*/ 11 w 26"/>
                <a:gd name="T59" fmla="*/ 9 h 25"/>
                <a:gd name="T60" fmla="*/ 8 w 26"/>
                <a:gd name="T61" fmla="*/ 3 h 25"/>
                <a:gd name="T62" fmla="*/ 9 w 26"/>
                <a:gd name="T63" fmla="*/ 2 h 25"/>
                <a:gd name="T64" fmla="*/ 10 w 26"/>
                <a:gd name="T65" fmla="*/ 2 h 25"/>
                <a:gd name="T66" fmla="*/ 11 w 26"/>
                <a:gd name="T67" fmla="*/ 5 h 25"/>
                <a:gd name="T68" fmla="*/ 12 w 26"/>
                <a:gd name="T69" fmla="*/ 6 h 25"/>
                <a:gd name="T70" fmla="*/ 15 w 26"/>
                <a:gd name="T71" fmla="*/ 8 h 25"/>
                <a:gd name="T72" fmla="*/ 22 w 26"/>
                <a:gd name="T73" fmla="*/ 2 h 25"/>
                <a:gd name="T74" fmla="*/ 24 w 26"/>
                <a:gd name="T75" fmla="*/ 0 h 25"/>
                <a:gd name="T76" fmla="*/ 25 w 26"/>
                <a:gd name="T7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6" h="25">
                  <a:moveTo>
                    <a:pt x="13" y="16"/>
                  </a:moveTo>
                  <a:cubicBezTo>
                    <a:pt x="14" y="18"/>
                    <a:pt x="13" y="24"/>
                    <a:pt x="11" y="25"/>
                  </a:cubicBezTo>
                  <a:cubicBezTo>
                    <a:pt x="10" y="25"/>
                    <a:pt x="7" y="25"/>
                    <a:pt x="7" y="24"/>
                  </a:cubicBezTo>
                  <a:cubicBezTo>
                    <a:pt x="7" y="22"/>
                    <a:pt x="8" y="21"/>
                    <a:pt x="9" y="19"/>
                  </a:cubicBezTo>
                  <a:cubicBezTo>
                    <a:pt x="10" y="18"/>
                    <a:pt x="9" y="16"/>
                    <a:pt x="10" y="14"/>
                  </a:cubicBezTo>
                  <a:cubicBezTo>
                    <a:pt x="10" y="14"/>
                    <a:pt x="10" y="14"/>
                    <a:pt x="10" y="14"/>
                  </a:cubicBezTo>
                  <a:cubicBezTo>
                    <a:pt x="11" y="15"/>
                    <a:pt x="12" y="15"/>
                    <a:pt x="13" y="16"/>
                  </a:cubicBezTo>
                  <a:close/>
                  <a:moveTo>
                    <a:pt x="25" y="0"/>
                  </a:moveTo>
                  <a:cubicBezTo>
                    <a:pt x="25" y="0"/>
                    <a:pt x="26" y="1"/>
                    <a:pt x="26" y="2"/>
                  </a:cubicBezTo>
                  <a:cubicBezTo>
                    <a:pt x="26" y="3"/>
                    <a:pt x="23" y="6"/>
                    <a:pt x="21" y="7"/>
                  </a:cubicBezTo>
                  <a:cubicBezTo>
                    <a:pt x="20" y="8"/>
                    <a:pt x="19" y="8"/>
                    <a:pt x="18" y="9"/>
                  </a:cubicBezTo>
                  <a:cubicBezTo>
                    <a:pt x="19" y="10"/>
                    <a:pt x="20" y="11"/>
                    <a:pt x="22" y="11"/>
                  </a:cubicBezTo>
                  <a:cubicBezTo>
                    <a:pt x="22" y="11"/>
                    <a:pt x="22" y="11"/>
                    <a:pt x="22" y="11"/>
                  </a:cubicBezTo>
                  <a:cubicBezTo>
                    <a:pt x="23" y="10"/>
                    <a:pt x="23" y="10"/>
                    <a:pt x="23" y="9"/>
                  </a:cubicBezTo>
                  <a:cubicBezTo>
                    <a:pt x="23" y="9"/>
                    <a:pt x="23" y="9"/>
                    <a:pt x="23" y="9"/>
                  </a:cubicBezTo>
                  <a:cubicBezTo>
                    <a:pt x="23" y="9"/>
                    <a:pt x="23" y="9"/>
                    <a:pt x="24" y="9"/>
                  </a:cubicBezTo>
                  <a:cubicBezTo>
                    <a:pt x="23" y="11"/>
                    <a:pt x="24" y="12"/>
                    <a:pt x="25" y="14"/>
                  </a:cubicBezTo>
                  <a:cubicBezTo>
                    <a:pt x="26" y="14"/>
                    <a:pt x="25" y="15"/>
                    <a:pt x="26" y="15"/>
                  </a:cubicBezTo>
                  <a:cubicBezTo>
                    <a:pt x="26" y="16"/>
                    <a:pt x="26" y="15"/>
                    <a:pt x="26" y="16"/>
                  </a:cubicBezTo>
                  <a:cubicBezTo>
                    <a:pt x="25" y="16"/>
                    <a:pt x="25" y="16"/>
                    <a:pt x="25" y="16"/>
                  </a:cubicBezTo>
                  <a:cubicBezTo>
                    <a:pt x="24" y="16"/>
                    <a:pt x="24" y="16"/>
                    <a:pt x="23" y="16"/>
                  </a:cubicBezTo>
                  <a:cubicBezTo>
                    <a:pt x="23" y="16"/>
                    <a:pt x="22" y="15"/>
                    <a:pt x="22" y="15"/>
                  </a:cubicBezTo>
                  <a:cubicBezTo>
                    <a:pt x="19" y="13"/>
                    <a:pt x="16" y="11"/>
                    <a:pt x="13" y="11"/>
                  </a:cubicBezTo>
                  <a:cubicBezTo>
                    <a:pt x="11" y="12"/>
                    <a:pt x="6" y="14"/>
                    <a:pt x="4" y="13"/>
                  </a:cubicBezTo>
                  <a:cubicBezTo>
                    <a:pt x="2" y="13"/>
                    <a:pt x="0" y="9"/>
                    <a:pt x="2" y="8"/>
                  </a:cubicBezTo>
                  <a:cubicBezTo>
                    <a:pt x="2" y="8"/>
                    <a:pt x="2" y="8"/>
                    <a:pt x="2" y="8"/>
                  </a:cubicBezTo>
                  <a:cubicBezTo>
                    <a:pt x="2" y="8"/>
                    <a:pt x="3" y="8"/>
                    <a:pt x="3" y="8"/>
                  </a:cubicBezTo>
                  <a:cubicBezTo>
                    <a:pt x="4" y="9"/>
                    <a:pt x="5" y="10"/>
                    <a:pt x="5" y="10"/>
                  </a:cubicBezTo>
                  <a:cubicBezTo>
                    <a:pt x="7" y="10"/>
                    <a:pt x="10" y="10"/>
                    <a:pt x="11" y="10"/>
                  </a:cubicBezTo>
                  <a:cubicBezTo>
                    <a:pt x="11" y="9"/>
                    <a:pt x="11" y="9"/>
                    <a:pt x="11" y="9"/>
                  </a:cubicBezTo>
                  <a:cubicBezTo>
                    <a:pt x="9" y="6"/>
                    <a:pt x="7" y="6"/>
                    <a:pt x="8" y="3"/>
                  </a:cubicBezTo>
                  <a:cubicBezTo>
                    <a:pt x="8" y="2"/>
                    <a:pt x="9" y="2"/>
                    <a:pt x="9" y="2"/>
                  </a:cubicBezTo>
                  <a:cubicBezTo>
                    <a:pt x="9" y="2"/>
                    <a:pt x="10" y="2"/>
                    <a:pt x="10" y="2"/>
                  </a:cubicBezTo>
                  <a:cubicBezTo>
                    <a:pt x="10" y="3"/>
                    <a:pt x="11" y="4"/>
                    <a:pt x="11" y="5"/>
                  </a:cubicBezTo>
                  <a:cubicBezTo>
                    <a:pt x="12" y="5"/>
                    <a:pt x="12" y="6"/>
                    <a:pt x="12" y="6"/>
                  </a:cubicBezTo>
                  <a:cubicBezTo>
                    <a:pt x="13" y="6"/>
                    <a:pt x="14" y="8"/>
                    <a:pt x="15" y="8"/>
                  </a:cubicBezTo>
                  <a:cubicBezTo>
                    <a:pt x="16" y="8"/>
                    <a:pt x="21" y="4"/>
                    <a:pt x="22" y="2"/>
                  </a:cubicBezTo>
                  <a:cubicBezTo>
                    <a:pt x="23" y="2"/>
                    <a:pt x="23" y="0"/>
                    <a:pt x="24" y="0"/>
                  </a:cubicBezTo>
                  <a:cubicBezTo>
                    <a:pt x="25" y="0"/>
                    <a:pt x="25" y="0"/>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87" name="Freeform 46"/>
            <p:cNvSpPr>
              <a:spLocks noEditPoints="1"/>
            </p:cNvSpPr>
            <p:nvPr userDrawn="1"/>
          </p:nvSpPr>
          <p:spPr bwMode="auto">
            <a:xfrm>
              <a:off x="9120250" y="4715179"/>
              <a:ext cx="53975" cy="44450"/>
            </a:xfrm>
            <a:custGeom>
              <a:avLst/>
              <a:gdLst>
                <a:gd name="T0" fmla="*/ 32 w 36"/>
                <a:gd name="T1" fmla="*/ 11 h 30"/>
                <a:gd name="T2" fmla="*/ 36 w 36"/>
                <a:gd name="T3" fmla="*/ 16 h 30"/>
                <a:gd name="T4" fmla="*/ 30 w 36"/>
                <a:gd name="T5" fmla="*/ 16 h 30"/>
                <a:gd name="T6" fmla="*/ 26 w 36"/>
                <a:gd name="T7" fmla="*/ 13 h 30"/>
                <a:gd name="T8" fmla="*/ 27 w 36"/>
                <a:gd name="T9" fmla="*/ 16 h 30"/>
                <a:gd name="T10" fmla="*/ 23 w 36"/>
                <a:gd name="T11" fmla="*/ 22 h 30"/>
                <a:gd name="T12" fmla="*/ 14 w 36"/>
                <a:gd name="T13" fmla="*/ 21 h 30"/>
                <a:gd name="T14" fmla="*/ 14 w 36"/>
                <a:gd name="T15" fmla="*/ 24 h 30"/>
                <a:gd name="T16" fmla="*/ 14 w 36"/>
                <a:gd name="T17" fmla="*/ 30 h 30"/>
                <a:gd name="T18" fmla="*/ 10 w 36"/>
                <a:gd name="T19" fmla="*/ 24 h 30"/>
                <a:gd name="T20" fmla="*/ 1 w 36"/>
                <a:gd name="T21" fmla="*/ 18 h 30"/>
                <a:gd name="T22" fmla="*/ 3 w 36"/>
                <a:gd name="T23" fmla="*/ 19 h 30"/>
                <a:gd name="T24" fmla="*/ 9 w 36"/>
                <a:gd name="T25" fmla="*/ 24 h 30"/>
                <a:gd name="T26" fmla="*/ 9 w 36"/>
                <a:gd name="T27" fmla="*/ 23 h 30"/>
                <a:gd name="T28" fmla="*/ 6 w 36"/>
                <a:gd name="T29" fmla="*/ 20 h 30"/>
                <a:gd name="T30" fmla="*/ 4 w 36"/>
                <a:gd name="T31" fmla="*/ 12 h 30"/>
                <a:gd name="T32" fmla="*/ 8 w 36"/>
                <a:gd name="T33" fmla="*/ 18 h 30"/>
                <a:gd name="T34" fmla="*/ 12 w 36"/>
                <a:gd name="T35" fmla="*/ 20 h 30"/>
                <a:gd name="T36" fmla="*/ 17 w 36"/>
                <a:gd name="T37" fmla="*/ 19 h 30"/>
                <a:gd name="T38" fmla="*/ 14 w 36"/>
                <a:gd name="T39" fmla="*/ 16 h 30"/>
                <a:gd name="T40" fmla="*/ 21 w 36"/>
                <a:gd name="T41" fmla="*/ 20 h 30"/>
                <a:gd name="T42" fmla="*/ 24 w 36"/>
                <a:gd name="T43" fmla="*/ 18 h 30"/>
                <a:gd name="T44" fmla="*/ 14 w 36"/>
                <a:gd name="T45" fmla="*/ 12 h 30"/>
                <a:gd name="T46" fmla="*/ 10 w 36"/>
                <a:gd name="T47" fmla="*/ 14 h 30"/>
                <a:gd name="T48" fmla="*/ 10 w 36"/>
                <a:gd name="T49" fmla="*/ 12 h 30"/>
                <a:gd name="T50" fmla="*/ 14 w 36"/>
                <a:gd name="T51" fmla="*/ 6 h 30"/>
                <a:gd name="T52" fmla="*/ 21 w 36"/>
                <a:gd name="T53" fmla="*/ 10 h 30"/>
                <a:gd name="T54" fmla="*/ 32 w 36"/>
                <a:gd name="T55" fmla="*/ 14 h 30"/>
                <a:gd name="T56" fmla="*/ 32 w 36"/>
                <a:gd name="T57" fmla="*/ 14 h 30"/>
                <a:gd name="T58" fmla="*/ 29 w 36"/>
                <a:gd name="T59" fmla="*/ 6 h 30"/>
                <a:gd name="T60" fmla="*/ 32 w 36"/>
                <a:gd name="T61" fmla="*/ 6 h 30"/>
                <a:gd name="T62" fmla="*/ 34 w 36"/>
                <a:gd name="T63" fmla="*/ 0 h 30"/>
                <a:gd name="T64" fmla="*/ 29 w 36"/>
                <a:gd name="T65"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6" h="30">
                  <a:moveTo>
                    <a:pt x="32" y="6"/>
                  </a:moveTo>
                  <a:cubicBezTo>
                    <a:pt x="33" y="8"/>
                    <a:pt x="31" y="10"/>
                    <a:pt x="32" y="11"/>
                  </a:cubicBezTo>
                  <a:cubicBezTo>
                    <a:pt x="32" y="11"/>
                    <a:pt x="32" y="12"/>
                    <a:pt x="32" y="12"/>
                  </a:cubicBezTo>
                  <a:cubicBezTo>
                    <a:pt x="34" y="12"/>
                    <a:pt x="36" y="14"/>
                    <a:pt x="36" y="16"/>
                  </a:cubicBezTo>
                  <a:cubicBezTo>
                    <a:pt x="36" y="17"/>
                    <a:pt x="34" y="19"/>
                    <a:pt x="33" y="19"/>
                  </a:cubicBezTo>
                  <a:cubicBezTo>
                    <a:pt x="32" y="18"/>
                    <a:pt x="30" y="16"/>
                    <a:pt x="30" y="16"/>
                  </a:cubicBezTo>
                  <a:cubicBezTo>
                    <a:pt x="29" y="14"/>
                    <a:pt x="27" y="14"/>
                    <a:pt x="26" y="13"/>
                  </a:cubicBezTo>
                  <a:cubicBezTo>
                    <a:pt x="26" y="13"/>
                    <a:pt x="26" y="13"/>
                    <a:pt x="26" y="13"/>
                  </a:cubicBezTo>
                  <a:cubicBezTo>
                    <a:pt x="26" y="13"/>
                    <a:pt x="26" y="13"/>
                    <a:pt x="26" y="13"/>
                  </a:cubicBezTo>
                  <a:cubicBezTo>
                    <a:pt x="26" y="14"/>
                    <a:pt x="27" y="14"/>
                    <a:pt x="27" y="16"/>
                  </a:cubicBezTo>
                  <a:cubicBezTo>
                    <a:pt x="27" y="18"/>
                    <a:pt x="28" y="21"/>
                    <a:pt x="24" y="23"/>
                  </a:cubicBezTo>
                  <a:cubicBezTo>
                    <a:pt x="24" y="22"/>
                    <a:pt x="24" y="22"/>
                    <a:pt x="23" y="22"/>
                  </a:cubicBezTo>
                  <a:cubicBezTo>
                    <a:pt x="22" y="22"/>
                    <a:pt x="21" y="20"/>
                    <a:pt x="20" y="20"/>
                  </a:cubicBezTo>
                  <a:cubicBezTo>
                    <a:pt x="19" y="22"/>
                    <a:pt x="16" y="21"/>
                    <a:pt x="14" y="21"/>
                  </a:cubicBezTo>
                  <a:cubicBezTo>
                    <a:pt x="13" y="21"/>
                    <a:pt x="13" y="22"/>
                    <a:pt x="13" y="22"/>
                  </a:cubicBezTo>
                  <a:cubicBezTo>
                    <a:pt x="14" y="22"/>
                    <a:pt x="14" y="23"/>
                    <a:pt x="14" y="24"/>
                  </a:cubicBezTo>
                  <a:cubicBezTo>
                    <a:pt x="15" y="24"/>
                    <a:pt x="18" y="26"/>
                    <a:pt x="18" y="28"/>
                  </a:cubicBezTo>
                  <a:cubicBezTo>
                    <a:pt x="18" y="29"/>
                    <a:pt x="16" y="30"/>
                    <a:pt x="14" y="30"/>
                  </a:cubicBezTo>
                  <a:cubicBezTo>
                    <a:pt x="14" y="28"/>
                    <a:pt x="13" y="26"/>
                    <a:pt x="11" y="25"/>
                  </a:cubicBezTo>
                  <a:cubicBezTo>
                    <a:pt x="10" y="25"/>
                    <a:pt x="11" y="24"/>
                    <a:pt x="10" y="24"/>
                  </a:cubicBezTo>
                  <a:cubicBezTo>
                    <a:pt x="9" y="25"/>
                    <a:pt x="8" y="26"/>
                    <a:pt x="7" y="26"/>
                  </a:cubicBezTo>
                  <a:cubicBezTo>
                    <a:pt x="3" y="25"/>
                    <a:pt x="0" y="22"/>
                    <a:pt x="1" y="18"/>
                  </a:cubicBezTo>
                  <a:cubicBezTo>
                    <a:pt x="2" y="17"/>
                    <a:pt x="2" y="16"/>
                    <a:pt x="2" y="15"/>
                  </a:cubicBezTo>
                  <a:cubicBezTo>
                    <a:pt x="3" y="16"/>
                    <a:pt x="3" y="18"/>
                    <a:pt x="3" y="19"/>
                  </a:cubicBezTo>
                  <a:cubicBezTo>
                    <a:pt x="3" y="19"/>
                    <a:pt x="3" y="20"/>
                    <a:pt x="4" y="20"/>
                  </a:cubicBezTo>
                  <a:cubicBezTo>
                    <a:pt x="5" y="22"/>
                    <a:pt x="7" y="23"/>
                    <a:pt x="9" y="24"/>
                  </a:cubicBezTo>
                  <a:cubicBezTo>
                    <a:pt x="9" y="24"/>
                    <a:pt x="9" y="24"/>
                    <a:pt x="9" y="23"/>
                  </a:cubicBezTo>
                  <a:cubicBezTo>
                    <a:pt x="9" y="23"/>
                    <a:pt x="9" y="23"/>
                    <a:pt x="9" y="23"/>
                  </a:cubicBezTo>
                  <a:cubicBezTo>
                    <a:pt x="9" y="22"/>
                    <a:pt x="8" y="22"/>
                    <a:pt x="8" y="21"/>
                  </a:cubicBezTo>
                  <a:cubicBezTo>
                    <a:pt x="8" y="21"/>
                    <a:pt x="7" y="20"/>
                    <a:pt x="6" y="20"/>
                  </a:cubicBezTo>
                  <a:cubicBezTo>
                    <a:pt x="5" y="19"/>
                    <a:pt x="3" y="14"/>
                    <a:pt x="4" y="13"/>
                  </a:cubicBezTo>
                  <a:cubicBezTo>
                    <a:pt x="4" y="13"/>
                    <a:pt x="4" y="12"/>
                    <a:pt x="4" y="12"/>
                  </a:cubicBezTo>
                  <a:cubicBezTo>
                    <a:pt x="5" y="12"/>
                    <a:pt x="5" y="12"/>
                    <a:pt x="5" y="13"/>
                  </a:cubicBezTo>
                  <a:cubicBezTo>
                    <a:pt x="6" y="14"/>
                    <a:pt x="7" y="16"/>
                    <a:pt x="8" y="18"/>
                  </a:cubicBezTo>
                  <a:cubicBezTo>
                    <a:pt x="9" y="18"/>
                    <a:pt x="10" y="19"/>
                    <a:pt x="11" y="20"/>
                  </a:cubicBezTo>
                  <a:cubicBezTo>
                    <a:pt x="11" y="20"/>
                    <a:pt x="11" y="20"/>
                    <a:pt x="12" y="20"/>
                  </a:cubicBezTo>
                  <a:cubicBezTo>
                    <a:pt x="13" y="19"/>
                    <a:pt x="14" y="19"/>
                    <a:pt x="16" y="19"/>
                  </a:cubicBezTo>
                  <a:cubicBezTo>
                    <a:pt x="16" y="19"/>
                    <a:pt x="17" y="19"/>
                    <a:pt x="17" y="19"/>
                  </a:cubicBezTo>
                  <a:cubicBezTo>
                    <a:pt x="17" y="18"/>
                    <a:pt x="15" y="17"/>
                    <a:pt x="15" y="17"/>
                  </a:cubicBezTo>
                  <a:cubicBezTo>
                    <a:pt x="14" y="16"/>
                    <a:pt x="14" y="16"/>
                    <a:pt x="14" y="16"/>
                  </a:cubicBezTo>
                  <a:cubicBezTo>
                    <a:pt x="16" y="14"/>
                    <a:pt x="17" y="16"/>
                    <a:pt x="19" y="18"/>
                  </a:cubicBezTo>
                  <a:cubicBezTo>
                    <a:pt x="20" y="19"/>
                    <a:pt x="20" y="19"/>
                    <a:pt x="21" y="20"/>
                  </a:cubicBezTo>
                  <a:cubicBezTo>
                    <a:pt x="22" y="20"/>
                    <a:pt x="23" y="21"/>
                    <a:pt x="24" y="20"/>
                  </a:cubicBezTo>
                  <a:cubicBezTo>
                    <a:pt x="24" y="19"/>
                    <a:pt x="24" y="19"/>
                    <a:pt x="24" y="18"/>
                  </a:cubicBezTo>
                  <a:cubicBezTo>
                    <a:pt x="24" y="15"/>
                    <a:pt x="20" y="12"/>
                    <a:pt x="17" y="12"/>
                  </a:cubicBezTo>
                  <a:cubicBezTo>
                    <a:pt x="16" y="11"/>
                    <a:pt x="14" y="10"/>
                    <a:pt x="14" y="12"/>
                  </a:cubicBezTo>
                  <a:cubicBezTo>
                    <a:pt x="14" y="12"/>
                    <a:pt x="13" y="14"/>
                    <a:pt x="13" y="14"/>
                  </a:cubicBezTo>
                  <a:cubicBezTo>
                    <a:pt x="12" y="14"/>
                    <a:pt x="11" y="14"/>
                    <a:pt x="10" y="14"/>
                  </a:cubicBezTo>
                  <a:cubicBezTo>
                    <a:pt x="10" y="14"/>
                    <a:pt x="10" y="14"/>
                    <a:pt x="10" y="14"/>
                  </a:cubicBezTo>
                  <a:cubicBezTo>
                    <a:pt x="10" y="13"/>
                    <a:pt x="10" y="13"/>
                    <a:pt x="10" y="12"/>
                  </a:cubicBezTo>
                  <a:cubicBezTo>
                    <a:pt x="10" y="12"/>
                    <a:pt x="9" y="12"/>
                    <a:pt x="9" y="11"/>
                  </a:cubicBezTo>
                  <a:cubicBezTo>
                    <a:pt x="9" y="10"/>
                    <a:pt x="13" y="6"/>
                    <a:pt x="14" y="6"/>
                  </a:cubicBezTo>
                  <a:cubicBezTo>
                    <a:pt x="16" y="8"/>
                    <a:pt x="17" y="8"/>
                    <a:pt x="19" y="9"/>
                  </a:cubicBezTo>
                  <a:cubicBezTo>
                    <a:pt x="20" y="9"/>
                    <a:pt x="21" y="10"/>
                    <a:pt x="21" y="10"/>
                  </a:cubicBezTo>
                  <a:cubicBezTo>
                    <a:pt x="23" y="11"/>
                    <a:pt x="24" y="11"/>
                    <a:pt x="26" y="12"/>
                  </a:cubicBezTo>
                  <a:cubicBezTo>
                    <a:pt x="28" y="12"/>
                    <a:pt x="30" y="14"/>
                    <a:pt x="32" y="14"/>
                  </a:cubicBezTo>
                  <a:cubicBezTo>
                    <a:pt x="32" y="14"/>
                    <a:pt x="32" y="14"/>
                    <a:pt x="32" y="14"/>
                  </a:cubicBezTo>
                  <a:cubicBezTo>
                    <a:pt x="32" y="14"/>
                    <a:pt x="32" y="14"/>
                    <a:pt x="32" y="14"/>
                  </a:cubicBezTo>
                  <a:cubicBezTo>
                    <a:pt x="30" y="13"/>
                    <a:pt x="27" y="12"/>
                    <a:pt x="28" y="10"/>
                  </a:cubicBezTo>
                  <a:cubicBezTo>
                    <a:pt x="28" y="8"/>
                    <a:pt x="30" y="8"/>
                    <a:pt x="29" y="6"/>
                  </a:cubicBezTo>
                  <a:cubicBezTo>
                    <a:pt x="30" y="6"/>
                    <a:pt x="30" y="6"/>
                    <a:pt x="30" y="6"/>
                  </a:cubicBezTo>
                  <a:cubicBezTo>
                    <a:pt x="31" y="6"/>
                    <a:pt x="31" y="6"/>
                    <a:pt x="32" y="6"/>
                  </a:cubicBezTo>
                  <a:close/>
                  <a:moveTo>
                    <a:pt x="34" y="0"/>
                  </a:moveTo>
                  <a:cubicBezTo>
                    <a:pt x="34" y="0"/>
                    <a:pt x="34" y="0"/>
                    <a:pt x="34" y="0"/>
                  </a:cubicBezTo>
                  <a:cubicBezTo>
                    <a:pt x="33" y="2"/>
                    <a:pt x="29" y="6"/>
                    <a:pt x="26" y="6"/>
                  </a:cubicBezTo>
                  <a:cubicBezTo>
                    <a:pt x="25" y="4"/>
                    <a:pt x="27" y="2"/>
                    <a:pt x="29" y="0"/>
                  </a:cubicBezTo>
                  <a:cubicBezTo>
                    <a:pt x="30" y="1"/>
                    <a:pt x="32" y="0"/>
                    <a:pt x="3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88" name="Freeform 47"/>
            <p:cNvSpPr>
              <a:spLocks noEditPoints="1"/>
            </p:cNvSpPr>
            <p:nvPr userDrawn="1"/>
          </p:nvSpPr>
          <p:spPr bwMode="auto">
            <a:xfrm>
              <a:off x="9037700" y="4621516"/>
              <a:ext cx="53975" cy="46038"/>
            </a:xfrm>
            <a:custGeom>
              <a:avLst/>
              <a:gdLst>
                <a:gd name="T0" fmla="*/ 13 w 36"/>
                <a:gd name="T1" fmla="*/ 14 h 30"/>
                <a:gd name="T2" fmla="*/ 10 w 36"/>
                <a:gd name="T3" fmla="*/ 17 h 30"/>
                <a:gd name="T4" fmla="*/ 10 w 36"/>
                <a:gd name="T5" fmla="*/ 17 h 30"/>
                <a:gd name="T6" fmla="*/ 13 w 36"/>
                <a:gd name="T7" fmla="*/ 14 h 30"/>
                <a:gd name="T8" fmla="*/ 13 w 36"/>
                <a:gd name="T9" fmla="*/ 14 h 30"/>
                <a:gd name="T10" fmla="*/ 26 w 36"/>
                <a:gd name="T11" fmla="*/ 1 h 30"/>
                <a:gd name="T12" fmla="*/ 27 w 36"/>
                <a:gd name="T13" fmla="*/ 1 h 30"/>
                <a:gd name="T14" fmla="*/ 25 w 36"/>
                <a:gd name="T15" fmla="*/ 7 h 30"/>
                <a:gd name="T16" fmla="*/ 22 w 36"/>
                <a:gd name="T17" fmla="*/ 10 h 30"/>
                <a:gd name="T18" fmla="*/ 22 w 36"/>
                <a:gd name="T19" fmla="*/ 11 h 30"/>
                <a:gd name="T20" fmla="*/ 25 w 36"/>
                <a:gd name="T21" fmla="*/ 11 h 30"/>
                <a:gd name="T22" fmla="*/ 26 w 36"/>
                <a:gd name="T23" fmla="*/ 10 h 30"/>
                <a:gd name="T24" fmla="*/ 29 w 36"/>
                <a:gd name="T25" fmla="*/ 13 h 30"/>
                <a:gd name="T26" fmla="*/ 28 w 36"/>
                <a:gd name="T27" fmla="*/ 14 h 30"/>
                <a:gd name="T28" fmla="*/ 21 w 36"/>
                <a:gd name="T29" fmla="*/ 14 h 30"/>
                <a:gd name="T30" fmla="*/ 19 w 36"/>
                <a:gd name="T31" fmla="*/ 13 h 30"/>
                <a:gd name="T32" fmla="*/ 16 w 36"/>
                <a:gd name="T33" fmla="*/ 18 h 30"/>
                <a:gd name="T34" fmla="*/ 16 w 36"/>
                <a:gd name="T35" fmla="*/ 18 h 30"/>
                <a:gd name="T36" fmla="*/ 21 w 36"/>
                <a:gd name="T37" fmla="*/ 20 h 30"/>
                <a:gd name="T38" fmla="*/ 20 w 36"/>
                <a:gd name="T39" fmla="*/ 24 h 30"/>
                <a:gd name="T40" fmla="*/ 20 w 36"/>
                <a:gd name="T41" fmla="*/ 27 h 30"/>
                <a:gd name="T42" fmla="*/ 14 w 36"/>
                <a:gd name="T43" fmla="*/ 27 h 30"/>
                <a:gd name="T44" fmla="*/ 15 w 36"/>
                <a:gd name="T45" fmla="*/ 21 h 30"/>
                <a:gd name="T46" fmla="*/ 14 w 36"/>
                <a:gd name="T47" fmla="*/ 21 h 30"/>
                <a:gd name="T48" fmla="*/ 9 w 36"/>
                <a:gd name="T49" fmla="*/ 28 h 30"/>
                <a:gd name="T50" fmla="*/ 9 w 36"/>
                <a:gd name="T51" fmla="*/ 28 h 30"/>
                <a:gd name="T52" fmla="*/ 9 w 36"/>
                <a:gd name="T53" fmla="*/ 22 h 30"/>
                <a:gd name="T54" fmla="*/ 11 w 36"/>
                <a:gd name="T55" fmla="*/ 20 h 30"/>
                <a:gd name="T56" fmla="*/ 8 w 36"/>
                <a:gd name="T57" fmla="*/ 20 h 30"/>
                <a:gd name="T58" fmla="*/ 6 w 36"/>
                <a:gd name="T59" fmla="*/ 21 h 30"/>
                <a:gd name="T60" fmla="*/ 1 w 36"/>
                <a:gd name="T61" fmla="*/ 23 h 30"/>
                <a:gd name="T62" fmla="*/ 0 w 36"/>
                <a:gd name="T63" fmla="*/ 22 h 30"/>
                <a:gd name="T64" fmla="*/ 1 w 36"/>
                <a:gd name="T65" fmla="*/ 19 h 30"/>
                <a:gd name="T66" fmla="*/ 3 w 36"/>
                <a:gd name="T67" fmla="*/ 15 h 30"/>
                <a:gd name="T68" fmla="*/ 13 w 36"/>
                <a:gd name="T69" fmla="*/ 13 h 30"/>
                <a:gd name="T70" fmla="*/ 16 w 36"/>
                <a:gd name="T71" fmla="*/ 14 h 30"/>
                <a:gd name="T72" fmla="*/ 16 w 36"/>
                <a:gd name="T73" fmla="*/ 14 h 30"/>
                <a:gd name="T74" fmla="*/ 16 w 36"/>
                <a:gd name="T75" fmla="*/ 13 h 30"/>
                <a:gd name="T76" fmla="*/ 15 w 36"/>
                <a:gd name="T77" fmla="*/ 13 h 30"/>
                <a:gd name="T78" fmla="*/ 13 w 36"/>
                <a:gd name="T79" fmla="*/ 8 h 30"/>
                <a:gd name="T80" fmla="*/ 13 w 36"/>
                <a:gd name="T81" fmla="*/ 8 h 30"/>
                <a:gd name="T82" fmla="*/ 18 w 36"/>
                <a:gd name="T83" fmla="*/ 11 h 30"/>
                <a:gd name="T84" fmla="*/ 20 w 36"/>
                <a:gd name="T85" fmla="*/ 9 h 30"/>
                <a:gd name="T86" fmla="*/ 21 w 36"/>
                <a:gd name="T87" fmla="*/ 7 h 30"/>
                <a:gd name="T88" fmla="*/ 24 w 36"/>
                <a:gd name="T89" fmla="*/ 4 h 30"/>
                <a:gd name="T90" fmla="*/ 26 w 36"/>
                <a:gd name="T91" fmla="*/ 1 h 30"/>
                <a:gd name="T92" fmla="*/ 26 w 36"/>
                <a:gd name="T93" fmla="*/ 1 h 30"/>
                <a:gd name="T94" fmla="*/ 31 w 36"/>
                <a:gd name="T95" fmla="*/ 3 h 30"/>
                <a:gd name="T96" fmla="*/ 35 w 36"/>
                <a:gd name="T97" fmla="*/ 7 h 30"/>
                <a:gd name="T98" fmla="*/ 36 w 36"/>
                <a:gd name="T99" fmla="*/ 9 h 30"/>
                <a:gd name="T100" fmla="*/ 31 w 36"/>
                <a:gd name="T101" fmla="*/ 10 h 30"/>
                <a:gd name="T102" fmla="*/ 31 w 36"/>
                <a:gd name="T103" fmla="*/ 8 h 30"/>
                <a:gd name="T104" fmla="*/ 30 w 36"/>
                <a:gd name="T105" fmla="*/ 8 h 30"/>
                <a:gd name="T106" fmla="*/ 31 w 36"/>
                <a:gd name="T107" fmla="*/ 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6" h="30">
                  <a:moveTo>
                    <a:pt x="13" y="14"/>
                  </a:moveTo>
                  <a:cubicBezTo>
                    <a:pt x="13" y="14"/>
                    <a:pt x="10" y="16"/>
                    <a:pt x="10" y="17"/>
                  </a:cubicBezTo>
                  <a:cubicBezTo>
                    <a:pt x="10" y="17"/>
                    <a:pt x="10" y="17"/>
                    <a:pt x="10" y="17"/>
                  </a:cubicBezTo>
                  <a:cubicBezTo>
                    <a:pt x="13" y="19"/>
                    <a:pt x="14" y="17"/>
                    <a:pt x="13" y="14"/>
                  </a:cubicBezTo>
                  <a:cubicBezTo>
                    <a:pt x="13" y="14"/>
                    <a:pt x="13" y="14"/>
                    <a:pt x="13" y="14"/>
                  </a:cubicBezTo>
                  <a:close/>
                  <a:moveTo>
                    <a:pt x="26" y="1"/>
                  </a:moveTo>
                  <a:cubicBezTo>
                    <a:pt x="26" y="1"/>
                    <a:pt x="26" y="1"/>
                    <a:pt x="27" y="1"/>
                  </a:cubicBezTo>
                  <a:cubicBezTo>
                    <a:pt x="27" y="2"/>
                    <a:pt x="25" y="6"/>
                    <a:pt x="25" y="7"/>
                  </a:cubicBezTo>
                  <a:cubicBezTo>
                    <a:pt x="24" y="8"/>
                    <a:pt x="22" y="10"/>
                    <a:pt x="22" y="10"/>
                  </a:cubicBezTo>
                  <a:cubicBezTo>
                    <a:pt x="22" y="10"/>
                    <a:pt x="22" y="10"/>
                    <a:pt x="22" y="11"/>
                  </a:cubicBezTo>
                  <a:cubicBezTo>
                    <a:pt x="23" y="12"/>
                    <a:pt x="25" y="12"/>
                    <a:pt x="25" y="11"/>
                  </a:cubicBezTo>
                  <a:cubicBezTo>
                    <a:pt x="26" y="10"/>
                    <a:pt x="25" y="10"/>
                    <a:pt x="26" y="10"/>
                  </a:cubicBezTo>
                  <a:cubicBezTo>
                    <a:pt x="27" y="10"/>
                    <a:pt x="29" y="12"/>
                    <a:pt x="29" y="13"/>
                  </a:cubicBezTo>
                  <a:cubicBezTo>
                    <a:pt x="29" y="13"/>
                    <a:pt x="29" y="14"/>
                    <a:pt x="28" y="14"/>
                  </a:cubicBezTo>
                  <a:cubicBezTo>
                    <a:pt x="25" y="13"/>
                    <a:pt x="23" y="14"/>
                    <a:pt x="21" y="14"/>
                  </a:cubicBezTo>
                  <a:cubicBezTo>
                    <a:pt x="20" y="14"/>
                    <a:pt x="20" y="13"/>
                    <a:pt x="19" y="13"/>
                  </a:cubicBezTo>
                  <a:cubicBezTo>
                    <a:pt x="18" y="14"/>
                    <a:pt x="16" y="17"/>
                    <a:pt x="16" y="18"/>
                  </a:cubicBezTo>
                  <a:cubicBezTo>
                    <a:pt x="16" y="18"/>
                    <a:pt x="16" y="18"/>
                    <a:pt x="16" y="18"/>
                  </a:cubicBezTo>
                  <a:cubicBezTo>
                    <a:pt x="18" y="19"/>
                    <a:pt x="19" y="17"/>
                    <a:pt x="21" y="20"/>
                  </a:cubicBezTo>
                  <a:cubicBezTo>
                    <a:pt x="21" y="22"/>
                    <a:pt x="20" y="22"/>
                    <a:pt x="20" y="24"/>
                  </a:cubicBezTo>
                  <a:cubicBezTo>
                    <a:pt x="19" y="25"/>
                    <a:pt x="20" y="26"/>
                    <a:pt x="20" y="27"/>
                  </a:cubicBezTo>
                  <a:cubicBezTo>
                    <a:pt x="19" y="30"/>
                    <a:pt x="15" y="29"/>
                    <a:pt x="14" y="27"/>
                  </a:cubicBezTo>
                  <a:cubicBezTo>
                    <a:pt x="13" y="26"/>
                    <a:pt x="15" y="22"/>
                    <a:pt x="15" y="21"/>
                  </a:cubicBezTo>
                  <a:cubicBezTo>
                    <a:pt x="14" y="21"/>
                    <a:pt x="14" y="21"/>
                    <a:pt x="14" y="21"/>
                  </a:cubicBezTo>
                  <a:cubicBezTo>
                    <a:pt x="11" y="22"/>
                    <a:pt x="11" y="26"/>
                    <a:pt x="9" y="28"/>
                  </a:cubicBezTo>
                  <a:cubicBezTo>
                    <a:pt x="9" y="28"/>
                    <a:pt x="9" y="28"/>
                    <a:pt x="9" y="28"/>
                  </a:cubicBezTo>
                  <a:cubicBezTo>
                    <a:pt x="8" y="27"/>
                    <a:pt x="9" y="24"/>
                    <a:pt x="9" y="22"/>
                  </a:cubicBezTo>
                  <a:cubicBezTo>
                    <a:pt x="10" y="22"/>
                    <a:pt x="11" y="21"/>
                    <a:pt x="11" y="20"/>
                  </a:cubicBezTo>
                  <a:cubicBezTo>
                    <a:pt x="10" y="20"/>
                    <a:pt x="9" y="19"/>
                    <a:pt x="8" y="20"/>
                  </a:cubicBezTo>
                  <a:cubicBezTo>
                    <a:pt x="7" y="20"/>
                    <a:pt x="7" y="21"/>
                    <a:pt x="6" y="21"/>
                  </a:cubicBezTo>
                  <a:cubicBezTo>
                    <a:pt x="5" y="22"/>
                    <a:pt x="3" y="23"/>
                    <a:pt x="1" y="23"/>
                  </a:cubicBezTo>
                  <a:cubicBezTo>
                    <a:pt x="1" y="23"/>
                    <a:pt x="1" y="22"/>
                    <a:pt x="0" y="22"/>
                  </a:cubicBezTo>
                  <a:cubicBezTo>
                    <a:pt x="1" y="20"/>
                    <a:pt x="1" y="20"/>
                    <a:pt x="1" y="19"/>
                  </a:cubicBezTo>
                  <a:cubicBezTo>
                    <a:pt x="1" y="18"/>
                    <a:pt x="3" y="17"/>
                    <a:pt x="3" y="15"/>
                  </a:cubicBezTo>
                  <a:cubicBezTo>
                    <a:pt x="7" y="15"/>
                    <a:pt x="9" y="13"/>
                    <a:pt x="13" y="13"/>
                  </a:cubicBezTo>
                  <a:cubicBezTo>
                    <a:pt x="14" y="13"/>
                    <a:pt x="15" y="15"/>
                    <a:pt x="16" y="14"/>
                  </a:cubicBezTo>
                  <a:cubicBezTo>
                    <a:pt x="16" y="14"/>
                    <a:pt x="16" y="14"/>
                    <a:pt x="16" y="14"/>
                  </a:cubicBezTo>
                  <a:cubicBezTo>
                    <a:pt x="16" y="14"/>
                    <a:pt x="16" y="14"/>
                    <a:pt x="16" y="13"/>
                  </a:cubicBezTo>
                  <a:cubicBezTo>
                    <a:pt x="15" y="13"/>
                    <a:pt x="15" y="13"/>
                    <a:pt x="15" y="13"/>
                  </a:cubicBezTo>
                  <a:cubicBezTo>
                    <a:pt x="12" y="12"/>
                    <a:pt x="12" y="10"/>
                    <a:pt x="13" y="8"/>
                  </a:cubicBezTo>
                  <a:cubicBezTo>
                    <a:pt x="13" y="8"/>
                    <a:pt x="13" y="8"/>
                    <a:pt x="13" y="8"/>
                  </a:cubicBezTo>
                  <a:cubicBezTo>
                    <a:pt x="14" y="10"/>
                    <a:pt x="17" y="11"/>
                    <a:pt x="18" y="11"/>
                  </a:cubicBezTo>
                  <a:cubicBezTo>
                    <a:pt x="19" y="10"/>
                    <a:pt x="19" y="10"/>
                    <a:pt x="20" y="9"/>
                  </a:cubicBezTo>
                  <a:cubicBezTo>
                    <a:pt x="20" y="8"/>
                    <a:pt x="21" y="8"/>
                    <a:pt x="21" y="7"/>
                  </a:cubicBezTo>
                  <a:cubicBezTo>
                    <a:pt x="22" y="6"/>
                    <a:pt x="23" y="5"/>
                    <a:pt x="24" y="4"/>
                  </a:cubicBezTo>
                  <a:cubicBezTo>
                    <a:pt x="24" y="4"/>
                    <a:pt x="25" y="1"/>
                    <a:pt x="26" y="1"/>
                  </a:cubicBezTo>
                  <a:cubicBezTo>
                    <a:pt x="25" y="0"/>
                    <a:pt x="26" y="1"/>
                    <a:pt x="26" y="1"/>
                  </a:cubicBezTo>
                  <a:close/>
                  <a:moveTo>
                    <a:pt x="31" y="3"/>
                  </a:moveTo>
                  <a:cubicBezTo>
                    <a:pt x="32" y="4"/>
                    <a:pt x="34" y="5"/>
                    <a:pt x="35" y="7"/>
                  </a:cubicBezTo>
                  <a:cubicBezTo>
                    <a:pt x="35" y="8"/>
                    <a:pt x="36" y="9"/>
                    <a:pt x="36" y="9"/>
                  </a:cubicBezTo>
                  <a:cubicBezTo>
                    <a:pt x="35" y="12"/>
                    <a:pt x="32" y="12"/>
                    <a:pt x="31" y="10"/>
                  </a:cubicBezTo>
                  <a:cubicBezTo>
                    <a:pt x="31" y="10"/>
                    <a:pt x="31" y="9"/>
                    <a:pt x="31" y="8"/>
                  </a:cubicBezTo>
                  <a:cubicBezTo>
                    <a:pt x="30" y="8"/>
                    <a:pt x="30" y="8"/>
                    <a:pt x="30" y="8"/>
                  </a:cubicBezTo>
                  <a:cubicBezTo>
                    <a:pt x="31" y="6"/>
                    <a:pt x="29" y="4"/>
                    <a:pt x="31" y="3"/>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89" name="Freeform 48"/>
            <p:cNvSpPr>
              <a:spLocks noEditPoints="1"/>
            </p:cNvSpPr>
            <p:nvPr userDrawn="1"/>
          </p:nvSpPr>
          <p:spPr bwMode="auto">
            <a:xfrm>
              <a:off x="8913875" y="4588179"/>
              <a:ext cx="36513" cy="52388"/>
            </a:xfrm>
            <a:custGeom>
              <a:avLst/>
              <a:gdLst>
                <a:gd name="T0" fmla="*/ 14 w 24"/>
                <a:gd name="T1" fmla="*/ 5 h 34"/>
                <a:gd name="T2" fmla="*/ 14 w 24"/>
                <a:gd name="T3" fmla="*/ 5 h 34"/>
                <a:gd name="T4" fmla="*/ 14 w 24"/>
                <a:gd name="T5" fmla="*/ 5 h 34"/>
                <a:gd name="T6" fmla="*/ 14 w 24"/>
                <a:gd name="T7" fmla="*/ 4 h 34"/>
                <a:gd name="T8" fmla="*/ 14 w 24"/>
                <a:gd name="T9" fmla="*/ 4 h 34"/>
                <a:gd name="T10" fmla="*/ 14 w 24"/>
                <a:gd name="T11" fmla="*/ 4 h 34"/>
                <a:gd name="T12" fmla="*/ 14 w 24"/>
                <a:gd name="T13" fmla="*/ 4 h 34"/>
                <a:gd name="T14" fmla="*/ 20 w 24"/>
                <a:gd name="T15" fmla="*/ 2 h 34"/>
                <a:gd name="T16" fmla="*/ 14 w 24"/>
                <a:gd name="T17" fmla="*/ 7 h 34"/>
                <a:gd name="T18" fmla="*/ 22 w 24"/>
                <a:gd name="T19" fmla="*/ 15 h 34"/>
                <a:gd name="T20" fmla="*/ 16 w 24"/>
                <a:gd name="T21" fmla="*/ 18 h 34"/>
                <a:gd name="T22" fmla="*/ 15 w 24"/>
                <a:gd name="T23" fmla="*/ 23 h 34"/>
                <a:gd name="T24" fmla="*/ 17 w 24"/>
                <a:gd name="T25" fmla="*/ 22 h 34"/>
                <a:gd name="T26" fmla="*/ 24 w 24"/>
                <a:gd name="T27" fmla="*/ 24 h 34"/>
                <a:gd name="T28" fmla="*/ 18 w 24"/>
                <a:gd name="T29" fmla="*/ 26 h 34"/>
                <a:gd name="T30" fmla="*/ 9 w 24"/>
                <a:gd name="T31" fmla="*/ 32 h 34"/>
                <a:gd name="T32" fmla="*/ 16 w 24"/>
                <a:gd name="T33" fmla="*/ 27 h 34"/>
                <a:gd name="T34" fmla="*/ 10 w 24"/>
                <a:gd name="T35" fmla="*/ 29 h 34"/>
                <a:gd name="T36" fmla="*/ 7 w 24"/>
                <a:gd name="T37" fmla="*/ 28 h 34"/>
                <a:gd name="T38" fmla="*/ 14 w 24"/>
                <a:gd name="T39" fmla="*/ 25 h 34"/>
                <a:gd name="T40" fmla="*/ 13 w 24"/>
                <a:gd name="T41" fmla="*/ 24 h 34"/>
                <a:gd name="T42" fmla="*/ 14 w 24"/>
                <a:gd name="T43" fmla="*/ 19 h 34"/>
                <a:gd name="T44" fmla="*/ 9 w 24"/>
                <a:gd name="T45" fmla="*/ 22 h 34"/>
                <a:gd name="T46" fmla="*/ 9 w 24"/>
                <a:gd name="T47" fmla="*/ 20 h 34"/>
                <a:gd name="T48" fmla="*/ 17 w 24"/>
                <a:gd name="T49" fmla="*/ 16 h 34"/>
                <a:gd name="T50" fmla="*/ 14 w 24"/>
                <a:gd name="T51" fmla="*/ 10 h 34"/>
                <a:gd name="T52" fmla="*/ 7 w 24"/>
                <a:gd name="T53" fmla="*/ 17 h 34"/>
                <a:gd name="T54" fmla="*/ 4 w 24"/>
                <a:gd name="T55" fmla="*/ 26 h 34"/>
                <a:gd name="T56" fmla="*/ 2 w 24"/>
                <a:gd name="T57" fmla="*/ 19 h 34"/>
                <a:gd name="T58" fmla="*/ 6 w 24"/>
                <a:gd name="T59" fmla="*/ 12 h 34"/>
                <a:gd name="T60" fmla="*/ 12 w 24"/>
                <a:gd name="T61" fmla="*/ 7 h 34"/>
                <a:gd name="T62" fmla="*/ 8 w 24"/>
                <a:gd name="T63" fmla="*/ 6 h 34"/>
                <a:gd name="T64" fmla="*/ 1 w 24"/>
                <a:gd name="T65" fmla="*/ 3 h 34"/>
                <a:gd name="T66" fmla="*/ 4 w 24"/>
                <a:gd name="T67" fmla="*/ 7 h 34"/>
                <a:gd name="T68" fmla="*/ 0 w 24"/>
                <a:gd name="T69" fmla="*/ 5 h 34"/>
                <a:gd name="T70" fmla="*/ 1 w 24"/>
                <a:gd name="T71" fmla="*/ 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4" h="34">
                  <a:moveTo>
                    <a:pt x="14" y="5"/>
                  </a:moveTo>
                  <a:cubicBezTo>
                    <a:pt x="14" y="5"/>
                    <a:pt x="14" y="5"/>
                    <a:pt x="14" y="5"/>
                  </a:cubicBezTo>
                  <a:cubicBezTo>
                    <a:pt x="14" y="5"/>
                    <a:pt x="14" y="5"/>
                    <a:pt x="14" y="5"/>
                  </a:cubicBezTo>
                  <a:cubicBezTo>
                    <a:pt x="14" y="5"/>
                    <a:pt x="14" y="5"/>
                    <a:pt x="14" y="5"/>
                  </a:cubicBezTo>
                  <a:cubicBezTo>
                    <a:pt x="14" y="5"/>
                    <a:pt x="14" y="5"/>
                    <a:pt x="14" y="5"/>
                  </a:cubicBezTo>
                  <a:cubicBezTo>
                    <a:pt x="14" y="5"/>
                    <a:pt x="14" y="5"/>
                    <a:pt x="14" y="5"/>
                  </a:cubicBezTo>
                  <a:cubicBezTo>
                    <a:pt x="14" y="5"/>
                    <a:pt x="14" y="5"/>
                    <a:pt x="14" y="5"/>
                  </a:cubicBezTo>
                  <a:close/>
                  <a:moveTo>
                    <a:pt x="14" y="4"/>
                  </a:moveTo>
                  <a:cubicBezTo>
                    <a:pt x="14" y="4"/>
                    <a:pt x="14" y="4"/>
                    <a:pt x="14" y="4"/>
                  </a:cubicBezTo>
                  <a:cubicBezTo>
                    <a:pt x="14" y="4"/>
                    <a:pt x="14" y="4"/>
                    <a:pt x="14" y="4"/>
                  </a:cubicBezTo>
                  <a:cubicBezTo>
                    <a:pt x="14" y="4"/>
                    <a:pt x="14" y="4"/>
                    <a:pt x="14" y="4"/>
                  </a:cubicBezTo>
                  <a:cubicBezTo>
                    <a:pt x="14" y="4"/>
                    <a:pt x="14" y="4"/>
                    <a:pt x="14" y="4"/>
                  </a:cubicBezTo>
                  <a:cubicBezTo>
                    <a:pt x="14" y="4"/>
                    <a:pt x="14" y="4"/>
                    <a:pt x="14" y="4"/>
                  </a:cubicBezTo>
                  <a:cubicBezTo>
                    <a:pt x="14" y="4"/>
                    <a:pt x="14" y="4"/>
                    <a:pt x="14" y="4"/>
                  </a:cubicBezTo>
                  <a:close/>
                  <a:moveTo>
                    <a:pt x="16" y="1"/>
                  </a:moveTo>
                  <a:cubicBezTo>
                    <a:pt x="17" y="0"/>
                    <a:pt x="19" y="1"/>
                    <a:pt x="20" y="2"/>
                  </a:cubicBezTo>
                  <a:cubicBezTo>
                    <a:pt x="20" y="2"/>
                    <a:pt x="21" y="2"/>
                    <a:pt x="20" y="2"/>
                  </a:cubicBezTo>
                  <a:cubicBezTo>
                    <a:pt x="20" y="4"/>
                    <a:pt x="16" y="5"/>
                    <a:pt x="14" y="7"/>
                  </a:cubicBezTo>
                  <a:cubicBezTo>
                    <a:pt x="15" y="8"/>
                    <a:pt x="16" y="7"/>
                    <a:pt x="18" y="8"/>
                  </a:cubicBezTo>
                  <a:cubicBezTo>
                    <a:pt x="20" y="8"/>
                    <a:pt x="24" y="12"/>
                    <a:pt x="22" y="15"/>
                  </a:cubicBezTo>
                  <a:cubicBezTo>
                    <a:pt x="21" y="16"/>
                    <a:pt x="20" y="16"/>
                    <a:pt x="19" y="16"/>
                  </a:cubicBezTo>
                  <a:cubicBezTo>
                    <a:pt x="18" y="17"/>
                    <a:pt x="17" y="16"/>
                    <a:pt x="16" y="18"/>
                  </a:cubicBezTo>
                  <a:cubicBezTo>
                    <a:pt x="16" y="18"/>
                    <a:pt x="16" y="19"/>
                    <a:pt x="17" y="20"/>
                  </a:cubicBezTo>
                  <a:cubicBezTo>
                    <a:pt x="16" y="21"/>
                    <a:pt x="16" y="22"/>
                    <a:pt x="15" y="23"/>
                  </a:cubicBezTo>
                  <a:cubicBezTo>
                    <a:pt x="16" y="24"/>
                    <a:pt x="16" y="24"/>
                    <a:pt x="17" y="24"/>
                  </a:cubicBezTo>
                  <a:cubicBezTo>
                    <a:pt x="17" y="23"/>
                    <a:pt x="17" y="23"/>
                    <a:pt x="17" y="22"/>
                  </a:cubicBezTo>
                  <a:cubicBezTo>
                    <a:pt x="18" y="22"/>
                    <a:pt x="21" y="22"/>
                    <a:pt x="22" y="22"/>
                  </a:cubicBezTo>
                  <a:cubicBezTo>
                    <a:pt x="23" y="22"/>
                    <a:pt x="23" y="24"/>
                    <a:pt x="24" y="24"/>
                  </a:cubicBezTo>
                  <a:cubicBezTo>
                    <a:pt x="23" y="25"/>
                    <a:pt x="23" y="25"/>
                    <a:pt x="23" y="26"/>
                  </a:cubicBezTo>
                  <a:cubicBezTo>
                    <a:pt x="21" y="27"/>
                    <a:pt x="20" y="24"/>
                    <a:pt x="18" y="26"/>
                  </a:cubicBezTo>
                  <a:cubicBezTo>
                    <a:pt x="17" y="27"/>
                    <a:pt x="19" y="29"/>
                    <a:pt x="19" y="31"/>
                  </a:cubicBezTo>
                  <a:cubicBezTo>
                    <a:pt x="18" y="34"/>
                    <a:pt x="11" y="34"/>
                    <a:pt x="9" y="32"/>
                  </a:cubicBezTo>
                  <a:cubicBezTo>
                    <a:pt x="9" y="32"/>
                    <a:pt x="9" y="32"/>
                    <a:pt x="9" y="32"/>
                  </a:cubicBezTo>
                  <a:cubicBezTo>
                    <a:pt x="12" y="30"/>
                    <a:pt x="16" y="30"/>
                    <a:pt x="16" y="27"/>
                  </a:cubicBezTo>
                  <a:cubicBezTo>
                    <a:pt x="16" y="27"/>
                    <a:pt x="16" y="27"/>
                    <a:pt x="16" y="27"/>
                  </a:cubicBezTo>
                  <a:cubicBezTo>
                    <a:pt x="14" y="27"/>
                    <a:pt x="12" y="29"/>
                    <a:pt x="10" y="29"/>
                  </a:cubicBezTo>
                  <a:cubicBezTo>
                    <a:pt x="10" y="29"/>
                    <a:pt x="8" y="29"/>
                    <a:pt x="8" y="29"/>
                  </a:cubicBezTo>
                  <a:cubicBezTo>
                    <a:pt x="8" y="28"/>
                    <a:pt x="7" y="28"/>
                    <a:pt x="7" y="28"/>
                  </a:cubicBezTo>
                  <a:cubicBezTo>
                    <a:pt x="7" y="28"/>
                    <a:pt x="7" y="28"/>
                    <a:pt x="7" y="28"/>
                  </a:cubicBezTo>
                  <a:cubicBezTo>
                    <a:pt x="9" y="27"/>
                    <a:pt x="14" y="26"/>
                    <a:pt x="14" y="25"/>
                  </a:cubicBezTo>
                  <a:cubicBezTo>
                    <a:pt x="14" y="24"/>
                    <a:pt x="14" y="24"/>
                    <a:pt x="14" y="24"/>
                  </a:cubicBezTo>
                  <a:cubicBezTo>
                    <a:pt x="14" y="24"/>
                    <a:pt x="13" y="24"/>
                    <a:pt x="13" y="24"/>
                  </a:cubicBezTo>
                  <a:cubicBezTo>
                    <a:pt x="13" y="23"/>
                    <a:pt x="13" y="22"/>
                    <a:pt x="13" y="22"/>
                  </a:cubicBezTo>
                  <a:cubicBezTo>
                    <a:pt x="13" y="21"/>
                    <a:pt x="14" y="20"/>
                    <a:pt x="14" y="19"/>
                  </a:cubicBezTo>
                  <a:cubicBezTo>
                    <a:pt x="14" y="19"/>
                    <a:pt x="14" y="19"/>
                    <a:pt x="13" y="19"/>
                  </a:cubicBezTo>
                  <a:cubicBezTo>
                    <a:pt x="12" y="18"/>
                    <a:pt x="10" y="21"/>
                    <a:pt x="9" y="22"/>
                  </a:cubicBezTo>
                  <a:cubicBezTo>
                    <a:pt x="9" y="22"/>
                    <a:pt x="9" y="22"/>
                    <a:pt x="9" y="22"/>
                  </a:cubicBezTo>
                  <a:cubicBezTo>
                    <a:pt x="9" y="22"/>
                    <a:pt x="9" y="21"/>
                    <a:pt x="9" y="20"/>
                  </a:cubicBezTo>
                  <a:cubicBezTo>
                    <a:pt x="9" y="18"/>
                    <a:pt x="12" y="16"/>
                    <a:pt x="14" y="17"/>
                  </a:cubicBezTo>
                  <a:cubicBezTo>
                    <a:pt x="15" y="17"/>
                    <a:pt x="16" y="16"/>
                    <a:pt x="17" y="16"/>
                  </a:cubicBezTo>
                  <a:cubicBezTo>
                    <a:pt x="17" y="15"/>
                    <a:pt x="18" y="14"/>
                    <a:pt x="18" y="14"/>
                  </a:cubicBezTo>
                  <a:cubicBezTo>
                    <a:pt x="19" y="11"/>
                    <a:pt x="16" y="10"/>
                    <a:pt x="14" y="10"/>
                  </a:cubicBezTo>
                  <a:cubicBezTo>
                    <a:pt x="12" y="10"/>
                    <a:pt x="10" y="12"/>
                    <a:pt x="10" y="13"/>
                  </a:cubicBezTo>
                  <a:cubicBezTo>
                    <a:pt x="9" y="14"/>
                    <a:pt x="8" y="16"/>
                    <a:pt x="7" y="17"/>
                  </a:cubicBezTo>
                  <a:cubicBezTo>
                    <a:pt x="6" y="18"/>
                    <a:pt x="6" y="19"/>
                    <a:pt x="5" y="20"/>
                  </a:cubicBezTo>
                  <a:cubicBezTo>
                    <a:pt x="4" y="22"/>
                    <a:pt x="5" y="24"/>
                    <a:pt x="4" y="26"/>
                  </a:cubicBezTo>
                  <a:cubicBezTo>
                    <a:pt x="1" y="26"/>
                    <a:pt x="0" y="24"/>
                    <a:pt x="0" y="21"/>
                  </a:cubicBezTo>
                  <a:cubicBezTo>
                    <a:pt x="0" y="21"/>
                    <a:pt x="1" y="20"/>
                    <a:pt x="2" y="19"/>
                  </a:cubicBezTo>
                  <a:cubicBezTo>
                    <a:pt x="2" y="18"/>
                    <a:pt x="3" y="17"/>
                    <a:pt x="3" y="16"/>
                  </a:cubicBezTo>
                  <a:cubicBezTo>
                    <a:pt x="4" y="15"/>
                    <a:pt x="5" y="14"/>
                    <a:pt x="6" y="12"/>
                  </a:cubicBezTo>
                  <a:cubicBezTo>
                    <a:pt x="8" y="11"/>
                    <a:pt x="11" y="9"/>
                    <a:pt x="12" y="7"/>
                  </a:cubicBezTo>
                  <a:cubicBezTo>
                    <a:pt x="12" y="7"/>
                    <a:pt x="12" y="7"/>
                    <a:pt x="12" y="7"/>
                  </a:cubicBezTo>
                  <a:cubicBezTo>
                    <a:pt x="10" y="7"/>
                    <a:pt x="8" y="7"/>
                    <a:pt x="8" y="6"/>
                  </a:cubicBezTo>
                  <a:cubicBezTo>
                    <a:pt x="8" y="6"/>
                    <a:pt x="8" y="6"/>
                    <a:pt x="8" y="6"/>
                  </a:cubicBezTo>
                  <a:cubicBezTo>
                    <a:pt x="12" y="4"/>
                    <a:pt x="14" y="2"/>
                    <a:pt x="16" y="1"/>
                  </a:cubicBezTo>
                  <a:close/>
                  <a:moveTo>
                    <a:pt x="1" y="3"/>
                  </a:moveTo>
                  <a:cubicBezTo>
                    <a:pt x="2" y="3"/>
                    <a:pt x="2" y="3"/>
                    <a:pt x="2" y="3"/>
                  </a:cubicBezTo>
                  <a:cubicBezTo>
                    <a:pt x="2" y="4"/>
                    <a:pt x="4" y="7"/>
                    <a:pt x="4" y="7"/>
                  </a:cubicBezTo>
                  <a:cubicBezTo>
                    <a:pt x="4" y="9"/>
                    <a:pt x="5" y="9"/>
                    <a:pt x="4" y="10"/>
                  </a:cubicBezTo>
                  <a:cubicBezTo>
                    <a:pt x="1" y="10"/>
                    <a:pt x="0" y="9"/>
                    <a:pt x="0" y="5"/>
                  </a:cubicBezTo>
                  <a:cubicBezTo>
                    <a:pt x="0" y="4"/>
                    <a:pt x="0" y="4"/>
                    <a:pt x="0" y="3"/>
                  </a:cubicBezTo>
                  <a:cubicBezTo>
                    <a:pt x="0" y="3"/>
                    <a:pt x="1" y="3"/>
                    <a:pt x="1" y="3"/>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0" name="Freeform 49"/>
            <p:cNvSpPr>
              <a:spLocks noEditPoints="1"/>
            </p:cNvSpPr>
            <p:nvPr userDrawn="1"/>
          </p:nvSpPr>
          <p:spPr bwMode="auto">
            <a:xfrm>
              <a:off x="8971025" y="4589766"/>
              <a:ext cx="50800" cy="52388"/>
            </a:xfrm>
            <a:custGeom>
              <a:avLst/>
              <a:gdLst>
                <a:gd name="T0" fmla="*/ 17 w 34"/>
                <a:gd name="T1" fmla="*/ 16 h 34"/>
                <a:gd name="T2" fmla="*/ 20 w 34"/>
                <a:gd name="T3" fmla="*/ 27 h 34"/>
                <a:gd name="T4" fmla="*/ 18 w 34"/>
                <a:gd name="T5" fmla="*/ 21 h 34"/>
                <a:gd name="T6" fmla="*/ 20 w 34"/>
                <a:gd name="T7" fmla="*/ 21 h 34"/>
                <a:gd name="T8" fmla="*/ 25 w 34"/>
                <a:gd name="T9" fmla="*/ 18 h 34"/>
                <a:gd name="T10" fmla="*/ 22 w 34"/>
                <a:gd name="T11" fmla="*/ 20 h 34"/>
                <a:gd name="T12" fmla="*/ 21 w 34"/>
                <a:gd name="T13" fmla="*/ 14 h 34"/>
                <a:gd name="T14" fmla="*/ 28 w 34"/>
                <a:gd name="T15" fmla="*/ 6 h 34"/>
                <a:gd name="T16" fmla="*/ 26 w 34"/>
                <a:gd name="T17" fmla="*/ 10 h 34"/>
                <a:gd name="T18" fmla="*/ 28 w 34"/>
                <a:gd name="T19" fmla="*/ 6 h 34"/>
                <a:gd name="T20" fmla="*/ 26 w 34"/>
                <a:gd name="T21" fmla="*/ 0 h 34"/>
                <a:gd name="T22" fmla="*/ 28 w 34"/>
                <a:gd name="T23" fmla="*/ 5 h 34"/>
                <a:gd name="T24" fmla="*/ 34 w 34"/>
                <a:gd name="T25" fmla="*/ 9 h 34"/>
                <a:gd name="T26" fmla="*/ 28 w 34"/>
                <a:gd name="T27" fmla="*/ 13 h 34"/>
                <a:gd name="T28" fmla="*/ 28 w 34"/>
                <a:gd name="T29" fmla="*/ 17 h 34"/>
                <a:gd name="T30" fmla="*/ 27 w 34"/>
                <a:gd name="T31" fmla="*/ 25 h 34"/>
                <a:gd name="T32" fmla="*/ 32 w 34"/>
                <a:gd name="T33" fmla="*/ 31 h 34"/>
                <a:gd name="T34" fmla="*/ 26 w 34"/>
                <a:gd name="T35" fmla="*/ 30 h 34"/>
                <a:gd name="T36" fmla="*/ 22 w 34"/>
                <a:gd name="T37" fmla="*/ 30 h 34"/>
                <a:gd name="T38" fmla="*/ 15 w 34"/>
                <a:gd name="T39" fmla="*/ 29 h 34"/>
                <a:gd name="T40" fmla="*/ 13 w 34"/>
                <a:gd name="T41" fmla="*/ 26 h 34"/>
                <a:gd name="T42" fmla="*/ 13 w 34"/>
                <a:gd name="T43" fmla="*/ 31 h 34"/>
                <a:gd name="T44" fmla="*/ 10 w 34"/>
                <a:gd name="T45" fmla="*/ 27 h 34"/>
                <a:gd name="T46" fmla="*/ 8 w 34"/>
                <a:gd name="T47" fmla="*/ 23 h 34"/>
                <a:gd name="T48" fmla="*/ 2 w 34"/>
                <a:gd name="T49" fmla="*/ 19 h 34"/>
                <a:gd name="T50" fmla="*/ 4 w 34"/>
                <a:gd name="T51" fmla="*/ 16 h 34"/>
                <a:gd name="T52" fmla="*/ 13 w 34"/>
                <a:gd name="T53" fmla="*/ 15 h 34"/>
                <a:gd name="T54" fmla="*/ 16 w 34"/>
                <a:gd name="T55" fmla="*/ 9 h 34"/>
                <a:gd name="T56" fmla="*/ 11 w 34"/>
                <a:gd name="T57" fmla="*/ 7 h 34"/>
                <a:gd name="T58" fmla="*/ 10 w 34"/>
                <a:gd name="T59" fmla="*/ 5 h 34"/>
                <a:gd name="T60" fmla="*/ 12 w 34"/>
                <a:gd name="T61" fmla="*/ 6 h 34"/>
                <a:gd name="T62" fmla="*/ 20 w 34"/>
                <a:gd name="T63" fmla="*/ 0 h 34"/>
                <a:gd name="T64" fmla="*/ 23 w 34"/>
                <a:gd name="T65" fmla="*/ 1 h 34"/>
                <a:gd name="T66" fmla="*/ 17 w 34"/>
                <a:gd name="T67" fmla="*/ 11 h 34"/>
                <a:gd name="T68" fmla="*/ 19 w 34"/>
                <a:gd name="T69" fmla="*/ 11 h 34"/>
                <a:gd name="T70" fmla="*/ 23 w 34"/>
                <a:gd name="T71" fmla="*/ 7 h 34"/>
                <a:gd name="T72" fmla="*/ 26 w 34"/>
                <a:gd name="T73"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4" h="34">
                  <a:moveTo>
                    <a:pt x="21" y="13"/>
                  </a:moveTo>
                  <a:cubicBezTo>
                    <a:pt x="19" y="14"/>
                    <a:pt x="18" y="15"/>
                    <a:pt x="17" y="16"/>
                  </a:cubicBezTo>
                  <a:cubicBezTo>
                    <a:pt x="16" y="18"/>
                    <a:pt x="12" y="21"/>
                    <a:pt x="14" y="24"/>
                  </a:cubicBezTo>
                  <a:cubicBezTo>
                    <a:pt x="15" y="26"/>
                    <a:pt x="17" y="28"/>
                    <a:pt x="20" y="27"/>
                  </a:cubicBezTo>
                  <a:cubicBezTo>
                    <a:pt x="20" y="27"/>
                    <a:pt x="20" y="27"/>
                    <a:pt x="21" y="27"/>
                  </a:cubicBezTo>
                  <a:cubicBezTo>
                    <a:pt x="20" y="25"/>
                    <a:pt x="19" y="22"/>
                    <a:pt x="18" y="21"/>
                  </a:cubicBezTo>
                  <a:cubicBezTo>
                    <a:pt x="18" y="21"/>
                    <a:pt x="18" y="21"/>
                    <a:pt x="18" y="21"/>
                  </a:cubicBezTo>
                  <a:cubicBezTo>
                    <a:pt x="19" y="21"/>
                    <a:pt x="20" y="21"/>
                    <a:pt x="20" y="21"/>
                  </a:cubicBezTo>
                  <a:cubicBezTo>
                    <a:pt x="21" y="22"/>
                    <a:pt x="24" y="24"/>
                    <a:pt x="24" y="23"/>
                  </a:cubicBezTo>
                  <a:cubicBezTo>
                    <a:pt x="25" y="22"/>
                    <a:pt x="26" y="19"/>
                    <a:pt x="25" y="18"/>
                  </a:cubicBezTo>
                  <a:cubicBezTo>
                    <a:pt x="25" y="18"/>
                    <a:pt x="25" y="18"/>
                    <a:pt x="24" y="18"/>
                  </a:cubicBezTo>
                  <a:cubicBezTo>
                    <a:pt x="24" y="18"/>
                    <a:pt x="23" y="19"/>
                    <a:pt x="22" y="20"/>
                  </a:cubicBezTo>
                  <a:cubicBezTo>
                    <a:pt x="22" y="20"/>
                    <a:pt x="22" y="19"/>
                    <a:pt x="21" y="19"/>
                  </a:cubicBezTo>
                  <a:cubicBezTo>
                    <a:pt x="21" y="17"/>
                    <a:pt x="21" y="16"/>
                    <a:pt x="21" y="14"/>
                  </a:cubicBezTo>
                  <a:cubicBezTo>
                    <a:pt x="22" y="13"/>
                    <a:pt x="21" y="13"/>
                    <a:pt x="21" y="13"/>
                  </a:cubicBezTo>
                  <a:close/>
                  <a:moveTo>
                    <a:pt x="28" y="6"/>
                  </a:moveTo>
                  <a:cubicBezTo>
                    <a:pt x="28" y="7"/>
                    <a:pt x="26" y="9"/>
                    <a:pt x="26" y="10"/>
                  </a:cubicBezTo>
                  <a:cubicBezTo>
                    <a:pt x="26" y="10"/>
                    <a:pt x="26" y="10"/>
                    <a:pt x="26" y="10"/>
                  </a:cubicBezTo>
                  <a:cubicBezTo>
                    <a:pt x="27" y="10"/>
                    <a:pt x="30" y="9"/>
                    <a:pt x="30" y="9"/>
                  </a:cubicBezTo>
                  <a:cubicBezTo>
                    <a:pt x="30" y="8"/>
                    <a:pt x="29" y="7"/>
                    <a:pt x="28" y="6"/>
                  </a:cubicBezTo>
                  <a:cubicBezTo>
                    <a:pt x="28" y="6"/>
                    <a:pt x="28" y="6"/>
                    <a:pt x="28" y="6"/>
                  </a:cubicBezTo>
                  <a:close/>
                  <a:moveTo>
                    <a:pt x="26" y="0"/>
                  </a:moveTo>
                  <a:cubicBezTo>
                    <a:pt x="28" y="1"/>
                    <a:pt x="29" y="1"/>
                    <a:pt x="29" y="3"/>
                  </a:cubicBezTo>
                  <a:cubicBezTo>
                    <a:pt x="29" y="3"/>
                    <a:pt x="28" y="4"/>
                    <a:pt x="28" y="5"/>
                  </a:cubicBezTo>
                  <a:cubicBezTo>
                    <a:pt x="29" y="7"/>
                    <a:pt x="32" y="7"/>
                    <a:pt x="34" y="8"/>
                  </a:cubicBezTo>
                  <a:cubicBezTo>
                    <a:pt x="34" y="9"/>
                    <a:pt x="34" y="9"/>
                    <a:pt x="34" y="9"/>
                  </a:cubicBezTo>
                  <a:cubicBezTo>
                    <a:pt x="32" y="11"/>
                    <a:pt x="30" y="11"/>
                    <a:pt x="29" y="11"/>
                  </a:cubicBezTo>
                  <a:cubicBezTo>
                    <a:pt x="28" y="12"/>
                    <a:pt x="28" y="12"/>
                    <a:pt x="28" y="13"/>
                  </a:cubicBezTo>
                  <a:cubicBezTo>
                    <a:pt x="26" y="13"/>
                    <a:pt x="25" y="13"/>
                    <a:pt x="24" y="15"/>
                  </a:cubicBezTo>
                  <a:cubicBezTo>
                    <a:pt x="25" y="16"/>
                    <a:pt x="28" y="16"/>
                    <a:pt x="28" y="17"/>
                  </a:cubicBezTo>
                  <a:cubicBezTo>
                    <a:pt x="28" y="18"/>
                    <a:pt x="28" y="21"/>
                    <a:pt x="28" y="22"/>
                  </a:cubicBezTo>
                  <a:cubicBezTo>
                    <a:pt x="27" y="23"/>
                    <a:pt x="26" y="24"/>
                    <a:pt x="27" y="25"/>
                  </a:cubicBezTo>
                  <a:cubicBezTo>
                    <a:pt x="27" y="26"/>
                    <a:pt x="29" y="26"/>
                    <a:pt x="30" y="27"/>
                  </a:cubicBezTo>
                  <a:cubicBezTo>
                    <a:pt x="31" y="28"/>
                    <a:pt x="32" y="29"/>
                    <a:pt x="32" y="31"/>
                  </a:cubicBezTo>
                  <a:cubicBezTo>
                    <a:pt x="32" y="32"/>
                    <a:pt x="30" y="34"/>
                    <a:pt x="28" y="33"/>
                  </a:cubicBezTo>
                  <a:cubicBezTo>
                    <a:pt x="27" y="33"/>
                    <a:pt x="26" y="31"/>
                    <a:pt x="26" y="30"/>
                  </a:cubicBezTo>
                  <a:cubicBezTo>
                    <a:pt x="25" y="30"/>
                    <a:pt x="25" y="30"/>
                    <a:pt x="24" y="29"/>
                  </a:cubicBezTo>
                  <a:cubicBezTo>
                    <a:pt x="24" y="29"/>
                    <a:pt x="22" y="30"/>
                    <a:pt x="22" y="30"/>
                  </a:cubicBezTo>
                  <a:cubicBezTo>
                    <a:pt x="21" y="30"/>
                    <a:pt x="21" y="30"/>
                    <a:pt x="20" y="30"/>
                  </a:cubicBezTo>
                  <a:cubicBezTo>
                    <a:pt x="19" y="30"/>
                    <a:pt x="17" y="30"/>
                    <a:pt x="15" y="29"/>
                  </a:cubicBezTo>
                  <a:cubicBezTo>
                    <a:pt x="15" y="28"/>
                    <a:pt x="14" y="27"/>
                    <a:pt x="14" y="26"/>
                  </a:cubicBezTo>
                  <a:cubicBezTo>
                    <a:pt x="14" y="26"/>
                    <a:pt x="14" y="26"/>
                    <a:pt x="13" y="26"/>
                  </a:cubicBezTo>
                  <a:cubicBezTo>
                    <a:pt x="13" y="26"/>
                    <a:pt x="13" y="26"/>
                    <a:pt x="13" y="26"/>
                  </a:cubicBezTo>
                  <a:cubicBezTo>
                    <a:pt x="13" y="27"/>
                    <a:pt x="14" y="31"/>
                    <a:pt x="13" y="31"/>
                  </a:cubicBezTo>
                  <a:cubicBezTo>
                    <a:pt x="12" y="31"/>
                    <a:pt x="12" y="30"/>
                    <a:pt x="11" y="30"/>
                  </a:cubicBezTo>
                  <a:cubicBezTo>
                    <a:pt x="10" y="29"/>
                    <a:pt x="11" y="28"/>
                    <a:pt x="10" y="27"/>
                  </a:cubicBezTo>
                  <a:cubicBezTo>
                    <a:pt x="10" y="26"/>
                    <a:pt x="9" y="25"/>
                    <a:pt x="9" y="25"/>
                  </a:cubicBezTo>
                  <a:cubicBezTo>
                    <a:pt x="8" y="24"/>
                    <a:pt x="9" y="23"/>
                    <a:pt x="8" y="23"/>
                  </a:cubicBezTo>
                  <a:cubicBezTo>
                    <a:pt x="8" y="23"/>
                    <a:pt x="4" y="24"/>
                    <a:pt x="3" y="23"/>
                  </a:cubicBezTo>
                  <a:cubicBezTo>
                    <a:pt x="2" y="23"/>
                    <a:pt x="0" y="21"/>
                    <a:pt x="2" y="19"/>
                  </a:cubicBezTo>
                  <a:cubicBezTo>
                    <a:pt x="2" y="19"/>
                    <a:pt x="3" y="19"/>
                    <a:pt x="3" y="18"/>
                  </a:cubicBezTo>
                  <a:cubicBezTo>
                    <a:pt x="4" y="18"/>
                    <a:pt x="3" y="17"/>
                    <a:pt x="4" y="16"/>
                  </a:cubicBezTo>
                  <a:cubicBezTo>
                    <a:pt x="4" y="16"/>
                    <a:pt x="6" y="17"/>
                    <a:pt x="6" y="17"/>
                  </a:cubicBezTo>
                  <a:cubicBezTo>
                    <a:pt x="8" y="17"/>
                    <a:pt x="12" y="16"/>
                    <a:pt x="13" y="15"/>
                  </a:cubicBezTo>
                  <a:cubicBezTo>
                    <a:pt x="13" y="14"/>
                    <a:pt x="14" y="12"/>
                    <a:pt x="14" y="11"/>
                  </a:cubicBezTo>
                  <a:cubicBezTo>
                    <a:pt x="14" y="10"/>
                    <a:pt x="15" y="10"/>
                    <a:pt x="16" y="9"/>
                  </a:cubicBezTo>
                  <a:cubicBezTo>
                    <a:pt x="16" y="9"/>
                    <a:pt x="16" y="9"/>
                    <a:pt x="15" y="8"/>
                  </a:cubicBezTo>
                  <a:cubicBezTo>
                    <a:pt x="14" y="8"/>
                    <a:pt x="13" y="8"/>
                    <a:pt x="11" y="7"/>
                  </a:cubicBezTo>
                  <a:cubicBezTo>
                    <a:pt x="11" y="7"/>
                    <a:pt x="11" y="7"/>
                    <a:pt x="10" y="6"/>
                  </a:cubicBezTo>
                  <a:cubicBezTo>
                    <a:pt x="10" y="6"/>
                    <a:pt x="10" y="6"/>
                    <a:pt x="10" y="5"/>
                  </a:cubicBezTo>
                  <a:cubicBezTo>
                    <a:pt x="10" y="5"/>
                    <a:pt x="10" y="5"/>
                    <a:pt x="11" y="5"/>
                  </a:cubicBezTo>
                  <a:cubicBezTo>
                    <a:pt x="12" y="5"/>
                    <a:pt x="12" y="6"/>
                    <a:pt x="12" y="6"/>
                  </a:cubicBezTo>
                  <a:cubicBezTo>
                    <a:pt x="13" y="6"/>
                    <a:pt x="17" y="5"/>
                    <a:pt x="17" y="4"/>
                  </a:cubicBezTo>
                  <a:cubicBezTo>
                    <a:pt x="18" y="3"/>
                    <a:pt x="18" y="1"/>
                    <a:pt x="20" y="0"/>
                  </a:cubicBezTo>
                  <a:cubicBezTo>
                    <a:pt x="21" y="0"/>
                    <a:pt x="22" y="0"/>
                    <a:pt x="23" y="1"/>
                  </a:cubicBezTo>
                  <a:cubicBezTo>
                    <a:pt x="23" y="1"/>
                    <a:pt x="23" y="1"/>
                    <a:pt x="23" y="1"/>
                  </a:cubicBezTo>
                  <a:cubicBezTo>
                    <a:pt x="22" y="3"/>
                    <a:pt x="21" y="3"/>
                    <a:pt x="20" y="5"/>
                  </a:cubicBezTo>
                  <a:cubicBezTo>
                    <a:pt x="18" y="6"/>
                    <a:pt x="18" y="9"/>
                    <a:pt x="17" y="11"/>
                  </a:cubicBezTo>
                  <a:cubicBezTo>
                    <a:pt x="17" y="11"/>
                    <a:pt x="16" y="12"/>
                    <a:pt x="16" y="13"/>
                  </a:cubicBezTo>
                  <a:cubicBezTo>
                    <a:pt x="18" y="13"/>
                    <a:pt x="18" y="11"/>
                    <a:pt x="19" y="11"/>
                  </a:cubicBezTo>
                  <a:cubicBezTo>
                    <a:pt x="20" y="11"/>
                    <a:pt x="22" y="11"/>
                    <a:pt x="22" y="10"/>
                  </a:cubicBezTo>
                  <a:cubicBezTo>
                    <a:pt x="23" y="9"/>
                    <a:pt x="22" y="8"/>
                    <a:pt x="23" y="7"/>
                  </a:cubicBezTo>
                  <a:cubicBezTo>
                    <a:pt x="24" y="6"/>
                    <a:pt x="24" y="4"/>
                    <a:pt x="25" y="3"/>
                  </a:cubicBezTo>
                  <a:cubicBezTo>
                    <a:pt x="26" y="2"/>
                    <a:pt x="25" y="1"/>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1" name="Freeform 50"/>
            <p:cNvSpPr>
              <a:spLocks noEditPoints="1"/>
            </p:cNvSpPr>
            <p:nvPr userDrawn="1"/>
          </p:nvSpPr>
          <p:spPr bwMode="auto">
            <a:xfrm>
              <a:off x="8756713" y="4715179"/>
              <a:ext cx="52388" cy="44450"/>
            </a:xfrm>
            <a:custGeom>
              <a:avLst/>
              <a:gdLst>
                <a:gd name="T0" fmla="*/ 15 w 35"/>
                <a:gd name="T1" fmla="*/ 20 h 30"/>
                <a:gd name="T2" fmla="*/ 16 w 35"/>
                <a:gd name="T3" fmla="*/ 24 h 30"/>
                <a:gd name="T4" fmla="*/ 18 w 35"/>
                <a:gd name="T5" fmla="*/ 23 h 30"/>
                <a:gd name="T6" fmla="*/ 20 w 35"/>
                <a:gd name="T7" fmla="*/ 24 h 30"/>
                <a:gd name="T8" fmla="*/ 20 w 35"/>
                <a:gd name="T9" fmla="*/ 24 h 30"/>
                <a:gd name="T10" fmla="*/ 21 w 35"/>
                <a:gd name="T11" fmla="*/ 22 h 30"/>
                <a:gd name="T12" fmla="*/ 16 w 35"/>
                <a:gd name="T13" fmla="*/ 20 h 30"/>
                <a:gd name="T14" fmla="*/ 15 w 35"/>
                <a:gd name="T15" fmla="*/ 20 h 30"/>
                <a:gd name="T16" fmla="*/ 14 w 35"/>
                <a:gd name="T17" fmla="*/ 7 h 30"/>
                <a:gd name="T18" fmla="*/ 16 w 35"/>
                <a:gd name="T19" fmla="*/ 13 h 30"/>
                <a:gd name="T20" fmla="*/ 18 w 35"/>
                <a:gd name="T21" fmla="*/ 13 h 30"/>
                <a:gd name="T22" fmla="*/ 18 w 35"/>
                <a:gd name="T23" fmla="*/ 13 h 30"/>
                <a:gd name="T24" fmla="*/ 14 w 35"/>
                <a:gd name="T25" fmla="*/ 6 h 30"/>
                <a:gd name="T26" fmla="*/ 14 w 35"/>
                <a:gd name="T27" fmla="*/ 6 h 30"/>
                <a:gd name="T28" fmla="*/ 14 w 35"/>
                <a:gd name="T29" fmla="*/ 7 h 30"/>
                <a:gd name="T30" fmla="*/ 0 w 35"/>
                <a:gd name="T31" fmla="*/ 14 h 30"/>
                <a:gd name="T32" fmla="*/ 6 w 35"/>
                <a:gd name="T33" fmla="*/ 9 h 30"/>
                <a:gd name="T34" fmla="*/ 11 w 35"/>
                <a:gd name="T35" fmla="*/ 10 h 30"/>
                <a:gd name="T36" fmla="*/ 12 w 35"/>
                <a:gd name="T37" fmla="*/ 3 h 30"/>
                <a:gd name="T38" fmla="*/ 15 w 35"/>
                <a:gd name="T39" fmla="*/ 0 h 30"/>
                <a:gd name="T40" fmla="*/ 18 w 35"/>
                <a:gd name="T41" fmla="*/ 6 h 30"/>
                <a:gd name="T42" fmla="*/ 20 w 35"/>
                <a:gd name="T43" fmla="*/ 10 h 30"/>
                <a:gd name="T44" fmla="*/ 20 w 35"/>
                <a:gd name="T45" fmla="*/ 9 h 30"/>
                <a:gd name="T46" fmla="*/ 22 w 35"/>
                <a:gd name="T47" fmla="*/ 5 h 30"/>
                <a:gd name="T48" fmla="*/ 24 w 35"/>
                <a:gd name="T49" fmla="*/ 5 h 30"/>
                <a:gd name="T50" fmla="*/ 24 w 35"/>
                <a:gd name="T51" fmla="*/ 9 h 30"/>
                <a:gd name="T52" fmla="*/ 25 w 35"/>
                <a:gd name="T53" fmla="*/ 14 h 30"/>
                <a:gd name="T54" fmla="*/ 25 w 35"/>
                <a:gd name="T55" fmla="*/ 16 h 30"/>
                <a:gd name="T56" fmla="*/ 30 w 35"/>
                <a:gd name="T57" fmla="*/ 18 h 30"/>
                <a:gd name="T58" fmla="*/ 31 w 35"/>
                <a:gd name="T59" fmla="*/ 20 h 30"/>
                <a:gd name="T60" fmla="*/ 34 w 35"/>
                <a:gd name="T61" fmla="*/ 22 h 30"/>
                <a:gd name="T62" fmla="*/ 35 w 35"/>
                <a:gd name="T63" fmla="*/ 23 h 30"/>
                <a:gd name="T64" fmla="*/ 35 w 35"/>
                <a:gd name="T65" fmla="*/ 23 h 30"/>
                <a:gd name="T66" fmla="*/ 29 w 35"/>
                <a:gd name="T67" fmla="*/ 23 h 30"/>
                <a:gd name="T68" fmla="*/ 26 w 35"/>
                <a:gd name="T69" fmla="*/ 23 h 30"/>
                <a:gd name="T70" fmla="*/ 25 w 35"/>
                <a:gd name="T71" fmla="*/ 24 h 30"/>
                <a:gd name="T72" fmla="*/ 21 w 35"/>
                <a:gd name="T73" fmla="*/ 26 h 30"/>
                <a:gd name="T74" fmla="*/ 21 w 35"/>
                <a:gd name="T75" fmla="*/ 28 h 30"/>
                <a:gd name="T76" fmla="*/ 19 w 35"/>
                <a:gd name="T77" fmla="*/ 28 h 30"/>
                <a:gd name="T78" fmla="*/ 17 w 35"/>
                <a:gd name="T79" fmla="*/ 30 h 30"/>
                <a:gd name="T80" fmla="*/ 14 w 35"/>
                <a:gd name="T81" fmla="*/ 30 h 30"/>
                <a:gd name="T82" fmla="*/ 14 w 35"/>
                <a:gd name="T83" fmla="*/ 30 h 30"/>
                <a:gd name="T84" fmla="*/ 9 w 35"/>
                <a:gd name="T85" fmla="*/ 28 h 30"/>
                <a:gd name="T86" fmla="*/ 11 w 35"/>
                <a:gd name="T87" fmla="*/ 26 h 30"/>
                <a:gd name="T88" fmla="*/ 11 w 35"/>
                <a:gd name="T89" fmla="*/ 23 h 30"/>
                <a:gd name="T90" fmla="*/ 10 w 35"/>
                <a:gd name="T91" fmla="*/ 17 h 30"/>
                <a:gd name="T92" fmla="*/ 8 w 35"/>
                <a:gd name="T93" fmla="*/ 16 h 30"/>
                <a:gd name="T94" fmla="*/ 6 w 35"/>
                <a:gd name="T95" fmla="*/ 16 h 30"/>
                <a:gd name="T96" fmla="*/ 4 w 35"/>
                <a:gd name="T97" fmla="*/ 15 h 30"/>
                <a:gd name="T98" fmla="*/ 0 w 35"/>
                <a:gd name="T99" fmla="*/ 14 h 30"/>
                <a:gd name="T100" fmla="*/ 0 w 35"/>
                <a:gd name="T101" fmla="*/ 1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5" h="30">
                  <a:moveTo>
                    <a:pt x="15" y="20"/>
                  </a:moveTo>
                  <a:cubicBezTo>
                    <a:pt x="15" y="22"/>
                    <a:pt x="16" y="22"/>
                    <a:pt x="16" y="24"/>
                  </a:cubicBezTo>
                  <a:cubicBezTo>
                    <a:pt x="18" y="24"/>
                    <a:pt x="18" y="23"/>
                    <a:pt x="18" y="23"/>
                  </a:cubicBezTo>
                  <a:cubicBezTo>
                    <a:pt x="19" y="23"/>
                    <a:pt x="20" y="24"/>
                    <a:pt x="20" y="24"/>
                  </a:cubicBezTo>
                  <a:cubicBezTo>
                    <a:pt x="20" y="24"/>
                    <a:pt x="20" y="24"/>
                    <a:pt x="20" y="24"/>
                  </a:cubicBezTo>
                  <a:cubicBezTo>
                    <a:pt x="20" y="24"/>
                    <a:pt x="21" y="23"/>
                    <a:pt x="21" y="22"/>
                  </a:cubicBezTo>
                  <a:cubicBezTo>
                    <a:pt x="20" y="21"/>
                    <a:pt x="18" y="20"/>
                    <a:pt x="16" y="20"/>
                  </a:cubicBezTo>
                  <a:cubicBezTo>
                    <a:pt x="15" y="20"/>
                    <a:pt x="15" y="20"/>
                    <a:pt x="15" y="20"/>
                  </a:cubicBezTo>
                  <a:close/>
                  <a:moveTo>
                    <a:pt x="14" y="7"/>
                  </a:moveTo>
                  <a:cubicBezTo>
                    <a:pt x="14" y="10"/>
                    <a:pt x="12" y="12"/>
                    <a:pt x="16" y="13"/>
                  </a:cubicBezTo>
                  <a:cubicBezTo>
                    <a:pt x="17" y="13"/>
                    <a:pt x="17" y="13"/>
                    <a:pt x="18" y="13"/>
                  </a:cubicBezTo>
                  <a:cubicBezTo>
                    <a:pt x="18" y="13"/>
                    <a:pt x="18" y="13"/>
                    <a:pt x="18" y="13"/>
                  </a:cubicBezTo>
                  <a:cubicBezTo>
                    <a:pt x="16" y="11"/>
                    <a:pt x="16" y="8"/>
                    <a:pt x="14" y="6"/>
                  </a:cubicBezTo>
                  <a:cubicBezTo>
                    <a:pt x="14" y="6"/>
                    <a:pt x="14" y="6"/>
                    <a:pt x="14" y="6"/>
                  </a:cubicBezTo>
                  <a:cubicBezTo>
                    <a:pt x="14" y="6"/>
                    <a:pt x="14" y="6"/>
                    <a:pt x="14" y="7"/>
                  </a:cubicBezTo>
                  <a:close/>
                  <a:moveTo>
                    <a:pt x="0" y="14"/>
                  </a:moveTo>
                  <a:cubicBezTo>
                    <a:pt x="1" y="13"/>
                    <a:pt x="5" y="9"/>
                    <a:pt x="6" y="9"/>
                  </a:cubicBezTo>
                  <a:cubicBezTo>
                    <a:pt x="8" y="9"/>
                    <a:pt x="9" y="10"/>
                    <a:pt x="11" y="10"/>
                  </a:cubicBezTo>
                  <a:cubicBezTo>
                    <a:pt x="12" y="8"/>
                    <a:pt x="12" y="6"/>
                    <a:pt x="12" y="3"/>
                  </a:cubicBezTo>
                  <a:cubicBezTo>
                    <a:pt x="12" y="2"/>
                    <a:pt x="14" y="0"/>
                    <a:pt x="15" y="0"/>
                  </a:cubicBezTo>
                  <a:cubicBezTo>
                    <a:pt x="16" y="2"/>
                    <a:pt x="17" y="4"/>
                    <a:pt x="18" y="6"/>
                  </a:cubicBezTo>
                  <a:cubicBezTo>
                    <a:pt x="18" y="7"/>
                    <a:pt x="18" y="9"/>
                    <a:pt x="20" y="10"/>
                  </a:cubicBezTo>
                  <a:cubicBezTo>
                    <a:pt x="20" y="10"/>
                    <a:pt x="20" y="10"/>
                    <a:pt x="20" y="9"/>
                  </a:cubicBezTo>
                  <a:cubicBezTo>
                    <a:pt x="21" y="9"/>
                    <a:pt x="21" y="6"/>
                    <a:pt x="22" y="5"/>
                  </a:cubicBezTo>
                  <a:cubicBezTo>
                    <a:pt x="22" y="5"/>
                    <a:pt x="23" y="5"/>
                    <a:pt x="24" y="5"/>
                  </a:cubicBezTo>
                  <a:cubicBezTo>
                    <a:pt x="25" y="6"/>
                    <a:pt x="24" y="8"/>
                    <a:pt x="24" y="9"/>
                  </a:cubicBezTo>
                  <a:cubicBezTo>
                    <a:pt x="24" y="11"/>
                    <a:pt x="25" y="12"/>
                    <a:pt x="25" y="14"/>
                  </a:cubicBezTo>
                  <a:cubicBezTo>
                    <a:pt x="26" y="15"/>
                    <a:pt x="25" y="15"/>
                    <a:pt x="25" y="16"/>
                  </a:cubicBezTo>
                  <a:cubicBezTo>
                    <a:pt x="26" y="18"/>
                    <a:pt x="29" y="17"/>
                    <a:pt x="30" y="18"/>
                  </a:cubicBezTo>
                  <a:cubicBezTo>
                    <a:pt x="31" y="19"/>
                    <a:pt x="31" y="20"/>
                    <a:pt x="31" y="20"/>
                  </a:cubicBezTo>
                  <a:cubicBezTo>
                    <a:pt x="32" y="21"/>
                    <a:pt x="33" y="21"/>
                    <a:pt x="34" y="22"/>
                  </a:cubicBezTo>
                  <a:cubicBezTo>
                    <a:pt x="34" y="22"/>
                    <a:pt x="35" y="22"/>
                    <a:pt x="35" y="23"/>
                  </a:cubicBezTo>
                  <a:cubicBezTo>
                    <a:pt x="35" y="23"/>
                    <a:pt x="35" y="23"/>
                    <a:pt x="35" y="23"/>
                  </a:cubicBezTo>
                  <a:cubicBezTo>
                    <a:pt x="33" y="22"/>
                    <a:pt x="31" y="23"/>
                    <a:pt x="29" y="23"/>
                  </a:cubicBezTo>
                  <a:cubicBezTo>
                    <a:pt x="28" y="23"/>
                    <a:pt x="27" y="22"/>
                    <a:pt x="26" y="23"/>
                  </a:cubicBezTo>
                  <a:cubicBezTo>
                    <a:pt x="26" y="23"/>
                    <a:pt x="25" y="24"/>
                    <a:pt x="25" y="24"/>
                  </a:cubicBezTo>
                  <a:cubicBezTo>
                    <a:pt x="24" y="25"/>
                    <a:pt x="22" y="24"/>
                    <a:pt x="21" y="26"/>
                  </a:cubicBezTo>
                  <a:cubicBezTo>
                    <a:pt x="21" y="26"/>
                    <a:pt x="21" y="27"/>
                    <a:pt x="21" y="28"/>
                  </a:cubicBezTo>
                  <a:cubicBezTo>
                    <a:pt x="20" y="28"/>
                    <a:pt x="20" y="28"/>
                    <a:pt x="19" y="28"/>
                  </a:cubicBezTo>
                  <a:cubicBezTo>
                    <a:pt x="18" y="28"/>
                    <a:pt x="18" y="29"/>
                    <a:pt x="17" y="30"/>
                  </a:cubicBezTo>
                  <a:cubicBezTo>
                    <a:pt x="16" y="30"/>
                    <a:pt x="15" y="28"/>
                    <a:pt x="14" y="30"/>
                  </a:cubicBezTo>
                  <a:cubicBezTo>
                    <a:pt x="14" y="30"/>
                    <a:pt x="14" y="30"/>
                    <a:pt x="14" y="30"/>
                  </a:cubicBezTo>
                  <a:cubicBezTo>
                    <a:pt x="13" y="28"/>
                    <a:pt x="11" y="28"/>
                    <a:pt x="9" y="28"/>
                  </a:cubicBezTo>
                  <a:cubicBezTo>
                    <a:pt x="10" y="26"/>
                    <a:pt x="11" y="26"/>
                    <a:pt x="11" y="26"/>
                  </a:cubicBezTo>
                  <a:cubicBezTo>
                    <a:pt x="12" y="25"/>
                    <a:pt x="11" y="24"/>
                    <a:pt x="11" y="23"/>
                  </a:cubicBezTo>
                  <a:cubicBezTo>
                    <a:pt x="10" y="21"/>
                    <a:pt x="10" y="19"/>
                    <a:pt x="10" y="17"/>
                  </a:cubicBezTo>
                  <a:cubicBezTo>
                    <a:pt x="9" y="17"/>
                    <a:pt x="9" y="17"/>
                    <a:pt x="8" y="16"/>
                  </a:cubicBezTo>
                  <a:cubicBezTo>
                    <a:pt x="7" y="16"/>
                    <a:pt x="6" y="16"/>
                    <a:pt x="6" y="16"/>
                  </a:cubicBezTo>
                  <a:cubicBezTo>
                    <a:pt x="5" y="16"/>
                    <a:pt x="4" y="15"/>
                    <a:pt x="4" y="15"/>
                  </a:cubicBezTo>
                  <a:cubicBezTo>
                    <a:pt x="2" y="14"/>
                    <a:pt x="1" y="15"/>
                    <a:pt x="0" y="14"/>
                  </a:cubicBezTo>
                  <a:cubicBezTo>
                    <a:pt x="0" y="14"/>
                    <a:pt x="0" y="14"/>
                    <a:pt x="0" y="1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2" name="Freeform 51"/>
            <p:cNvSpPr>
              <a:spLocks noEditPoints="1"/>
            </p:cNvSpPr>
            <p:nvPr userDrawn="1"/>
          </p:nvSpPr>
          <p:spPr bwMode="auto">
            <a:xfrm>
              <a:off x="8791638" y="4653266"/>
              <a:ext cx="50800" cy="55563"/>
            </a:xfrm>
            <a:custGeom>
              <a:avLst/>
              <a:gdLst>
                <a:gd name="T0" fmla="*/ 20 w 34"/>
                <a:gd name="T1" fmla="*/ 18 h 37"/>
                <a:gd name="T2" fmla="*/ 22 w 34"/>
                <a:gd name="T3" fmla="*/ 19 h 37"/>
                <a:gd name="T4" fmla="*/ 20 w 34"/>
                <a:gd name="T5" fmla="*/ 17 h 37"/>
                <a:gd name="T6" fmla="*/ 14 w 34"/>
                <a:gd name="T7" fmla="*/ 22 h 37"/>
                <a:gd name="T8" fmla="*/ 14 w 34"/>
                <a:gd name="T9" fmla="*/ 24 h 37"/>
                <a:gd name="T10" fmla="*/ 15 w 34"/>
                <a:gd name="T11" fmla="*/ 22 h 37"/>
                <a:gd name="T12" fmla="*/ 14 w 34"/>
                <a:gd name="T13" fmla="*/ 22 h 37"/>
                <a:gd name="T14" fmla="*/ 16 w 34"/>
                <a:gd name="T15" fmla="*/ 20 h 37"/>
                <a:gd name="T16" fmla="*/ 16 w 34"/>
                <a:gd name="T17" fmla="*/ 20 h 37"/>
                <a:gd name="T18" fmla="*/ 16 w 34"/>
                <a:gd name="T19" fmla="*/ 19 h 37"/>
                <a:gd name="T20" fmla="*/ 10 w 34"/>
                <a:gd name="T21" fmla="*/ 5 h 37"/>
                <a:gd name="T22" fmla="*/ 6 w 34"/>
                <a:gd name="T23" fmla="*/ 17 h 37"/>
                <a:gd name="T24" fmla="*/ 8 w 34"/>
                <a:gd name="T25" fmla="*/ 20 h 37"/>
                <a:gd name="T26" fmla="*/ 15 w 34"/>
                <a:gd name="T27" fmla="*/ 16 h 37"/>
                <a:gd name="T28" fmla="*/ 20 w 34"/>
                <a:gd name="T29" fmla="*/ 14 h 37"/>
                <a:gd name="T30" fmla="*/ 25 w 34"/>
                <a:gd name="T31" fmla="*/ 15 h 37"/>
                <a:gd name="T32" fmla="*/ 23 w 34"/>
                <a:gd name="T33" fmla="*/ 27 h 37"/>
                <a:gd name="T34" fmla="*/ 18 w 34"/>
                <a:gd name="T35" fmla="*/ 27 h 37"/>
                <a:gd name="T36" fmla="*/ 17 w 34"/>
                <a:gd name="T37" fmla="*/ 24 h 37"/>
                <a:gd name="T38" fmla="*/ 13 w 34"/>
                <a:gd name="T39" fmla="*/ 25 h 37"/>
                <a:gd name="T40" fmla="*/ 12 w 34"/>
                <a:gd name="T41" fmla="*/ 17 h 37"/>
                <a:gd name="T42" fmla="*/ 10 w 34"/>
                <a:gd name="T43" fmla="*/ 22 h 37"/>
                <a:gd name="T44" fmla="*/ 17 w 34"/>
                <a:gd name="T45" fmla="*/ 32 h 37"/>
                <a:gd name="T46" fmla="*/ 20 w 34"/>
                <a:gd name="T47" fmla="*/ 33 h 37"/>
                <a:gd name="T48" fmla="*/ 24 w 34"/>
                <a:gd name="T49" fmla="*/ 29 h 37"/>
                <a:gd name="T50" fmla="*/ 23 w 34"/>
                <a:gd name="T51" fmla="*/ 28 h 37"/>
                <a:gd name="T52" fmla="*/ 26 w 34"/>
                <a:gd name="T53" fmla="*/ 25 h 37"/>
                <a:gd name="T54" fmla="*/ 21 w 34"/>
                <a:gd name="T55" fmla="*/ 10 h 37"/>
                <a:gd name="T56" fmla="*/ 17 w 34"/>
                <a:gd name="T57" fmla="*/ 6 h 37"/>
                <a:gd name="T58" fmla="*/ 10 w 34"/>
                <a:gd name="T59" fmla="*/ 5 h 37"/>
                <a:gd name="T60" fmla="*/ 12 w 34"/>
                <a:gd name="T61" fmla="*/ 1 h 37"/>
                <a:gd name="T62" fmla="*/ 27 w 34"/>
                <a:gd name="T63" fmla="*/ 12 h 37"/>
                <a:gd name="T64" fmla="*/ 31 w 34"/>
                <a:gd name="T65" fmla="*/ 27 h 37"/>
                <a:gd name="T66" fmla="*/ 26 w 34"/>
                <a:gd name="T67" fmla="*/ 30 h 37"/>
                <a:gd name="T68" fmla="*/ 20 w 34"/>
                <a:gd name="T69" fmla="*/ 35 h 37"/>
                <a:gd name="T70" fmla="*/ 19 w 34"/>
                <a:gd name="T71" fmla="*/ 37 h 37"/>
                <a:gd name="T72" fmla="*/ 14 w 34"/>
                <a:gd name="T73" fmla="*/ 35 h 37"/>
                <a:gd name="T74" fmla="*/ 8 w 34"/>
                <a:gd name="T75" fmla="*/ 27 h 37"/>
                <a:gd name="T76" fmla="*/ 3 w 34"/>
                <a:gd name="T77" fmla="*/ 23 h 37"/>
                <a:gd name="T78" fmla="*/ 4 w 34"/>
                <a:gd name="T79" fmla="*/ 8 h 37"/>
                <a:gd name="T80" fmla="*/ 5 w 34"/>
                <a:gd name="T81" fmla="*/ 5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 h="37">
                  <a:moveTo>
                    <a:pt x="20" y="17"/>
                  </a:moveTo>
                  <a:cubicBezTo>
                    <a:pt x="20" y="17"/>
                    <a:pt x="20" y="18"/>
                    <a:pt x="20" y="18"/>
                  </a:cubicBezTo>
                  <a:cubicBezTo>
                    <a:pt x="20" y="18"/>
                    <a:pt x="21" y="19"/>
                    <a:pt x="22" y="19"/>
                  </a:cubicBezTo>
                  <a:cubicBezTo>
                    <a:pt x="22" y="19"/>
                    <a:pt x="22" y="19"/>
                    <a:pt x="22" y="19"/>
                  </a:cubicBezTo>
                  <a:cubicBezTo>
                    <a:pt x="22" y="18"/>
                    <a:pt x="22" y="18"/>
                    <a:pt x="22" y="18"/>
                  </a:cubicBezTo>
                  <a:cubicBezTo>
                    <a:pt x="21" y="17"/>
                    <a:pt x="21" y="17"/>
                    <a:pt x="20" y="17"/>
                  </a:cubicBezTo>
                  <a:cubicBezTo>
                    <a:pt x="20" y="17"/>
                    <a:pt x="20" y="17"/>
                    <a:pt x="20" y="17"/>
                  </a:cubicBezTo>
                  <a:close/>
                  <a:moveTo>
                    <a:pt x="14" y="22"/>
                  </a:moveTo>
                  <a:cubicBezTo>
                    <a:pt x="14" y="23"/>
                    <a:pt x="14" y="23"/>
                    <a:pt x="14" y="24"/>
                  </a:cubicBezTo>
                  <a:cubicBezTo>
                    <a:pt x="14" y="24"/>
                    <a:pt x="14" y="24"/>
                    <a:pt x="14" y="24"/>
                  </a:cubicBezTo>
                  <a:cubicBezTo>
                    <a:pt x="14" y="24"/>
                    <a:pt x="14" y="24"/>
                    <a:pt x="14" y="24"/>
                  </a:cubicBezTo>
                  <a:cubicBezTo>
                    <a:pt x="15" y="23"/>
                    <a:pt x="14" y="23"/>
                    <a:pt x="15" y="22"/>
                  </a:cubicBezTo>
                  <a:cubicBezTo>
                    <a:pt x="15" y="22"/>
                    <a:pt x="14" y="22"/>
                    <a:pt x="14" y="22"/>
                  </a:cubicBezTo>
                  <a:cubicBezTo>
                    <a:pt x="14" y="22"/>
                    <a:pt x="14" y="22"/>
                    <a:pt x="14" y="22"/>
                  </a:cubicBezTo>
                  <a:close/>
                  <a:moveTo>
                    <a:pt x="16" y="19"/>
                  </a:moveTo>
                  <a:cubicBezTo>
                    <a:pt x="16" y="19"/>
                    <a:pt x="16" y="19"/>
                    <a:pt x="16" y="20"/>
                  </a:cubicBezTo>
                  <a:cubicBezTo>
                    <a:pt x="16" y="20"/>
                    <a:pt x="16" y="20"/>
                    <a:pt x="16" y="20"/>
                  </a:cubicBezTo>
                  <a:cubicBezTo>
                    <a:pt x="16" y="20"/>
                    <a:pt x="16" y="20"/>
                    <a:pt x="16" y="20"/>
                  </a:cubicBezTo>
                  <a:cubicBezTo>
                    <a:pt x="16" y="19"/>
                    <a:pt x="16" y="19"/>
                    <a:pt x="16" y="19"/>
                  </a:cubicBezTo>
                  <a:cubicBezTo>
                    <a:pt x="16" y="19"/>
                    <a:pt x="16" y="19"/>
                    <a:pt x="16" y="19"/>
                  </a:cubicBezTo>
                  <a:cubicBezTo>
                    <a:pt x="16" y="19"/>
                    <a:pt x="16" y="19"/>
                    <a:pt x="16" y="19"/>
                  </a:cubicBezTo>
                  <a:close/>
                  <a:moveTo>
                    <a:pt x="10" y="5"/>
                  </a:moveTo>
                  <a:cubicBezTo>
                    <a:pt x="9" y="6"/>
                    <a:pt x="8" y="7"/>
                    <a:pt x="7" y="8"/>
                  </a:cubicBezTo>
                  <a:cubicBezTo>
                    <a:pt x="5" y="11"/>
                    <a:pt x="6" y="14"/>
                    <a:pt x="6" y="17"/>
                  </a:cubicBezTo>
                  <a:cubicBezTo>
                    <a:pt x="6" y="18"/>
                    <a:pt x="7" y="20"/>
                    <a:pt x="8" y="20"/>
                  </a:cubicBezTo>
                  <a:cubicBezTo>
                    <a:pt x="8" y="20"/>
                    <a:pt x="8" y="20"/>
                    <a:pt x="8" y="20"/>
                  </a:cubicBezTo>
                  <a:cubicBezTo>
                    <a:pt x="9" y="19"/>
                    <a:pt x="8" y="12"/>
                    <a:pt x="12" y="12"/>
                  </a:cubicBezTo>
                  <a:cubicBezTo>
                    <a:pt x="13" y="12"/>
                    <a:pt x="14" y="15"/>
                    <a:pt x="15" y="16"/>
                  </a:cubicBezTo>
                  <a:cubicBezTo>
                    <a:pt x="16" y="16"/>
                    <a:pt x="18" y="16"/>
                    <a:pt x="19" y="15"/>
                  </a:cubicBezTo>
                  <a:cubicBezTo>
                    <a:pt x="19" y="15"/>
                    <a:pt x="19" y="15"/>
                    <a:pt x="20" y="14"/>
                  </a:cubicBezTo>
                  <a:cubicBezTo>
                    <a:pt x="21" y="14"/>
                    <a:pt x="22" y="13"/>
                    <a:pt x="24" y="13"/>
                  </a:cubicBezTo>
                  <a:cubicBezTo>
                    <a:pt x="24" y="14"/>
                    <a:pt x="24" y="14"/>
                    <a:pt x="25" y="15"/>
                  </a:cubicBezTo>
                  <a:cubicBezTo>
                    <a:pt x="25" y="16"/>
                    <a:pt x="24" y="17"/>
                    <a:pt x="24" y="18"/>
                  </a:cubicBezTo>
                  <a:cubicBezTo>
                    <a:pt x="24" y="21"/>
                    <a:pt x="24" y="24"/>
                    <a:pt x="23" y="27"/>
                  </a:cubicBezTo>
                  <a:cubicBezTo>
                    <a:pt x="22" y="27"/>
                    <a:pt x="22" y="28"/>
                    <a:pt x="21" y="29"/>
                  </a:cubicBezTo>
                  <a:cubicBezTo>
                    <a:pt x="20" y="28"/>
                    <a:pt x="19" y="28"/>
                    <a:pt x="18" y="27"/>
                  </a:cubicBezTo>
                  <a:cubicBezTo>
                    <a:pt x="18" y="26"/>
                    <a:pt x="18" y="25"/>
                    <a:pt x="18" y="25"/>
                  </a:cubicBezTo>
                  <a:cubicBezTo>
                    <a:pt x="18" y="25"/>
                    <a:pt x="17" y="25"/>
                    <a:pt x="17" y="24"/>
                  </a:cubicBezTo>
                  <a:cubicBezTo>
                    <a:pt x="17" y="24"/>
                    <a:pt x="17" y="25"/>
                    <a:pt x="16" y="25"/>
                  </a:cubicBezTo>
                  <a:cubicBezTo>
                    <a:pt x="15" y="25"/>
                    <a:pt x="14" y="26"/>
                    <a:pt x="13" y="25"/>
                  </a:cubicBezTo>
                  <a:cubicBezTo>
                    <a:pt x="13" y="25"/>
                    <a:pt x="12" y="24"/>
                    <a:pt x="12" y="24"/>
                  </a:cubicBezTo>
                  <a:cubicBezTo>
                    <a:pt x="12" y="23"/>
                    <a:pt x="15" y="17"/>
                    <a:pt x="12" y="17"/>
                  </a:cubicBezTo>
                  <a:cubicBezTo>
                    <a:pt x="12" y="17"/>
                    <a:pt x="12" y="17"/>
                    <a:pt x="12" y="17"/>
                  </a:cubicBezTo>
                  <a:cubicBezTo>
                    <a:pt x="12" y="18"/>
                    <a:pt x="10" y="21"/>
                    <a:pt x="10" y="22"/>
                  </a:cubicBezTo>
                  <a:cubicBezTo>
                    <a:pt x="10" y="23"/>
                    <a:pt x="11" y="23"/>
                    <a:pt x="11" y="25"/>
                  </a:cubicBezTo>
                  <a:cubicBezTo>
                    <a:pt x="12" y="27"/>
                    <a:pt x="15" y="30"/>
                    <a:pt x="17" y="32"/>
                  </a:cubicBezTo>
                  <a:cubicBezTo>
                    <a:pt x="18" y="33"/>
                    <a:pt x="18" y="33"/>
                    <a:pt x="18" y="33"/>
                  </a:cubicBezTo>
                  <a:cubicBezTo>
                    <a:pt x="19" y="33"/>
                    <a:pt x="20" y="33"/>
                    <a:pt x="20" y="33"/>
                  </a:cubicBezTo>
                  <a:cubicBezTo>
                    <a:pt x="21" y="33"/>
                    <a:pt x="23" y="29"/>
                    <a:pt x="24" y="29"/>
                  </a:cubicBezTo>
                  <a:cubicBezTo>
                    <a:pt x="24" y="29"/>
                    <a:pt x="24" y="29"/>
                    <a:pt x="24" y="29"/>
                  </a:cubicBezTo>
                  <a:cubicBezTo>
                    <a:pt x="24" y="29"/>
                    <a:pt x="24" y="29"/>
                    <a:pt x="23" y="28"/>
                  </a:cubicBezTo>
                  <a:cubicBezTo>
                    <a:pt x="23" y="28"/>
                    <a:pt x="23" y="28"/>
                    <a:pt x="23" y="28"/>
                  </a:cubicBezTo>
                  <a:cubicBezTo>
                    <a:pt x="24" y="27"/>
                    <a:pt x="25" y="28"/>
                    <a:pt x="26" y="27"/>
                  </a:cubicBezTo>
                  <a:cubicBezTo>
                    <a:pt x="26" y="26"/>
                    <a:pt x="26" y="25"/>
                    <a:pt x="26" y="25"/>
                  </a:cubicBezTo>
                  <a:cubicBezTo>
                    <a:pt x="27" y="24"/>
                    <a:pt x="29" y="24"/>
                    <a:pt x="30" y="23"/>
                  </a:cubicBezTo>
                  <a:cubicBezTo>
                    <a:pt x="31" y="19"/>
                    <a:pt x="25" y="12"/>
                    <a:pt x="21" y="10"/>
                  </a:cubicBezTo>
                  <a:cubicBezTo>
                    <a:pt x="21" y="9"/>
                    <a:pt x="20" y="8"/>
                    <a:pt x="19" y="7"/>
                  </a:cubicBezTo>
                  <a:cubicBezTo>
                    <a:pt x="18" y="7"/>
                    <a:pt x="18" y="7"/>
                    <a:pt x="17" y="6"/>
                  </a:cubicBezTo>
                  <a:cubicBezTo>
                    <a:pt x="15" y="5"/>
                    <a:pt x="14" y="3"/>
                    <a:pt x="12" y="3"/>
                  </a:cubicBezTo>
                  <a:cubicBezTo>
                    <a:pt x="11" y="3"/>
                    <a:pt x="10" y="4"/>
                    <a:pt x="10" y="5"/>
                  </a:cubicBezTo>
                  <a:close/>
                  <a:moveTo>
                    <a:pt x="7" y="5"/>
                  </a:moveTo>
                  <a:cubicBezTo>
                    <a:pt x="9" y="3"/>
                    <a:pt x="10" y="1"/>
                    <a:pt x="12" y="1"/>
                  </a:cubicBezTo>
                  <a:cubicBezTo>
                    <a:pt x="16" y="0"/>
                    <a:pt x="20" y="5"/>
                    <a:pt x="24" y="9"/>
                  </a:cubicBezTo>
                  <a:cubicBezTo>
                    <a:pt x="25" y="10"/>
                    <a:pt x="26" y="11"/>
                    <a:pt x="27" y="12"/>
                  </a:cubicBezTo>
                  <a:cubicBezTo>
                    <a:pt x="29" y="15"/>
                    <a:pt x="33" y="17"/>
                    <a:pt x="34" y="20"/>
                  </a:cubicBezTo>
                  <a:cubicBezTo>
                    <a:pt x="34" y="21"/>
                    <a:pt x="33" y="27"/>
                    <a:pt x="31" y="27"/>
                  </a:cubicBezTo>
                  <a:cubicBezTo>
                    <a:pt x="30" y="28"/>
                    <a:pt x="27" y="27"/>
                    <a:pt x="26" y="29"/>
                  </a:cubicBezTo>
                  <a:cubicBezTo>
                    <a:pt x="26" y="29"/>
                    <a:pt x="26" y="30"/>
                    <a:pt x="26" y="30"/>
                  </a:cubicBezTo>
                  <a:cubicBezTo>
                    <a:pt x="26" y="31"/>
                    <a:pt x="23" y="34"/>
                    <a:pt x="22" y="35"/>
                  </a:cubicBezTo>
                  <a:cubicBezTo>
                    <a:pt x="21" y="35"/>
                    <a:pt x="20" y="35"/>
                    <a:pt x="20" y="35"/>
                  </a:cubicBezTo>
                  <a:cubicBezTo>
                    <a:pt x="19" y="36"/>
                    <a:pt x="20" y="37"/>
                    <a:pt x="19" y="37"/>
                  </a:cubicBezTo>
                  <a:cubicBezTo>
                    <a:pt x="19" y="37"/>
                    <a:pt x="19" y="37"/>
                    <a:pt x="19" y="37"/>
                  </a:cubicBezTo>
                  <a:cubicBezTo>
                    <a:pt x="18" y="37"/>
                    <a:pt x="17" y="37"/>
                    <a:pt x="16" y="37"/>
                  </a:cubicBezTo>
                  <a:cubicBezTo>
                    <a:pt x="16" y="37"/>
                    <a:pt x="14" y="35"/>
                    <a:pt x="14" y="35"/>
                  </a:cubicBezTo>
                  <a:cubicBezTo>
                    <a:pt x="14" y="33"/>
                    <a:pt x="12" y="31"/>
                    <a:pt x="11" y="29"/>
                  </a:cubicBezTo>
                  <a:cubicBezTo>
                    <a:pt x="10" y="28"/>
                    <a:pt x="8" y="27"/>
                    <a:pt x="8" y="27"/>
                  </a:cubicBezTo>
                  <a:cubicBezTo>
                    <a:pt x="7" y="26"/>
                    <a:pt x="6" y="25"/>
                    <a:pt x="5" y="25"/>
                  </a:cubicBezTo>
                  <a:cubicBezTo>
                    <a:pt x="5" y="24"/>
                    <a:pt x="4" y="23"/>
                    <a:pt x="3" y="23"/>
                  </a:cubicBezTo>
                  <a:cubicBezTo>
                    <a:pt x="0" y="18"/>
                    <a:pt x="1" y="17"/>
                    <a:pt x="2" y="12"/>
                  </a:cubicBezTo>
                  <a:cubicBezTo>
                    <a:pt x="2" y="11"/>
                    <a:pt x="3" y="9"/>
                    <a:pt x="4" y="8"/>
                  </a:cubicBezTo>
                  <a:cubicBezTo>
                    <a:pt x="4" y="8"/>
                    <a:pt x="4" y="8"/>
                    <a:pt x="4" y="8"/>
                  </a:cubicBezTo>
                  <a:cubicBezTo>
                    <a:pt x="4" y="7"/>
                    <a:pt x="5" y="6"/>
                    <a:pt x="5" y="5"/>
                  </a:cubicBezTo>
                  <a:cubicBezTo>
                    <a:pt x="6" y="5"/>
                    <a:pt x="7" y="5"/>
                    <a:pt x="7" y="5"/>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3" name="Freeform 52"/>
            <p:cNvSpPr>
              <a:spLocks noEditPoints="1"/>
            </p:cNvSpPr>
            <p:nvPr userDrawn="1"/>
          </p:nvSpPr>
          <p:spPr bwMode="auto">
            <a:xfrm>
              <a:off x="8847200" y="4611991"/>
              <a:ext cx="46038" cy="58738"/>
            </a:xfrm>
            <a:custGeom>
              <a:avLst/>
              <a:gdLst>
                <a:gd name="T0" fmla="*/ 8 w 31"/>
                <a:gd name="T1" fmla="*/ 31 h 39"/>
                <a:gd name="T2" fmla="*/ 9 w 31"/>
                <a:gd name="T3" fmla="*/ 30 h 39"/>
                <a:gd name="T4" fmla="*/ 8 w 31"/>
                <a:gd name="T5" fmla="*/ 26 h 39"/>
                <a:gd name="T6" fmla="*/ 18 w 31"/>
                <a:gd name="T7" fmla="*/ 18 h 39"/>
                <a:gd name="T8" fmla="*/ 18 w 31"/>
                <a:gd name="T9" fmla="*/ 21 h 39"/>
                <a:gd name="T10" fmla="*/ 19 w 31"/>
                <a:gd name="T11" fmla="*/ 18 h 39"/>
                <a:gd name="T12" fmla="*/ 7 w 31"/>
                <a:gd name="T13" fmla="*/ 22 h 39"/>
                <a:gd name="T14" fmla="*/ 6 w 31"/>
                <a:gd name="T15" fmla="*/ 23 h 39"/>
                <a:gd name="T16" fmla="*/ 7 w 31"/>
                <a:gd name="T17" fmla="*/ 22 h 39"/>
                <a:gd name="T18" fmla="*/ 7 w 31"/>
                <a:gd name="T19" fmla="*/ 22 h 39"/>
                <a:gd name="T20" fmla="*/ 23 w 31"/>
                <a:gd name="T21" fmla="*/ 12 h 39"/>
                <a:gd name="T22" fmla="*/ 23 w 31"/>
                <a:gd name="T23" fmla="*/ 12 h 39"/>
                <a:gd name="T24" fmla="*/ 23 w 31"/>
                <a:gd name="T25" fmla="*/ 11 h 39"/>
                <a:gd name="T26" fmla="*/ 10 w 31"/>
                <a:gd name="T27" fmla="*/ 19 h 39"/>
                <a:gd name="T28" fmla="*/ 10 w 31"/>
                <a:gd name="T29" fmla="*/ 23 h 39"/>
                <a:gd name="T30" fmla="*/ 10 w 31"/>
                <a:gd name="T31" fmla="*/ 19 h 39"/>
                <a:gd name="T32" fmla="*/ 15 w 31"/>
                <a:gd name="T33" fmla="*/ 13 h 39"/>
                <a:gd name="T34" fmla="*/ 16 w 31"/>
                <a:gd name="T35" fmla="*/ 14 h 39"/>
                <a:gd name="T36" fmla="*/ 15 w 31"/>
                <a:gd name="T37" fmla="*/ 13 h 39"/>
                <a:gd name="T38" fmla="*/ 9 w 31"/>
                <a:gd name="T39" fmla="*/ 16 h 39"/>
                <a:gd name="T40" fmla="*/ 9 w 31"/>
                <a:gd name="T41" fmla="*/ 18 h 39"/>
                <a:gd name="T42" fmla="*/ 9 w 31"/>
                <a:gd name="T43" fmla="*/ 16 h 39"/>
                <a:gd name="T44" fmla="*/ 19 w 31"/>
                <a:gd name="T45" fmla="*/ 4 h 39"/>
                <a:gd name="T46" fmla="*/ 23 w 31"/>
                <a:gd name="T47" fmla="*/ 7 h 39"/>
                <a:gd name="T48" fmla="*/ 29 w 31"/>
                <a:gd name="T49" fmla="*/ 9 h 39"/>
                <a:gd name="T50" fmla="*/ 25 w 31"/>
                <a:gd name="T51" fmla="*/ 16 h 39"/>
                <a:gd name="T52" fmla="*/ 29 w 31"/>
                <a:gd name="T53" fmla="*/ 26 h 39"/>
                <a:gd name="T54" fmla="*/ 30 w 31"/>
                <a:gd name="T55" fmla="*/ 30 h 39"/>
                <a:gd name="T56" fmla="*/ 31 w 31"/>
                <a:gd name="T57" fmla="*/ 32 h 39"/>
                <a:gd name="T58" fmla="*/ 22 w 31"/>
                <a:gd name="T59" fmla="*/ 23 h 39"/>
                <a:gd name="T60" fmla="*/ 16 w 31"/>
                <a:gd name="T61" fmla="*/ 29 h 39"/>
                <a:gd name="T62" fmla="*/ 15 w 31"/>
                <a:gd name="T63" fmla="*/ 22 h 39"/>
                <a:gd name="T64" fmla="*/ 15 w 31"/>
                <a:gd name="T65" fmla="*/ 19 h 39"/>
                <a:gd name="T66" fmla="*/ 12 w 31"/>
                <a:gd name="T67" fmla="*/ 19 h 39"/>
                <a:gd name="T68" fmla="*/ 13 w 31"/>
                <a:gd name="T69" fmla="*/ 29 h 39"/>
                <a:gd name="T70" fmla="*/ 17 w 31"/>
                <a:gd name="T71" fmla="*/ 34 h 39"/>
                <a:gd name="T72" fmla="*/ 14 w 31"/>
                <a:gd name="T73" fmla="*/ 33 h 39"/>
                <a:gd name="T74" fmla="*/ 12 w 31"/>
                <a:gd name="T75" fmla="*/ 32 h 39"/>
                <a:gd name="T76" fmla="*/ 7 w 31"/>
                <a:gd name="T77" fmla="*/ 39 h 39"/>
                <a:gd name="T78" fmla="*/ 6 w 31"/>
                <a:gd name="T79" fmla="*/ 33 h 39"/>
                <a:gd name="T80" fmla="*/ 6 w 31"/>
                <a:gd name="T81" fmla="*/ 26 h 39"/>
                <a:gd name="T82" fmla="*/ 2 w 31"/>
                <a:gd name="T83" fmla="*/ 29 h 39"/>
                <a:gd name="T84" fmla="*/ 4 w 31"/>
                <a:gd name="T85" fmla="*/ 13 h 39"/>
                <a:gd name="T86" fmla="*/ 6 w 31"/>
                <a:gd name="T87" fmla="*/ 9 h 39"/>
                <a:gd name="T88" fmla="*/ 3 w 31"/>
                <a:gd name="T89" fmla="*/ 23 h 39"/>
                <a:gd name="T90" fmla="*/ 3 w 31"/>
                <a:gd name="T91" fmla="*/ 27 h 39"/>
                <a:gd name="T92" fmla="*/ 9 w 31"/>
                <a:gd name="T93" fmla="*/ 14 h 39"/>
                <a:gd name="T94" fmla="*/ 13 w 31"/>
                <a:gd name="T95" fmla="*/ 15 h 39"/>
                <a:gd name="T96" fmla="*/ 12 w 31"/>
                <a:gd name="T97" fmla="*/ 9 h 39"/>
                <a:gd name="T98" fmla="*/ 11 w 31"/>
                <a:gd name="T99" fmla="*/ 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1" h="39">
                  <a:moveTo>
                    <a:pt x="8" y="26"/>
                  </a:moveTo>
                  <a:cubicBezTo>
                    <a:pt x="8" y="27"/>
                    <a:pt x="8" y="30"/>
                    <a:pt x="8" y="31"/>
                  </a:cubicBezTo>
                  <a:cubicBezTo>
                    <a:pt x="8" y="31"/>
                    <a:pt x="8" y="31"/>
                    <a:pt x="8" y="31"/>
                  </a:cubicBezTo>
                  <a:cubicBezTo>
                    <a:pt x="8" y="31"/>
                    <a:pt x="9" y="31"/>
                    <a:pt x="9" y="30"/>
                  </a:cubicBezTo>
                  <a:cubicBezTo>
                    <a:pt x="9" y="29"/>
                    <a:pt x="11" y="27"/>
                    <a:pt x="9" y="26"/>
                  </a:cubicBezTo>
                  <a:cubicBezTo>
                    <a:pt x="9" y="26"/>
                    <a:pt x="9" y="26"/>
                    <a:pt x="8" y="26"/>
                  </a:cubicBezTo>
                  <a:cubicBezTo>
                    <a:pt x="9" y="26"/>
                    <a:pt x="8" y="26"/>
                    <a:pt x="8" y="26"/>
                  </a:cubicBezTo>
                  <a:close/>
                  <a:moveTo>
                    <a:pt x="18" y="18"/>
                  </a:moveTo>
                  <a:cubicBezTo>
                    <a:pt x="18" y="19"/>
                    <a:pt x="17" y="20"/>
                    <a:pt x="17" y="21"/>
                  </a:cubicBezTo>
                  <a:cubicBezTo>
                    <a:pt x="17" y="21"/>
                    <a:pt x="17" y="21"/>
                    <a:pt x="18" y="21"/>
                  </a:cubicBezTo>
                  <a:cubicBezTo>
                    <a:pt x="18" y="21"/>
                    <a:pt x="18" y="21"/>
                    <a:pt x="18" y="21"/>
                  </a:cubicBezTo>
                  <a:cubicBezTo>
                    <a:pt x="19" y="21"/>
                    <a:pt x="21" y="19"/>
                    <a:pt x="19" y="18"/>
                  </a:cubicBezTo>
                  <a:cubicBezTo>
                    <a:pt x="19" y="17"/>
                    <a:pt x="19" y="17"/>
                    <a:pt x="18" y="18"/>
                  </a:cubicBezTo>
                  <a:close/>
                  <a:moveTo>
                    <a:pt x="7" y="22"/>
                  </a:moveTo>
                  <a:cubicBezTo>
                    <a:pt x="7" y="22"/>
                    <a:pt x="7" y="23"/>
                    <a:pt x="6" y="23"/>
                  </a:cubicBezTo>
                  <a:cubicBezTo>
                    <a:pt x="6" y="23"/>
                    <a:pt x="6" y="23"/>
                    <a:pt x="6" y="23"/>
                  </a:cubicBezTo>
                  <a:cubicBezTo>
                    <a:pt x="7" y="23"/>
                    <a:pt x="7" y="23"/>
                    <a:pt x="7" y="23"/>
                  </a:cubicBezTo>
                  <a:cubicBezTo>
                    <a:pt x="7" y="22"/>
                    <a:pt x="7" y="22"/>
                    <a:pt x="7" y="22"/>
                  </a:cubicBezTo>
                  <a:cubicBezTo>
                    <a:pt x="7" y="22"/>
                    <a:pt x="7" y="22"/>
                    <a:pt x="7" y="22"/>
                  </a:cubicBezTo>
                  <a:cubicBezTo>
                    <a:pt x="7" y="22"/>
                    <a:pt x="7" y="22"/>
                    <a:pt x="7" y="22"/>
                  </a:cubicBezTo>
                  <a:close/>
                  <a:moveTo>
                    <a:pt x="23" y="11"/>
                  </a:moveTo>
                  <a:cubicBezTo>
                    <a:pt x="23" y="12"/>
                    <a:pt x="23" y="12"/>
                    <a:pt x="23" y="12"/>
                  </a:cubicBezTo>
                  <a:cubicBezTo>
                    <a:pt x="23" y="12"/>
                    <a:pt x="23" y="12"/>
                    <a:pt x="23" y="12"/>
                  </a:cubicBezTo>
                  <a:cubicBezTo>
                    <a:pt x="23" y="12"/>
                    <a:pt x="23" y="12"/>
                    <a:pt x="23" y="12"/>
                  </a:cubicBezTo>
                  <a:cubicBezTo>
                    <a:pt x="23" y="12"/>
                    <a:pt x="23" y="12"/>
                    <a:pt x="23" y="11"/>
                  </a:cubicBezTo>
                  <a:cubicBezTo>
                    <a:pt x="23" y="11"/>
                    <a:pt x="23" y="11"/>
                    <a:pt x="23" y="11"/>
                  </a:cubicBezTo>
                  <a:cubicBezTo>
                    <a:pt x="23" y="11"/>
                    <a:pt x="23" y="11"/>
                    <a:pt x="23" y="11"/>
                  </a:cubicBezTo>
                  <a:close/>
                  <a:moveTo>
                    <a:pt x="10" y="19"/>
                  </a:moveTo>
                  <a:cubicBezTo>
                    <a:pt x="9" y="20"/>
                    <a:pt x="9" y="23"/>
                    <a:pt x="10" y="23"/>
                  </a:cubicBezTo>
                  <a:cubicBezTo>
                    <a:pt x="10" y="23"/>
                    <a:pt x="10" y="23"/>
                    <a:pt x="10" y="23"/>
                  </a:cubicBezTo>
                  <a:cubicBezTo>
                    <a:pt x="11" y="22"/>
                    <a:pt x="11" y="20"/>
                    <a:pt x="11" y="19"/>
                  </a:cubicBezTo>
                  <a:cubicBezTo>
                    <a:pt x="11" y="19"/>
                    <a:pt x="10" y="19"/>
                    <a:pt x="10" y="19"/>
                  </a:cubicBezTo>
                  <a:close/>
                  <a:moveTo>
                    <a:pt x="15" y="13"/>
                  </a:moveTo>
                  <a:cubicBezTo>
                    <a:pt x="15" y="13"/>
                    <a:pt x="15" y="13"/>
                    <a:pt x="15" y="13"/>
                  </a:cubicBezTo>
                  <a:cubicBezTo>
                    <a:pt x="15" y="14"/>
                    <a:pt x="15" y="14"/>
                    <a:pt x="15" y="14"/>
                  </a:cubicBezTo>
                  <a:cubicBezTo>
                    <a:pt x="16" y="14"/>
                    <a:pt x="16" y="14"/>
                    <a:pt x="16" y="14"/>
                  </a:cubicBezTo>
                  <a:cubicBezTo>
                    <a:pt x="16" y="14"/>
                    <a:pt x="16" y="13"/>
                    <a:pt x="16" y="13"/>
                  </a:cubicBezTo>
                  <a:cubicBezTo>
                    <a:pt x="16" y="13"/>
                    <a:pt x="16" y="13"/>
                    <a:pt x="15" y="13"/>
                  </a:cubicBezTo>
                  <a:cubicBezTo>
                    <a:pt x="16" y="13"/>
                    <a:pt x="16" y="13"/>
                    <a:pt x="15" y="13"/>
                  </a:cubicBezTo>
                  <a:close/>
                  <a:moveTo>
                    <a:pt x="9" y="16"/>
                  </a:moveTo>
                  <a:cubicBezTo>
                    <a:pt x="8" y="17"/>
                    <a:pt x="8" y="18"/>
                    <a:pt x="9" y="18"/>
                  </a:cubicBezTo>
                  <a:cubicBezTo>
                    <a:pt x="9" y="18"/>
                    <a:pt x="9" y="18"/>
                    <a:pt x="9" y="18"/>
                  </a:cubicBezTo>
                  <a:cubicBezTo>
                    <a:pt x="9" y="17"/>
                    <a:pt x="9" y="17"/>
                    <a:pt x="9" y="16"/>
                  </a:cubicBezTo>
                  <a:cubicBezTo>
                    <a:pt x="9" y="15"/>
                    <a:pt x="9" y="16"/>
                    <a:pt x="9" y="16"/>
                  </a:cubicBezTo>
                  <a:close/>
                  <a:moveTo>
                    <a:pt x="11" y="1"/>
                  </a:moveTo>
                  <a:cubicBezTo>
                    <a:pt x="13" y="0"/>
                    <a:pt x="17" y="2"/>
                    <a:pt x="19" y="4"/>
                  </a:cubicBezTo>
                  <a:cubicBezTo>
                    <a:pt x="19" y="5"/>
                    <a:pt x="19" y="6"/>
                    <a:pt x="20" y="6"/>
                  </a:cubicBezTo>
                  <a:cubicBezTo>
                    <a:pt x="21" y="7"/>
                    <a:pt x="22" y="7"/>
                    <a:pt x="23" y="7"/>
                  </a:cubicBezTo>
                  <a:cubicBezTo>
                    <a:pt x="24" y="8"/>
                    <a:pt x="25" y="9"/>
                    <a:pt x="25" y="9"/>
                  </a:cubicBezTo>
                  <a:cubicBezTo>
                    <a:pt x="27" y="9"/>
                    <a:pt x="28" y="9"/>
                    <a:pt x="29" y="9"/>
                  </a:cubicBezTo>
                  <a:cubicBezTo>
                    <a:pt x="29" y="9"/>
                    <a:pt x="29" y="9"/>
                    <a:pt x="29" y="10"/>
                  </a:cubicBezTo>
                  <a:cubicBezTo>
                    <a:pt x="28" y="12"/>
                    <a:pt x="25" y="14"/>
                    <a:pt x="25" y="16"/>
                  </a:cubicBezTo>
                  <a:cubicBezTo>
                    <a:pt x="25" y="18"/>
                    <a:pt x="27" y="19"/>
                    <a:pt x="27" y="21"/>
                  </a:cubicBezTo>
                  <a:cubicBezTo>
                    <a:pt x="28" y="23"/>
                    <a:pt x="29" y="24"/>
                    <a:pt x="29" y="26"/>
                  </a:cubicBezTo>
                  <a:cubicBezTo>
                    <a:pt x="29" y="26"/>
                    <a:pt x="29" y="27"/>
                    <a:pt x="30" y="27"/>
                  </a:cubicBezTo>
                  <a:cubicBezTo>
                    <a:pt x="30" y="28"/>
                    <a:pt x="30" y="29"/>
                    <a:pt x="30" y="30"/>
                  </a:cubicBezTo>
                  <a:cubicBezTo>
                    <a:pt x="30" y="31"/>
                    <a:pt x="31" y="31"/>
                    <a:pt x="31" y="32"/>
                  </a:cubicBezTo>
                  <a:cubicBezTo>
                    <a:pt x="31" y="32"/>
                    <a:pt x="31" y="32"/>
                    <a:pt x="31" y="32"/>
                  </a:cubicBezTo>
                  <a:cubicBezTo>
                    <a:pt x="29" y="31"/>
                    <a:pt x="27" y="30"/>
                    <a:pt x="25" y="28"/>
                  </a:cubicBezTo>
                  <a:cubicBezTo>
                    <a:pt x="24" y="26"/>
                    <a:pt x="23" y="24"/>
                    <a:pt x="22" y="23"/>
                  </a:cubicBezTo>
                  <a:cubicBezTo>
                    <a:pt x="22" y="23"/>
                    <a:pt x="22" y="23"/>
                    <a:pt x="22" y="23"/>
                  </a:cubicBezTo>
                  <a:cubicBezTo>
                    <a:pt x="20" y="25"/>
                    <a:pt x="19" y="27"/>
                    <a:pt x="16" y="29"/>
                  </a:cubicBezTo>
                  <a:cubicBezTo>
                    <a:pt x="15" y="28"/>
                    <a:pt x="13" y="26"/>
                    <a:pt x="14" y="25"/>
                  </a:cubicBezTo>
                  <a:cubicBezTo>
                    <a:pt x="14" y="24"/>
                    <a:pt x="15" y="23"/>
                    <a:pt x="15" y="22"/>
                  </a:cubicBezTo>
                  <a:cubicBezTo>
                    <a:pt x="15" y="22"/>
                    <a:pt x="14" y="21"/>
                    <a:pt x="14" y="21"/>
                  </a:cubicBezTo>
                  <a:cubicBezTo>
                    <a:pt x="14" y="20"/>
                    <a:pt x="14" y="19"/>
                    <a:pt x="15" y="19"/>
                  </a:cubicBezTo>
                  <a:cubicBezTo>
                    <a:pt x="15" y="18"/>
                    <a:pt x="14" y="15"/>
                    <a:pt x="13" y="16"/>
                  </a:cubicBezTo>
                  <a:cubicBezTo>
                    <a:pt x="12" y="16"/>
                    <a:pt x="12" y="18"/>
                    <a:pt x="12" y="19"/>
                  </a:cubicBezTo>
                  <a:cubicBezTo>
                    <a:pt x="12" y="20"/>
                    <a:pt x="13" y="21"/>
                    <a:pt x="13" y="23"/>
                  </a:cubicBezTo>
                  <a:cubicBezTo>
                    <a:pt x="13" y="25"/>
                    <a:pt x="11" y="26"/>
                    <a:pt x="13" y="29"/>
                  </a:cubicBezTo>
                  <a:cubicBezTo>
                    <a:pt x="14" y="31"/>
                    <a:pt x="17" y="33"/>
                    <a:pt x="17" y="34"/>
                  </a:cubicBezTo>
                  <a:cubicBezTo>
                    <a:pt x="17" y="34"/>
                    <a:pt x="17" y="34"/>
                    <a:pt x="17" y="34"/>
                  </a:cubicBezTo>
                  <a:cubicBezTo>
                    <a:pt x="17" y="35"/>
                    <a:pt x="17" y="35"/>
                    <a:pt x="17" y="35"/>
                  </a:cubicBezTo>
                  <a:cubicBezTo>
                    <a:pt x="16" y="34"/>
                    <a:pt x="15" y="34"/>
                    <a:pt x="14" y="33"/>
                  </a:cubicBezTo>
                  <a:cubicBezTo>
                    <a:pt x="13" y="33"/>
                    <a:pt x="13" y="32"/>
                    <a:pt x="12" y="32"/>
                  </a:cubicBezTo>
                  <a:cubicBezTo>
                    <a:pt x="12" y="32"/>
                    <a:pt x="12" y="32"/>
                    <a:pt x="12" y="32"/>
                  </a:cubicBezTo>
                  <a:cubicBezTo>
                    <a:pt x="11" y="34"/>
                    <a:pt x="11" y="37"/>
                    <a:pt x="8" y="39"/>
                  </a:cubicBezTo>
                  <a:cubicBezTo>
                    <a:pt x="7" y="39"/>
                    <a:pt x="7" y="39"/>
                    <a:pt x="7" y="39"/>
                  </a:cubicBezTo>
                  <a:cubicBezTo>
                    <a:pt x="7" y="38"/>
                    <a:pt x="5" y="36"/>
                    <a:pt x="5" y="35"/>
                  </a:cubicBezTo>
                  <a:cubicBezTo>
                    <a:pt x="5" y="34"/>
                    <a:pt x="5" y="33"/>
                    <a:pt x="6" y="33"/>
                  </a:cubicBezTo>
                  <a:cubicBezTo>
                    <a:pt x="6" y="31"/>
                    <a:pt x="6" y="28"/>
                    <a:pt x="6" y="26"/>
                  </a:cubicBezTo>
                  <a:cubicBezTo>
                    <a:pt x="6" y="26"/>
                    <a:pt x="6" y="26"/>
                    <a:pt x="6" y="26"/>
                  </a:cubicBezTo>
                  <a:cubicBezTo>
                    <a:pt x="6" y="26"/>
                    <a:pt x="6" y="26"/>
                    <a:pt x="6" y="26"/>
                  </a:cubicBezTo>
                  <a:cubicBezTo>
                    <a:pt x="5" y="27"/>
                    <a:pt x="3" y="29"/>
                    <a:pt x="2" y="29"/>
                  </a:cubicBezTo>
                  <a:cubicBezTo>
                    <a:pt x="0" y="27"/>
                    <a:pt x="2" y="23"/>
                    <a:pt x="3" y="21"/>
                  </a:cubicBezTo>
                  <a:cubicBezTo>
                    <a:pt x="3" y="19"/>
                    <a:pt x="4" y="14"/>
                    <a:pt x="4" y="13"/>
                  </a:cubicBezTo>
                  <a:cubicBezTo>
                    <a:pt x="3" y="12"/>
                    <a:pt x="3" y="11"/>
                    <a:pt x="3" y="11"/>
                  </a:cubicBezTo>
                  <a:cubicBezTo>
                    <a:pt x="3" y="9"/>
                    <a:pt x="5" y="9"/>
                    <a:pt x="6" y="9"/>
                  </a:cubicBezTo>
                  <a:cubicBezTo>
                    <a:pt x="7" y="11"/>
                    <a:pt x="6" y="12"/>
                    <a:pt x="6" y="14"/>
                  </a:cubicBezTo>
                  <a:cubicBezTo>
                    <a:pt x="5" y="17"/>
                    <a:pt x="4" y="21"/>
                    <a:pt x="3" y="23"/>
                  </a:cubicBezTo>
                  <a:cubicBezTo>
                    <a:pt x="3" y="24"/>
                    <a:pt x="3" y="25"/>
                    <a:pt x="3" y="26"/>
                  </a:cubicBezTo>
                  <a:cubicBezTo>
                    <a:pt x="3" y="26"/>
                    <a:pt x="3" y="26"/>
                    <a:pt x="3" y="27"/>
                  </a:cubicBezTo>
                  <a:cubicBezTo>
                    <a:pt x="3" y="26"/>
                    <a:pt x="8" y="22"/>
                    <a:pt x="8" y="22"/>
                  </a:cubicBezTo>
                  <a:cubicBezTo>
                    <a:pt x="9" y="20"/>
                    <a:pt x="5" y="15"/>
                    <a:pt x="9" y="14"/>
                  </a:cubicBezTo>
                  <a:cubicBezTo>
                    <a:pt x="10" y="15"/>
                    <a:pt x="12" y="15"/>
                    <a:pt x="13" y="15"/>
                  </a:cubicBezTo>
                  <a:cubicBezTo>
                    <a:pt x="13" y="15"/>
                    <a:pt x="13" y="15"/>
                    <a:pt x="13" y="15"/>
                  </a:cubicBezTo>
                  <a:cubicBezTo>
                    <a:pt x="13" y="13"/>
                    <a:pt x="13" y="13"/>
                    <a:pt x="11" y="12"/>
                  </a:cubicBezTo>
                  <a:cubicBezTo>
                    <a:pt x="11" y="11"/>
                    <a:pt x="11" y="10"/>
                    <a:pt x="12" y="9"/>
                  </a:cubicBezTo>
                  <a:cubicBezTo>
                    <a:pt x="13" y="10"/>
                    <a:pt x="14" y="10"/>
                    <a:pt x="15" y="10"/>
                  </a:cubicBezTo>
                  <a:cubicBezTo>
                    <a:pt x="15" y="7"/>
                    <a:pt x="11" y="3"/>
                    <a:pt x="1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标题和内容">
    <p:spTree>
      <p:nvGrpSpPr>
        <p:cNvPr id="1" name=""/>
        <p:cNvGrpSpPr/>
        <p:nvPr/>
      </p:nvGrpSpPr>
      <p:grpSpPr>
        <a:xfrm>
          <a:off x="0" y="0"/>
          <a:ext cx="0" cy="0"/>
          <a:chOff x="0" y="0"/>
          <a:chExt cx="0" cy="0"/>
        </a:xfrm>
      </p:grpSpPr>
      <p:pic>
        <p:nvPicPr>
          <p:cNvPr id="95" name="bg_left"/>
          <p:cNvPicPr>
            <a:picLocks noChangeAspect="1"/>
          </p:cNvPicPr>
          <p:nvPr userDrawn="1"/>
        </p:nvPicPr>
        <p:blipFill>
          <a:blip r:embed="rId2"/>
          <a:stretch>
            <a:fillRect/>
          </a:stretch>
        </p:blipFill>
        <p:spPr>
          <a:xfrm>
            <a:off x="0" y="0"/>
            <a:ext cx="4572000" cy="6858000"/>
          </a:xfrm>
          <a:prstGeom prst="rect">
            <a:avLst/>
          </a:prstGeom>
        </p:spPr>
      </p:pic>
      <p:sp>
        <p:nvSpPr>
          <p:cNvPr id="96" name="abg_main_theme"/>
          <p:cNvSpPr/>
          <p:nvPr userDrawn="1"/>
        </p:nvSpPr>
        <p:spPr>
          <a:xfrm>
            <a:off x="312912" y="0"/>
            <a:ext cx="1187908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pattern"/>
          <p:cNvSpPr/>
          <p:nvPr userDrawn="1"/>
        </p:nvSpPr>
        <p:spPr>
          <a:xfrm>
            <a:off x="312912" y="1476000"/>
            <a:ext cx="11880000" cy="5382000"/>
          </a:xfrm>
          <a:prstGeom prst="rect">
            <a:avLst/>
          </a:prstGeom>
          <a:blipFill dpi="0" rotWithShape="1">
            <a:blip r:embed="rId3">
              <a:alphaModFix amt="20000"/>
            </a:blip>
            <a:srcRect/>
            <a:stretch>
              <a:fillRect l="-3788" t="-3537" r="-3788" b="-38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8" name="main_board"/>
          <p:cNvGrpSpPr/>
          <p:nvPr userDrawn="1"/>
        </p:nvGrpSpPr>
        <p:grpSpPr>
          <a:xfrm>
            <a:off x="726439" y="365125"/>
            <a:ext cx="11016382" cy="5812879"/>
            <a:chOff x="685800" y="1400452"/>
            <a:chExt cx="8600440" cy="2709269"/>
          </a:xfrm>
          <a:effectLst>
            <a:outerShdw blurRad="203200" dist="38100" dir="2700000" algn="tl" rotWithShape="0">
              <a:prstClr val="black">
                <a:alpha val="19000"/>
              </a:prstClr>
            </a:outerShdw>
          </a:effectLst>
        </p:grpSpPr>
        <p:sp>
          <p:nvSpPr>
            <p:cNvPr id="99" name="矩形 11"/>
            <p:cNvSpPr/>
            <p:nvPr userDrawn="1"/>
          </p:nvSpPr>
          <p:spPr>
            <a:xfrm>
              <a:off x="685800" y="1400452"/>
              <a:ext cx="8600440" cy="25958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矩形 12"/>
            <p:cNvSpPr/>
            <p:nvPr userDrawn="1"/>
          </p:nvSpPr>
          <p:spPr>
            <a:xfrm>
              <a:off x="685800" y="1443366"/>
              <a:ext cx="8600440" cy="26663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1" name="灯片编号占位符 5"/>
          <p:cNvSpPr>
            <a:spLocks noGrp="1"/>
          </p:cNvSpPr>
          <p:nvPr>
            <p:ph type="sldNum" sz="quarter" idx="12"/>
          </p:nvPr>
        </p:nvSpPr>
        <p:spPr>
          <a:solidFill>
            <a:srgbClr val="000000">
              <a:alpha val="20000"/>
            </a:srgbClr>
          </a:solidFill>
        </p:spPr>
        <p:txBody>
          <a:bodyPr/>
          <a:lstStyle/>
          <a:p>
            <a:fld id="{5B74D221-F78E-4CE2-B90E-39C483F4591B}" type="slidenum">
              <a:rPr lang="zh-CN" altLang="en-US" smtClean="0"/>
              <a:t>‹#›</a:t>
            </a:fld>
            <a:endParaRPr lang="zh-CN" altLang="en-US"/>
          </a:p>
        </p:txBody>
      </p:sp>
      <p:sp>
        <p:nvSpPr>
          <p:cNvPr id="102" name="标题 1"/>
          <p:cNvSpPr>
            <a:spLocks noGrp="1"/>
          </p:cNvSpPr>
          <p:nvPr>
            <p:ph type="title"/>
          </p:nvPr>
        </p:nvSpPr>
        <p:spPr>
          <a:xfrm>
            <a:off x="961034" y="606265"/>
            <a:ext cx="10555326" cy="656061"/>
          </a:xfrm>
        </p:spPr>
        <p:txBody>
          <a:bodyPr>
            <a:noAutofit/>
          </a:bodyPr>
          <a:lstStyle>
            <a:lvl1pPr algn="l">
              <a:defRPr sz="3200" b="1">
                <a:solidFill>
                  <a:schemeClr val="accent1">
                    <a:lumMod val="75000"/>
                  </a:schemeClr>
                </a:solidFill>
              </a:defRPr>
            </a:lvl1pPr>
          </a:lstStyle>
          <a:p>
            <a:r>
              <a:rPr lang="zh-CN" altLang="en-US" dirty="0"/>
              <a:t>单击此处编辑母版标题样式</a:t>
            </a:r>
          </a:p>
        </p:txBody>
      </p:sp>
      <p:sp>
        <p:nvSpPr>
          <p:cNvPr id="103" name="内容占位符 2"/>
          <p:cNvSpPr>
            <a:spLocks noGrp="1"/>
          </p:cNvSpPr>
          <p:nvPr>
            <p:ph idx="1"/>
          </p:nvPr>
        </p:nvSpPr>
        <p:spPr>
          <a:xfrm>
            <a:off x="970168" y="1283641"/>
            <a:ext cx="10546192" cy="4651081"/>
          </a:xfrm>
        </p:spPr>
        <p:txBody>
          <a:bodyPr/>
          <a:lstStyle/>
          <a:p>
            <a:pPr lvl="0"/>
            <a:r>
              <a:rPr lang="zh-CN" altLang="en-US" dirty="0"/>
              <a:t>编辑母版文本样式</a:t>
            </a:r>
            <a:endParaRPr/>
          </a:p>
          <a:p>
            <a:pPr lvl="1"/>
            <a:r>
              <a:rPr lang="zh-CN" altLang="en-US" dirty="0"/>
              <a:t>第二级</a:t>
            </a:r>
            <a:endParaRPr/>
          </a:p>
          <a:p>
            <a:pPr lvl="2"/>
            <a:r>
              <a:rPr lang="zh-CN" altLang="en-US" dirty="0"/>
              <a:t>第三级</a:t>
            </a:r>
            <a:endParaRPr/>
          </a:p>
          <a:p>
            <a:pPr lvl="3"/>
            <a:r>
              <a:rPr lang="zh-CN" altLang="en-US" dirty="0"/>
              <a:t>第四级</a:t>
            </a:r>
            <a:endParaRPr/>
          </a:p>
          <a:p>
            <a:pPr lvl="4"/>
            <a:r>
              <a:rPr lang="zh-CN" altLang="en-US" dirty="0"/>
              <a:t>第五级</a:t>
            </a:r>
          </a:p>
        </p:txBody>
      </p:sp>
      <p:sp>
        <p:nvSpPr>
          <p:cNvPr id="104" name="矩形 37"/>
          <p:cNvSpPr/>
          <p:nvPr userDrawn="1"/>
        </p:nvSpPr>
        <p:spPr>
          <a:xfrm>
            <a:off x="722384" y="704310"/>
            <a:ext cx="144255" cy="4439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5" name="jwc_logo"/>
          <p:cNvGrpSpPr/>
          <p:nvPr userDrawn="1"/>
        </p:nvGrpSpPr>
        <p:grpSpPr>
          <a:xfrm>
            <a:off x="810813" y="6370363"/>
            <a:ext cx="1809740" cy="305514"/>
            <a:chOff x="8729725" y="4570716"/>
            <a:chExt cx="2830513" cy="477838"/>
          </a:xfrm>
          <a:solidFill>
            <a:schemeClr val="bg1">
              <a:alpha val="50000"/>
            </a:schemeClr>
          </a:solidFill>
        </p:grpSpPr>
        <p:sp>
          <p:nvSpPr>
            <p:cNvPr id="106" name="Freeform 34"/>
            <p:cNvSpPr>
              <a:spLocks noEditPoints="1"/>
            </p:cNvSpPr>
            <p:nvPr userDrawn="1"/>
          </p:nvSpPr>
          <p:spPr bwMode="auto">
            <a:xfrm>
              <a:off x="9304400" y="4945366"/>
              <a:ext cx="1363663" cy="101600"/>
            </a:xfrm>
            <a:custGeom>
              <a:avLst/>
              <a:gdLst>
                <a:gd name="T0" fmla="*/ 15 w 915"/>
                <a:gd name="T1" fmla="*/ 51 h 68"/>
                <a:gd name="T2" fmla="*/ 14 w 915"/>
                <a:gd name="T3" fmla="*/ 11 h 68"/>
                <a:gd name="T4" fmla="*/ 35 w 915"/>
                <a:gd name="T5" fmla="*/ 4 h 68"/>
                <a:gd name="T6" fmla="*/ 77 w 915"/>
                <a:gd name="T7" fmla="*/ 51 h 68"/>
                <a:gd name="T8" fmla="*/ 74 w 915"/>
                <a:gd name="T9" fmla="*/ 51 h 68"/>
                <a:gd name="T10" fmla="*/ 57 w 915"/>
                <a:gd name="T11" fmla="*/ 21 h 68"/>
                <a:gd name="T12" fmla="*/ 108 w 915"/>
                <a:gd name="T13" fmla="*/ 0 h 68"/>
                <a:gd name="T14" fmla="*/ 104 w 915"/>
                <a:gd name="T15" fmla="*/ 32 h 68"/>
                <a:gd name="T16" fmla="*/ 134 w 915"/>
                <a:gd name="T17" fmla="*/ 21 h 68"/>
                <a:gd name="T18" fmla="*/ 155 w 915"/>
                <a:gd name="T19" fmla="*/ 21 h 68"/>
                <a:gd name="T20" fmla="*/ 187 w 915"/>
                <a:gd name="T21" fmla="*/ 46 h 68"/>
                <a:gd name="T22" fmla="*/ 169 w 915"/>
                <a:gd name="T23" fmla="*/ 29 h 68"/>
                <a:gd name="T24" fmla="*/ 221 w 915"/>
                <a:gd name="T25" fmla="*/ 24 h 68"/>
                <a:gd name="T26" fmla="*/ 198 w 915"/>
                <a:gd name="T27" fmla="*/ 52 h 68"/>
                <a:gd name="T28" fmla="*/ 209 w 915"/>
                <a:gd name="T29" fmla="*/ 18 h 68"/>
                <a:gd name="T30" fmla="*/ 247 w 915"/>
                <a:gd name="T31" fmla="*/ 51 h 68"/>
                <a:gd name="T32" fmla="*/ 244 w 915"/>
                <a:gd name="T33" fmla="*/ 42 h 68"/>
                <a:gd name="T34" fmla="*/ 271 w 915"/>
                <a:gd name="T35" fmla="*/ 1 h 68"/>
                <a:gd name="T36" fmla="*/ 276 w 915"/>
                <a:gd name="T37" fmla="*/ 51 h 68"/>
                <a:gd name="T38" fmla="*/ 259 w 915"/>
                <a:gd name="T39" fmla="*/ 22 h 68"/>
                <a:gd name="T40" fmla="*/ 301 w 915"/>
                <a:gd name="T41" fmla="*/ 46 h 68"/>
                <a:gd name="T42" fmla="*/ 292 w 915"/>
                <a:gd name="T43" fmla="*/ 7 h 68"/>
                <a:gd name="T44" fmla="*/ 333 w 915"/>
                <a:gd name="T45" fmla="*/ 20 h 68"/>
                <a:gd name="T46" fmla="*/ 309 w 915"/>
                <a:gd name="T47" fmla="*/ 67 h 68"/>
                <a:gd name="T48" fmla="*/ 305 w 915"/>
                <a:gd name="T49" fmla="*/ 19 h 68"/>
                <a:gd name="T50" fmla="*/ 379 w 915"/>
                <a:gd name="T51" fmla="*/ 18 h 68"/>
                <a:gd name="T52" fmla="*/ 415 w 915"/>
                <a:gd name="T53" fmla="*/ 44 h 68"/>
                <a:gd name="T54" fmla="*/ 403 w 915"/>
                <a:gd name="T55" fmla="*/ 21 h 68"/>
                <a:gd name="T56" fmla="*/ 425 w 915"/>
                <a:gd name="T57" fmla="*/ 5 h 68"/>
                <a:gd name="T58" fmla="*/ 475 w 915"/>
                <a:gd name="T59" fmla="*/ 19 h 68"/>
                <a:gd name="T60" fmla="*/ 465 w 915"/>
                <a:gd name="T61" fmla="*/ 54 h 68"/>
                <a:gd name="T62" fmla="*/ 471 w 915"/>
                <a:gd name="T63" fmla="*/ 48 h 68"/>
                <a:gd name="T64" fmla="*/ 474 w 915"/>
                <a:gd name="T65" fmla="*/ 4 h 68"/>
                <a:gd name="T66" fmla="*/ 516 w 915"/>
                <a:gd name="T67" fmla="*/ 28 h 68"/>
                <a:gd name="T68" fmla="*/ 517 w 915"/>
                <a:gd name="T69" fmla="*/ 40 h 68"/>
                <a:gd name="T70" fmla="*/ 537 w 915"/>
                <a:gd name="T71" fmla="*/ 49 h 68"/>
                <a:gd name="T72" fmla="*/ 528 w 915"/>
                <a:gd name="T73" fmla="*/ 23 h 68"/>
                <a:gd name="T74" fmla="*/ 565 w 915"/>
                <a:gd name="T75" fmla="*/ 53 h 68"/>
                <a:gd name="T76" fmla="*/ 563 w 915"/>
                <a:gd name="T77" fmla="*/ 21 h 68"/>
                <a:gd name="T78" fmla="*/ 620 w 915"/>
                <a:gd name="T79" fmla="*/ 52 h 68"/>
                <a:gd name="T80" fmla="*/ 596 w 915"/>
                <a:gd name="T81" fmla="*/ 49 h 68"/>
                <a:gd name="T82" fmla="*/ 587 w 915"/>
                <a:gd name="T83" fmla="*/ 22 h 68"/>
                <a:gd name="T84" fmla="*/ 642 w 915"/>
                <a:gd name="T85" fmla="*/ 17 h 68"/>
                <a:gd name="T86" fmla="*/ 643 w 915"/>
                <a:gd name="T87" fmla="*/ 48 h 68"/>
                <a:gd name="T88" fmla="*/ 667 w 915"/>
                <a:gd name="T89" fmla="*/ 49 h 68"/>
                <a:gd name="T90" fmla="*/ 671 w 915"/>
                <a:gd name="T91" fmla="*/ 23 h 68"/>
                <a:gd name="T92" fmla="*/ 726 w 915"/>
                <a:gd name="T93" fmla="*/ 20 h 68"/>
                <a:gd name="T94" fmla="*/ 739 w 915"/>
                <a:gd name="T95" fmla="*/ 29 h 68"/>
                <a:gd name="T96" fmla="*/ 731 w 915"/>
                <a:gd name="T97" fmla="*/ 33 h 68"/>
                <a:gd name="T98" fmla="*/ 778 w 915"/>
                <a:gd name="T99" fmla="*/ 45 h 68"/>
                <a:gd name="T100" fmla="*/ 771 w 915"/>
                <a:gd name="T101" fmla="*/ 24 h 68"/>
                <a:gd name="T102" fmla="*/ 753 w 915"/>
                <a:gd name="T103" fmla="*/ 45 h 68"/>
                <a:gd name="T104" fmla="*/ 803 w 915"/>
                <a:gd name="T105" fmla="*/ 54 h 68"/>
                <a:gd name="T106" fmla="*/ 816 w 915"/>
                <a:gd name="T107" fmla="*/ 0 h 68"/>
                <a:gd name="T108" fmla="*/ 812 w 915"/>
                <a:gd name="T109" fmla="*/ 29 h 68"/>
                <a:gd name="T110" fmla="*/ 881 w 915"/>
                <a:gd name="T111" fmla="*/ 10 h 68"/>
                <a:gd name="T112" fmla="*/ 859 w 915"/>
                <a:gd name="T113" fmla="*/ 49 h 68"/>
                <a:gd name="T114" fmla="*/ 903 w 915"/>
                <a:gd name="T115" fmla="*/ 48 h 68"/>
                <a:gd name="T116" fmla="*/ 891 w 915"/>
                <a:gd name="T117" fmla="*/ 3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15" h="68">
                  <a:moveTo>
                    <a:pt x="35" y="4"/>
                  </a:moveTo>
                  <a:cubicBezTo>
                    <a:pt x="35" y="3"/>
                    <a:pt x="35" y="3"/>
                    <a:pt x="35" y="3"/>
                  </a:cubicBezTo>
                  <a:cubicBezTo>
                    <a:pt x="53" y="3"/>
                    <a:pt x="53" y="3"/>
                    <a:pt x="53" y="3"/>
                  </a:cubicBezTo>
                  <a:cubicBezTo>
                    <a:pt x="53" y="4"/>
                    <a:pt x="53" y="4"/>
                    <a:pt x="53" y="4"/>
                  </a:cubicBezTo>
                  <a:cubicBezTo>
                    <a:pt x="51" y="4"/>
                    <a:pt x="51" y="4"/>
                    <a:pt x="51" y="4"/>
                  </a:cubicBezTo>
                  <a:cubicBezTo>
                    <a:pt x="49" y="4"/>
                    <a:pt x="47" y="5"/>
                    <a:pt x="46" y="6"/>
                  </a:cubicBezTo>
                  <a:cubicBezTo>
                    <a:pt x="46" y="7"/>
                    <a:pt x="45" y="9"/>
                    <a:pt x="45" y="11"/>
                  </a:cubicBezTo>
                  <a:cubicBezTo>
                    <a:pt x="45" y="32"/>
                    <a:pt x="45" y="32"/>
                    <a:pt x="45" y="32"/>
                  </a:cubicBezTo>
                  <a:cubicBezTo>
                    <a:pt x="45" y="37"/>
                    <a:pt x="45" y="41"/>
                    <a:pt x="44" y="43"/>
                  </a:cubicBezTo>
                  <a:cubicBezTo>
                    <a:pt x="43" y="46"/>
                    <a:pt x="41" y="49"/>
                    <a:pt x="38" y="51"/>
                  </a:cubicBezTo>
                  <a:cubicBezTo>
                    <a:pt x="35" y="53"/>
                    <a:pt x="31" y="53"/>
                    <a:pt x="27" y="53"/>
                  </a:cubicBezTo>
                  <a:cubicBezTo>
                    <a:pt x="21" y="53"/>
                    <a:pt x="17" y="53"/>
                    <a:pt x="15" y="51"/>
                  </a:cubicBezTo>
                  <a:cubicBezTo>
                    <a:pt x="12" y="49"/>
                    <a:pt x="10" y="46"/>
                    <a:pt x="9" y="43"/>
                  </a:cubicBezTo>
                  <a:cubicBezTo>
                    <a:pt x="8" y="41"/>
                    <a:pt x="7" y="37"/>
                    <a:pt x="7" y="31"/>
                  </a:cubicBezTo>
                  <a:cubicBezTo>
                    <a:pt x="7" y="11"/>
                    <a:pt x="7" y="11"/>
                    <a:pt x="7" y="11"/>
                  </a:cubicBezTo>
                  <a:cubicBezTo>
                    <a:pt x="7" y="8"/>
                    <a:pt x="7" y="6"/>
                    <a:pt x="6" y="5"/>
                  </a:cubicBezTo>
                  <a:cubicBezTo>
                    <a:pt x="5" y="4"/>
                    <a:pt x="4" y="3"/>
                    <a:pt x="2" y="3"/>
                  </a:cubicBezTo>
                  <a:cubicBezTo>
                    <a:pt x="0" y="3"/>
                    <a:pt x="0" y="3"/>
                    <a:pt x="0" y="3"/>
                  </a:cubicBezTo>
                  <a:cubicBezTo>
                    <a:pt x="0" y="2"/>
                    <a:pt x="0" y="2"/>
                    <a:pt x="0" y="2"/>
                  </a:cubicBezTo>
                  <a:cubicBezTo>
                    <a:pt x="21" y="2"/>
                    <a:pt x="21" y="2"/>
                    <a:pt x="21" y="2"/>
                  </a:cubicBezTo>
                  <a:cubicBezTo>
                    <a:pt x="21" y="3"/>
                    <a:pt x="21" y="3"/>
                    <a:pt x="21" y="3"/>
                  </a:cubicBezTo>
                  <a:cubicBezTo>
                    <a:pt x="19" y="3"/>
                    <a:pt x="19" y="3"/>
                    <a:pt x="19" y="3"/>
                  </a:cubicBezTo>
                  <a:cubicBezTo>
                    <a:pt x="17" y="3"/>
                    <a:pt x="15" y="4"/>
                    <a:pt x="15" y="5"/>
                  </a:cubicBezTo>
                  <a:cubicBezTo>
                    <a:pt x="14" y="6"/>
                    <a:pt x="14" y="8"/>
                    <a:pt x="14" y="11"/>
                  </a:cubicBezTo>
                  <a:cubicBezTo>
                    <a:pt x="14" y="33"/>
                    <a:pt x="14" y="33"/>
                    <a:pt x="14" y="33"/>
                  </a:cubicBezTo>
                  <a:cubicBezTo>
                    <a:pt x="14" y="35"/>
                    <a:pt x="14" y="37"/>
                    <a:pt x="14" y="40"/>
                  </a:cubicBezTo>
                  <a:cubicBezTo>
                    <a:pt x="15" y="43"/>
                    <a:pt x="15" y="45"/>
                    <a:pt x="16" y="46"/>
                  </a:cubicBezTo>
                  <a:cubicBezTo>
                    <a:pt x="17" y="48"/>
                    <a:pt x="19" y="49"/>
                    <a:pt x="20" y="50"/>
                  </a:cubicBezTo>
                  <a:cubicBezTo>
                    <a:pt x="22" y="51"/>
                    <a:pt x="24" y="51"/>
                    <a:pt x="27" y="51"/>
                  </a:cubicBezTo>
                  <a:cubicBezTo>
                    <a:pt x="30" y="51"/>
                    <a:pt x="33" y="50"/>
                    <a:pt x="35" y="49"/>
                  </a:cubicBezTo>
                  <a:cubicBezTo>
                    <a:pt x="37" y="47"/>
                    <a:pt x="39" y="46"/>
                    <a:pt x="40" y="43"/>
                  </a:cubicBezTo>
                  <a:cubicBezTo>
                    <a:pt x="41" y="41"/>
                    <a:pt x="41" y="37"/>
                    <a:pt x="41" y="32"/>
                  </a:cubicBezTo>
                  <a:cubicBezTo>
                    <a:pt x="41" y="12"/>
                    <a:pt x="41" y="12"/>
                    <a:pt x="41" y="12"/>
                  </a:cubicBezTo>
                  <a:cubicBezTo>
                    <a:pt x="41" y="9"/>
                    <a:pt x="41" y="7"/>
                    <a:pt x="40" y="6"/>
                  </a:cubicBezTo>
                  <a:cubicBezTo>
                    <a:pt x="39" y="5"/>
                    <a:pt x="38" y="4"/>
                    <a:pt x="36" y="4"/>
                  </a:cubicBezTo>
                  <a:cubicBezTo>
                    <a:pt x="35" y="4"/>
                    <a:pt x="35" y="4"/>
                    <a:pt x="35" y="4"/>
                  </a:cubicBezTo>
                  <a:close/>
                  <a:moveTo>
                    <a:pt x="69" y="25"/>
                  </a:moveTo>
                  <a:cubicBezTo>
                    <a:pt x="73" y="20"/>
                    <a:pt x="76" y="18"/>
                    <a:pt x="79" y="18"/>
                  </a:cubicBezTo>
                  <a:cubicBezTo>
                    <a:pt x="81" y="18"/>
                    <a:pt x="83" y="18"/>
                    <a:pt x="84" y="19"/>
                  </a:cubicBezTo>
                  <a:cubicBezTo>
                    <a:pt x="85" y="20"/>
                    <a:pt x="87" y="21"/>
                    <a:pt x="87" y="23"/>
                  </a:cubicBezTo>
                  <a:cubicBezTo>
                    <a:pt x="88" y="25"/>
                    <a:pt x="88" y="27"/>
                    <a:pt x="88" y="30"/>
                  </a:cubicBezTo>
                  <a:cubicBezTo>
                    <a:pt x="88" y="45"/>
                    <a:pt x="88" y="45"/>
                    <a:pt x="88" y="45"/>
                  </a:cubicBezTo>
                  <a:cubicBezTo>
                    <a:pt x="88" y="47"/>
                    <a:pt x="88" y="48"/>
                    <a:pt x="89" y="49"/>
                  </a:cubicBezTo>
                  <a:cubicBezTo>
                    <a:pt x="89" y="50"/>
                    <a:pt x="89" y="50"/>
                    <a:pt x="90" y="51"/>
                  </a:cubicBezTo>
                  <a:cubicBezTo>
                    <a:pt x="90" y="51"/>
                    <a:pt x="91" y="51"/>
                    <a:pt x="93" y="51"/>
                  </a:cubicBezTo>
                  <a:cubicBezTo>
                    <a:pt x="93" y="52"/>
                    <a:pt x="93" y="52"/>
                    <a:pt x="93" y="52"/>
                  </a:cubicBezTo>
                  <a:cubicBezTo>
                    <a:pt x="77" y="52"/>
                    <a:pt x="77" y="52"/>
                    <a:pt x="77" y="52"/>
                  </a:cubicBezTo>
                  <a:cubicBezTo>
                    <a:pt x="77" y="51"/>
                    <a:pt x="77" y="51"/>
                    <a:pt x="77" y="51"/>
                  </a:cubicBezTo>
                  <a:cubicBezTo>
                    <a:pt x="78" y="51"/>
                    <a:pt x="78" y="51"/>
                    <a:pt x="78" y="51"/>
                  </a:cubicBezTo>
                  <a:cubicBezTo>
                    <a:pt x="79" y="51"/>
                    <a:pt x="80" y="51"/>
                    <a:pt x="81" y="50"/>
                  </a:cubicBezTo>
                  <a:cubicBezTo>
                    <a:pt x="82" y="50"/>
                    <a:pt x="82" y="49"/>
                    <a:pt x="82" y="48"/>
                  </a:cubicBezTo>
                  <a:cubicBezTo>
                    <a:pt x="82" y="48"/>
                    <a:pt x="82" y="47"/>
                    <a:pt x="82" y="45"/>
                  </a:cubicBezTo>
                  <a:cubicBezTo>
                    <a:pt x="82" y="31"/>
                    <a:pt x="82" y="31"/>
                    <a:pt x="82" y="31"/>
                  </a:cubicBezTo>
                  <a:cubicBezTo>
                    <a:pt x="82" y="27"/>
                    <a:pt x="82" y="25"/>
                    <a:pt x="81" y="24"/>
                  </a:cubicBezTo>
                  <a:cubicBezTo>
                    <a:pt x="80" y="23"/>
                    <a:pt x="79" y="22"/>
                    <a:pt x="77" y="22"/>
                  </a:cubicBezTo>
                  <a:cubicBezTo>
                    <a:pt x="74" y="22"/>
                    <a:pt x="71" y="23"/>
                    <a:pt x="69" y="27"/>
                  </a:cubicBezTo>
                  <a:cubicBezTo>
                    <a:pt x="69" y="45"/>
                    <a:pt x="69" y="45"/>
                    <a:pt x="69" y="45"/>
                  </a:cubicBezTo>
                  <a:cubicBezTo>
                    <a:pt x="69" y="47"/>
                    <a:pt x="69" y="48"/>
                    <a:pt x="69" y="49"/>
                  </a:cubicBezTo>
                  <a:cubicBezTo>
                    <a:pt x="69" y="50"/>
                    <a:pt x="70" y="50"/>
                    <a:pt x="70" y="51"/>
                  </a:cubicBezTo>
                  <a:cubicBezTo>
                    <a:pt x="71" y="51"/>
                    <a:pt x="72" y="51"/>
                    <a:pt x="74" y="51"/>
                  </a:cubicBezTo>
                  <a:cubicBezTo>
                    <a:pt x="74" y="52"/>
                    <a:pt x="74" y="52"/>
                    <a:pt x="74" y="52"/>
                  </a:cubicBezTo>
                  <a:cubicBezTo>
                    <a:pt x="58" y="52"/>
                    <a:pt x="58" y="52"/>
                    <a:pt x="58" y="52"/>
                  </a:cubicBezTo>
                  <a:cubicBezTo>
                    <a:pt x="58" y="51"/>
                    <a:pt x="58" y="51"/>
                    <a:pt x="58" y="51"/>
                  </a:cubicBezTo>
                  <a:cubicBezTo>
                    <a:pt x="59" y="51"/>
                    <a:pt x="59" y="51"/>
                    <a:pt x="59" y="51"/>
                  </a:cubicBezTo>
                  <a:cubicBezTo>
                    <a:pt x="60" y="51"/>
                    <a:pt x="61" y="51"/>
                    <a:pt x="62" y="50"/>
                  </a:cubicBezTo>
                  <a:cubicBezTo>
                    <a:pt x="62" y="49"/>
                    <a:pt x="63" y="47"/>
                    <a:pt x="63" y="45"/>
                  </a:cubicBezTo>
                  <a:cubicBezTo>
                    <a:pt x="63" y="32"/>
                    <a:pt x="63" y="32"/>
                    <a:pt x="63" y="32"/>
                  </a:cubicBezTo>
                  <a:cubicBezTo>
                    <a:pt x="63" y="28"/>
                    <a:pt x="63" y="25"/>
                    <a:pt x="62" y="24"/>
                  </a:cubicBezTo>
                  <a:cubicBezTo>
                    <a:pt x="62" y="23"/>
                    <a:pt x="62" y="23"/>
                    <a:pt x="61" y="22"/>
                  </a:cubicBezTo>
                  <a:cubicBezTo>
                    <a:pt x="61" y="22"/>
                    <a:pt x="61" y="22"/>
                    <a:pt x="60" y="22"/>
                  </a:cubicBezTo>
                  <a:cubicBezTo>
                    <a:pt x="59" y="22"/>
                    <a:pt x="58" y="22"/>
                    <a:pt x="57" y="22"/>
                  </a:cubicBezTo>
                  <a:cubicBezTo>
                    <a:pt x="57" y="21"/>
                    <a:pt x="57" y="21"/>
                    <a:pt x="57" y="21"/>
                  </a:cubicBezTo>
                  <a:cubicBezTo>
                    <a:pt x="67" y="17"/>
                    <a:pt x="67" y="17"/>
                    <a:pt x="67" y="17"/>
                  </a:cubicBezTo>
                  <a:cubicBezTo>
                    <a:pt x="69" y="17"/>
                    <a:pt x="69" y="17"/>
                    <a:pt x="69" y="17"/>
                  </a:cubicBezTo>
                  <a:cubicBezTo>
                    <a:pt x="69" y="25"/>
                    <a:pt x="69" y="25"/>
                    <a:pt x="69" y="25"/>
                  </a:cubicBezTo>
                  <a:close/>
                  <a:moveTo>
                    <a:pt x="108" y="0"/>
                  </a:moveTo>
                  <a:cubicBezTo>
                    <a:pt x="109" y="0"/>
                    <a:pt x="110" y="0"/>
                    <a:pt x="110" y="1"/>
                  </a:cubicBezTo>
                  <a:cubicBezTo>
                    <a:pt x="111" y="2"/>
                    <a:pt x="111" y="3"/>
                    <a:pt x="111" y="4"/>
                  </a:cubicBezTo>
                  <a:cubicBezTo>
                    <a:pt x="111" y="5"/>
                    <a:pt x="111" y="6"/>
                    <a:pt x="110" y="7"/>
                  </a:cubicBezTo>
                  <a:cubicBezTo>
                    <a:pt x="109" y="7"/>
                    <a:pt x="109" y="8"/>
                    <a:pt x="108" y="8"/>
                  </a:cubicBezTo>
                  <a:cubicBezTo>
                    <a:pt x="107" y="8"/>
                    <a:pt x="106" y="7"/>
                    <a:pt x="105" y="7"/>
                  </a:cubicBezTo>
                  <a:cubicBezTo>
                    <a:pt x="105" y="6"/>
                    <a:pt x="104" y="5"/>
                    <a:pt x="104" y="4"/>
                  </a:cubicBezTo>
                  <a:cubicBezTo>
                    <a:pt x="104" y="3"/>
                    <a:pt x="105" y="2"/>
                    <a:pt x="105" y="1"/>
                  </a:cubicBezTo>
                  <a:cubicBezTo>
                    <a:pt x="106" y="0"/>
                    <a:pt x="107" y="0"/>
                    <a:pt x="108" y="0"/>
                  </a:cubicBezTo>
                  <a:close/>
                  <a:moveTo>
                    <a:pt x="111" y="18"/>
                  </a:moveTo>
                  <a:cubicBezTo>
                    <a:pt x="111" y="45"/>
                    <a:pt x="111" y="45"/>
                    <a:pt x="111" y="45"/>
                  </a:cubicBezTo>
                  <a:cubicBezTo>
                    <a:pt x="111" y="47"/>
                    <a:pt x="111" y="49"/>
                    <a:pt x="111" y="49"/>
                  </a:cubicBezTo>
                  <a:cubicBezTo>
                    <a:pt x="111" y="50"/>
                    <a:pt x="112" y="51"/>
                    <a:pt x="112" y="51"/>
                  </a:cubicBezTo>
                  <a:cubicBezTo>
                    <a:pt x="113" y="51"/>
                    <a:pt x="114" y="51"/>
                    <a:pt x="115" y="51"/>
                  </a:cubicBezTo>
                  <a:cubicBezTo>
                    <a:pt x="115" y="53"/>
                    <a:pt x="115" y="53"/>
                    <a:pt x="115" y="53"/>
                  </a:cubicBezTo>
                  <a:cubicBezTo>
                    <a:pt x="99" y="53"/>
                    <a:pt x="99" y="53"/>
                    <a:pt x="99" y="53"/>
                  </a:cubicBezTo>
                  <a:cubicBezTo>
                    <a:pt x="99" y="51"/>
                    <a:pt x="99" y="51"/>
                    <a:pt x="99" y="51"/>
                  </a:cubicBezTo>
                  <a:cubicBezTo>
                    <a:pt x="101" y="51"/>
                    <a:pt x="102" y="51"/>
                    <a:pt x="103" y="51"/>
                  </a:cubicBezTo>
                  <a:cubicBezTo>
                    <a:pt x="103" y="51"/>
                    <a:pt x="103" y="50"/>
                    <a:pt x="104" y="49"/>
                  </a:cubicBezTo>
                  <a:cubicBezTo>
                    <a:pt x="104" y="49"/>
                    <a:pt x="104" y="47"/>
                    <a:pt x="104" y="45"/>
                  </a:cubicBezTo>
                  <a:cubicBezTo>
                    <a:pt x="104" y="32"/>
                    <a:pt x="104" y="32"/>
                    <a:pt x="104" y="32"/>
                  </a:cubicBezTo>
                  <a:cubicBezTo>
                    <a:pt x="104" y="28"/>
                    <a:pt x="104" y="26"/>
                    <a:pt x="104" y="25"/>
                  </a:cubicBezTo>
                  <a:cubicBezTo>
                    <a:pt x="104" y="24"/>
                    <a:pt x="103" y="23"/>
                    <a:pt x="103" y="23"/>
                  </a:cubicBezTo>
                  <a:cubicBezTo>
                    <a:pt x="103" y="23"/>
                    <a:pt x="102" y="23"/>
                    <a:pt x="101" y="23"/>
                  </a:cubicBezTo>
                  <a:cubicBezTo>
                    <a:pt x="101" y="23"/>
                    <a:pt x="100" y="23"/>
                    <a:pt x="99" y="23"/>
                  </a:cubicBezTo>
                  <a:cubicBezTo>
                    <a:pt x="99" y="22"/>
                    <a:pt x="99" y="22"/>
                    <a:pt x="99" y="22"/>
                  </a:cubicBezTo>
                  <a:cubicBezTo>
                    <a:pt x="109" y="18"/>
                    <a:pt x="109" y="18"/>
                    <a:pt x="109" y="18"/>
                  </a:cubicBezTo>
                  <a:cubicBezTo>
                    <a:pt x="111" y="18"/>
                    <a:pt x="111" y="18"/>
                    <a:pt x="111" y="18"/>
                  </a:cubicBezTo>
                  <a:close/>
                  <a:moveTo>
                    <a:pt x="122" y="19"/>
                  </a:moveTo>
                  <a:cubicBezTo>
                    <a:pt x="137" y="19"/>
                    <a:pt x="137" y="19"/>
                    <a:pt x="137" y="19"/>
                  </a:cubicBezTo>
                  <a:cubicBezTo>
                    <a:pt x="137" y="20"/>
                    <a:pt x="137" y="20"/>
                    <a:pt x="137" y="20"/>
                  </a:cubicBezTo>
                  <a:cubicBezTo>
                    <a:pt x="136" y="20"/>
                    <a:pt x="136" y="20"/>
                    <a:pt x="136" y="20"/>
                  </a:cubicBezTo>
                  <a:cubicBezTo>
                    <a:pt x="135" y="20"/>
                    <a:pt x="134" y="20"/>
                    <a:pt x="134" y="21"/>
                  </a:cubicBezTo>
                  <a:cubicBezTo>
                    <a:pt x="133" y="21"/>
                    <a:pt x="133" y="22"/>
                    <a:pt x="133" y="23"/>
                  </a:cubicBezTo>
                  <a:cubicBezTo>
                    <a:pt x="133" y="23"/>
                    <a:pt x="133" y="25"/>
                    <a:pt x="134" y="26"/>
                  </a:cubicBezTo>
                  <a:cubicBezTo>
                    <a:pt x="141" y="45"/>
                    <a:pt x="141" y="45"/>
                    <a:pt x="141" y="45"/>
                  </a:cubicBezTo>
                  <a:cubicBezTo>
                    <a:pt x="149" y="25"/>
                    <a:pt x="149" y="25"/>
                    <a:pt x="149" y="25"/>
                  </a:cubicBezTo>
                  <a:cubicBezTo>
                    <a:pt x="149" y="24"/>
                    <a:pt x="150" y="23"/>
                    <a:pt x="150" y="22"/>
                  </a:cubicBezTo>
                  <a:cubicBezTo>
                    <a:pt x="150" y="21"/>
                    <a:pt x="150" y="21"/>
                    <a:pt x="149" y="21"/>
                  </a:cubicBezTo>
                  <a:cubicBezTo>
                    <a:pt x="149" y="21"/>
                    <a:pt x="149" y="20"/>
                    <a:pt x="149" y="20"/>
                  </a:cubicBezTo>
                  <a:cubicBezTo>
                    <a:pt x="148" y="20"/>
                    <a:pt x="147" y="20"/>
                    <a:pt x="146" y="20"/>
                  </a:cubicBezTo>
                  <a:cubicBezTo>
                    <a:pt x="146" y="19"/>
                    <a:pt x="146" y="19"/>
                    <a:pt x="146" y="19"/>
                  </a:cubicBezTo>
                  <a:cubicBezTo>
                    <a:pt x="157" y="19"/>
                    <a:pt x="157" y="19"/>
                    <a:pt x="157" y="19"/>
                  </a:cubicBezTo>
                  <a:cubicBezTo>
                    <a:pt x="157" y="20"/>
                    <a:pt x="157" y="20"/>
                    <a:pt x="157" y="20"/>
                  </a:cubicBezTo>
                  <a:cubicBezTo>
                    <a:pt x="156" y="20"/>
                    <a:pt x="155" y="20"/>
                    <a:pt x="155" y="21"/>
                  </a:cubicBezTo>
                  <a:cubicBezTo>
                    <a:pt x="154" y="21"/>
                    <a:pt x="153" y="23"/>
                    <a:pt x="152" y="24"/>
                  </a:cubicBezTo>
                  <a:cubicBezTo>
                    <a:pt x="141" y="53"/>
                    <a:pt x="141" y="53"/>
                    <a:pt x="141" y="53"/>
                  </a:cubicBezTo>
                  <a:cubicBezTo>
                    <a:pt x="139" y="53"/>
                    <a:pt x="139" y="53"/>
                    <a:pt x="139" y="53"/>
                  </a:cubicBezTo>
                  <a:cubicBezTo>
                    <a:pt x="127" y="25"/>
                    <a:pt x="127" y="25"/>
                    <a:pt x="127" y="25"/>
                  </a:cubicBezTo>
                  <a:cubicBezTo>
                    <a:pt x="127" y="23"/>
                    <a:pt x="126" y="22"/>
                    <a:pt x="126" y="22"/>
                  </a:cubicBezTo>
                  <a:cubicBezTo>
                    <a:pt x="125" y="21"/>
                    <a:pt x="125" y="21"/>
                    <a:pt x="124" y="20"/>
                  </a:cubicBezTo>
                  <a:cubicBezTo>
                    <a:pt x="123" y="20"/>
                    <a:pt x="123" y="20"/>
                    <a:pt x="121" y="19"/>
                  </a:cubicBezTo>
                  <a:cubicBezTo>
                    <a:pt x="122" y="19"/>
                    <a:pt x="122" y="19"/>
                    <a:pt x="122" y="19"/>
                  </a:cubicBezTo>
                  <a:close/>
                  <a:moveTo>
                    <a:pt x="169" y="31"/>
                  </a:moveTo>
                  <a:cubicBezTo>
                    <a:pt x="169" y="37"/>
                    <a:pt x="170" y="40"/>
                    <a:pt x="173" y="43"/>
                  </a:cubicBezTo>
                  <a:cubicBezTo>
                    <a:pt x="175" y="46"/>
                    <a:pt x="178" y="48"/>
                    <a:pt x="181" y="48"/>
                  </a:cubicBezTo>
                  <a:cubicBezTo>
                    <a:pt x="183" y="48"/>
                    <a:pt x="185" y="47"/>
                    <a:pt x="187" y="46"/>
                  </a:cubicBezTo>
                  <a:cubicBezTo>
                    <a:pt x="188" y="45"/>
                    <a:pt x="189" y="43"/>
                    <a:pt x="191" y="39"/>
                  </a:cubicBezTo>
                  <a:cubicBezTo>
                    <a:pt x="192" y="40"/>
                    <a:pt x="192" y="40"/>
                    <a:pt x="192" y="40"/>
                  </a:cubicBezTo>
                  <a:cubicBezTo>
                    <a:pt x="191" y="43"/>
                    <a:pt x="190" y="47"/>
                    <a:pt x="187" y="49"/>
                  </a:cubicBezTo>
                  <a:cubicBezTo>
                    <a:pt x="185" y="52"/>
                    <a:pt x="182" y="53"/>
                    <a:pt x="178" y="53"/>
                  </a:cubicBezTo>
                  <a:cubicBezTo>
                    <a:pt x="174" y="53"/>
                    <a:pt x="171" y="52"/>
                    <a:pt x="168" y="49"/>
                  </a:cubicBezTo>
                  <a:cubicBezTo>
                    <a:pt x="165" y="45"/>
                    <a:pt x="164" y="41"/>
                    <a:pt x="164" y="36"/>
                  </a:cubicBezTo>
                  <a:cubicBezTo>
                    <a:pt x="164" y="30"/>
                    <a:pt x="166" y="25"/>
                    <a:pt x="169" y="22"/>
                  </a:cubicBezTo>
                  <a:cubicBezTo>
                    <a:pt x="171" y="19"/>
                    <a:pt x="175" y="17"/>
                    <a:pt x="179" y="17"/>
                  </a:cubicBezTo>
                  <a:cubicBezTo>
                    <a:pt x="183" y="17"/>
                    <a:pt x="186" y="19"/>
                    <a:pt x="189" y="21"/>
                  </a:cubicBezTo>
                  <a:cubicBezTo>
                    <a:pt x="191" y="23"/>
                    <a:pt x="192" y="27"/>
                    <a:pt x="192" y="31"/>
                  </a:cubicBezTo>
                  <a:cubicBezTo>
                    <a:pt x="169" y="31"/>
                    <a:pt x="169" y="31"/>
                    <a:pt x="169" y="31"/>
                  </a:cubicBezTo>
                  <a:close/>
                  <a:moveTo>
                    <a:pt x="169" y="29"/>
                  </a:moveTo>
                  <a:cubicBezTo>
                    <a:pt x="184" y="29"/>
                    <a:pt x="184" y="29"/>
                    <a:pt x="184" y="29"/>
                  </a:cubicBezTo>
                  <a:cubicBezTo>
                    <a:pt x="184" y="27"/>
                    <a:pt x="184" y="26"/>
                    <a:pt x="183" y="25"/>
                  </a:cubicBezTo>
                  <a:cubicBezTo>
                    <a:pt x="183" y="24"/>
                    <a:pt x="182" y="23"/>
                    <a:pt x="181" y="22"/>
                  </a:cubicBezTo>
                  <a:cubicBezTo>
                    <a:pt x="179" y="21"/>
                    <a:pt x="178" y="21"/>
                    <a:pt x="177" y="21"/>
                  </a:cubicBezTo>
                  <a:cubicBezTo>
                    <a:pt x="175" y="21"/>
                    <a:pt x="173" y="21"/>
                    <a:pt x="172" y="23"/>
                  </a:cubicBezTo>
                  <a:cubicBezTo>
                    <a:pt x="170" y="24"/>
                    <a:pt x="169" y="27"/>
                    <a:pt x="169" y="29"/>
                  </a:cubicBezTo>
                  <a:close/>
                  <a:moveTo>
                    <a:pt x="209" y="18"/>
                  </a:moveTo>
                  <a:cubicBezTo>
                    <a:pt x="209" y="25"/>
                    <a:pt x="209" y="25"/>
                    <a:pt x="209" y="25"/>
                  </a:cubicBezTo>
                  <a:cubicBezTo>
                    <a:pt x="212" y="20"/>
                    <a:pt x="215" y="18"/>
                    <a:pt x="218" y="18"/>
                  </a:cubicBezTo>
                  <a:cubicBezTo>
                    <a:pt x="219" y="18"/>
                    <a:pt x="220" y="18"/>
                    <a:pt x="221" y="19"/>
                  </a:cubicBezTo>
                  <a:cubicBezTo>
                    <a:pt x="222" y="20"/>
                    <a:pt x="222" y="21"/>
                    <a:pt x="222" y="22"/>
                  </a:cubicBezTo>
                  <a:cubicBezTo>
                    <a:pt x="222" y="23"/>
                    <a:pt x="222" y="23"/>
                    <a:pt x="221" y="24"/>
                  </a:cubicBezTo>
                  <a:cubicBezTo>
                    <a:pt x="221" y="25"/>
                    <a:pt x="220" y="25"/>
                    <a:pt x="219" y="25"/>
                  </a:cubicBezTo>
                  <a:cubicBezTo>
                    <a:pt x="218" y="25"/>
                    <a:pt x="217" y="25"/>
                    <a:pt x="216" y="24"/>
                  </a:cubicBezTo>
                  <a:cubicBezTo>
                    <a:pt x="215" y="23"/>
                    <a:pt x="214" y="23"/>
                    <a:pt x="214" y="23"/>
                  </a:cubicBezTo>
                  <a:cubicBezTo>
                    <a:pt x="213" y="23"/>
                    <a:pt x="213" y="23"/>
                    <a:pt x="213" y="24"/>
                  </a:cubicBezTo>
                  <a:cubicBezTo>
                    <a:pt x="211" y="25"/>
                    <a:pt x="211" y="27"/>
                    <a:pt x="209" y="29"/>
                  </a:cubicBezTo>
                  <a:cubicBezTo>
                    <a:pt x="209" y="45"/>
                    <a:pt x="209" y="45"/>
                    <a:pt x="209" y="45"/>
                  </a:cubicBezTo>
                  <a:cubicBezTo>
                    <a:pt x="209" y="47"/>
                    <a:pt x="210" y="49"/>
                    <a:pt x="210" y="50"/>
                  </a:cubicBezTo>
                  <a:cubicBezTo>
                    <a:pt x="211" y="51"/>
                    <a:pt x="211" y="51"/>
                    <a:pt x="212" y="51"/>
                  </a:cubicBezTo>
                  <a:cubicBezTo>
                    <a:pt x="213" y="52"/>
                    <a:pt x="214" y="52"/>
                    <a:pt x="215" y="52"/>
                  </a:cubicBezTo>
                  <a:cubicBezTo>
                    <a:pt x="215" y="53"/>
                    <a:pt x="215" y="53"/>
                    <a:pt x="215" y="53"/>
                  </a:cubicBezTo>
                  <a:cubicBezTo>
                    <a:pt x="198" y="53"/>
                    <a:pt x="198" y="53"/>
                    <a:pt x="198" y="53"/>
                  </a:cubicBezTo>
                  <a:cubicBezTo>
                    <a:pt x="198" y="52"/>
                    <a:pt x="198" y="52"/>
                    <a:pt x="198" y="52"/>
                  </a:cubicBezTo>
                  <a:cubicBezTo>
                    <a:pt x="200" y="52"/>
                    <a:pt x="201" y="52"/>
                    <a:pt x="202" y="51"/>
                  </a:cubicBezTo>
                  <a:cubicBezTo>
                    <a:pt x="202" y="51"/>
                    <a:pt x="203" y="50"/>
                    <a:pt x="203" y="49"/>
                  </a:cubicBezTo>
                  <a:cubicBezTo>
                    <a:pt x="203" y="49"/>
                    <a:pt x="203" y="48"/>
                    <a:pt x="203" y="46"/>
                  </a:cubicBezTo>
                  <a:cubicBezTo>
                    <a:pt x="203" y="33"/>
                    <a:pt x="203" y="33"/>
                    <a:pt x="203" y="33"/>
                  </a:cubicBezTo>
                  <a:cubicBezTo>
                    <a:pt x="203" y="29"/>
                    <a:pt x="203" y="26"/>
                    <a:pt x="203" y="25"/>
                  </a:cubicBezTo>
                  <a:cubicBezTo>
                    <a:pt x="203" y="25"/>
                    <a:pt x="202" y="24"/>
                    <a:pt x="202" y="24"/>
                  </a:cubicBezTo>
                  <a:cubicBezTo>
                    <a:pt x="201" y="23"/>
                    <a:pt x="201" y="23"/>
                    <a:pt x="200" y="23"/>
                  </a:cubicBezTo>
                  <a:cubicBezTo>
                    <a:pt x="199" y="23"/>
                    <a:pt x="199" y="23"/>
                    <a:pt x="198" y="24"/>
                  </a:cubicBezTo>
                  <a:cubicBezTo>
                    <a:pt x="197" y="23"/>
                    <a:pt x="197" y="23"/>
                    <a:pt x="197" y="23"/>
                  </a:cubicBezTo>
                  <a:cubicBezTo>
                    <a:pt x="207" y="19"/>
                    <a:pt x="207" y="19"/>
                    <a:pt x="207" y="19"/>
                  </a:cubicBezTo>
                  <a:cubicBezTo>
                    <a:pt x="209" y="19"/>
                    <a:pt x="209" y="19"/>
                    <a:pt x="209" y="19"/>
                  </a:cubicBezTo>
                  <a:cubicBezTo>
                    <a:pt x="209" y="18"/>
                    <a:pt x="209" y="18"/>
                    <a:pt x="209" y="18"/>
                  </a:cubicBezTo>
                  <a:close/>
                  <a:moveTo>
                    <a:pt x="249" y="18"/>
                  </a:moveTo>
                  <a:cubicBezTo>
                    <a:pt x="249" y="29"/>
                    <a:pt x="249" y="29"/>
                    <a:pt x="249" y="29"/>
                  </a:cubicBezTo>
                  <a:cubicBezTo>
                    <a:pt x="247" y="29"/>
                    <a:pt x="247" y="29"/>
                    <a:pt x="247" y="29"/>
                  </a:cubicBezTo>
                  <a:cubicBezTo>
                    <a:pt x="247" y="26"/>
                    <a:pt x="245" y="23"/>
                    <a:pt x="244" y="22"/>
                  </a:cubicBezTo>
                  <a:cubicBezTo>
                    <a:pt x="242" y="21"/>
                    <a:pt x="241" y="20"/>
                    <a:pt x="238" y="20"/>
                  </a:cubicBezTo>
                  <a:cubicBezTo>
                    <a:pt x="237" y="20"/>
                    <a:pt x="235" y="20"/>
                    <a:pt x="234" y="21"/>
                  </a:cubicBezTo>
                  <a:cubicBezTo>
                    <a:pt x="233" y="22"/>
                    <a:pt x="233" y="23"/>
                    <a:pt x="233" y="24"/>
                  </a:cubicBezTo>
                  <a:cubicBezTo>
                    <a:pt x="233" y="25"/>
                    <a:pt x="233" y="27"/>
                    <a:pt x="234" y="28"/>
                  </a:cubicBezTo>
                  <a:cubicBezTo>
                    <a:pt x="235" y="29"/>
                    <a:pt x="236" y="30"/>
                    <a:pt x="238" y="31"/>
                  </a:cubicBezTo>
                  <a:cubicBezTo>
                    <a:pt x="243" y="34"/>
                    <a:pt x="243" y="34"/>
                    <a:pt x="243" y="34"/>
                  </a:cubicBezTo>
                  <a:cubicBezTo>
                    <a:pt x="248" y="36"/>
                    <a:pt x="251" y="39"/>
                    <a:pt x="251" y="43"/>
                  </a:cubicBezTo>
                  <a:cubicBezTo>
                    <a:pt x="251" y="47"/>
                    <a:pt x="249" y="49"/>
                    <a:pt x="247" y="51"/>
                  </a:cubicBezTo>
                  <a:cubicBezTo>
                    <a:pt x="245" y="53"/>
                    <a:pt x="243" y="54"/>
                    <a:pt x="240" y="54"/>
                  </a:cubicBezTo>
                  <a:cubicBezTo>
                    <a:pt x="238" y="54"/>
                    <a:pt x="235" y="53"/>
                    <a:pt x="233" y="53"/>
                  </a:cubicBezTo>
                  <a:cubicBezTo>
                    <a:pt x="232" y="52"/>
                    <a:pt x="231" y="52"/>
                    <a:pt x="231" y="52"/>
                  </a:cubicBezTo>
                  <a:cubicBezTo>
                    <a:pt x="231" y="52"/>
                    <a:pt x="230" y="53"/>
                    <a:pt x="230" y="53"/>
                  </a:cubicBezTo>
                  <a:cubicBezTo>
                    <a:pt x="229" y="53"/>
                    <a:pt x="229" y="53"/>
                    <a:pt x="229" y="53"/>
                  </a:cubicBezTo>
                  <a:cubicBezTo>
                    <a:pt x="229" y="41"/>
                    <a:pt x="229" y="41"/>
                    <a:pt x="229" y="41"/>
                  </a:cubicBezTo>
                  <a:cubicBezTo>
                    <a:pt x="230" y="41"/>
                    <a:pt x="230" y="41"/>
                    <a:pt x="230" y="41"/>
                  </a:cubicBezTo>
                  <a:cubicBezTo>
                    <a:pt x="231" y="45"/>
                    <a:pt x="232" y="47"/>
                    <a:pt x="234" y="49"/>
                  </a:cubicBezTo>
                  <a:cubicBezTo>
                    <a:pt x="236" y="51"/>
                    <a:pt x="238" y="52"/>
                    <a:pt x="240" y="52"/>
                  </a:cubicBezTo>
                  <a:cubicBezTo>
                    <a:pt x="242" y="52"/>
                    <a:pt x="243" y="51"/>
                    <a:pt x="244" y="50"/>
                  </a:cubicBezTo>
                  <a:cubicBezTo>
                    <a:pt x="245" y="49"/>
                    <a:pt x="246" y="48"/>
                    <a:pt x="246" y="47"/>
                  </a:cubicBezTo>
                  <a:cubicBezTo>
                    <a:pt x="246" y="45"/>
                    <a:pt x="245" y="43"/>
                    <a:pt x="244" y="42"/>
                  </a:cubicBezTo>
                  <a:cubicBezTo>
                    <a:pt x="243" y="41"/>
                    <a:pt x="241" y="39"/>
                    <a:pt x="237" y="38"/>
                  </a:cubicBezTo>
                  <a:cubicBezTo>
                    <a:pt x="234" y="36"/>
                    <a:pt x="232" y="35"/>
                    <a:pt x="231" y="33"/>
                  </a:cubicBezTo>
                  <a:cubicBezTo>
                    <a:pt x="229" y="31"/>
                    <a:pt x="229" y="30"/>
                    <a:pt x="229" y="28"/>
                  </a:cubicBezTo>
                  <a:cubicBezTo>
                    <a:pt x="229" y="25"/>
                    <a:pt x="230" y="23"/>
                    <a:pt x="232" y="21"/>
                  </a:cubicBezTo>
                  <a:cubicBezTo>
                    <a:pt x="234" y="19"/>
                    <a:pt x="236" y="18"/>
                    <a:pt x="239" y="18"/>
                  </a:cubicBezTo>
                  <a:cubicBezTo>
                    <a:pt x="240" y="18"/>
                    <a:pt x="242" y="18"/>
                    <a:pt x="244" y="19"/>
                  </a:cubicBezTo>
                  <a:cubicBezTo>
                    <a:pt x="245" y="19"/>
                    <a:pt x="246" y="19"/>
                    <a:pt x="246" y="19"/>
                  </a:cubicBezTo>
                  <a:cubicBezTo>
                    <a:pt x="247" y="19"/>
                    <a:pt x="247" y="19"/>
                    <a:pt x="247" y="19"/>
                  </a:cubicBezTo>
                  <a:cubicBezTo>
                    <a:pt x="247" y="19"/>
                    <a:pt x="247" y="18"/>
                    <a:pt x="248" y="17"/>
                  </a:cubicBezTo>
                  <a:cubicBezTo>
                    <a:pt x="249" y="18"/>
                    <a:pt x="249" y="18"/>
                    <a:pt x="249" y="18"/>
                  </a:cubicBezTo>
                  <a:close/>
                  <a:moveTo>
                    <a:pt x="268" y="0"/>
                  </a:moveTo>
                  <a:cubicBezTo>
                    <a:pt x="269" y="0"/>
                    <a:pt x="270" y="0"/>
                    <a:pt x="271" y="1"/>
                  </a:cubicBezTo>
                  <a:cubicBezTo>
                    <a:pt x="271" y="2"/>
                    <a:pt x="272" y="3"/>
                    <a:pt x="272" y="4"/>
                  </a:cubicBezTo>
                  <a:cubicBezTo>
                    <a:pt x="272" y="5"/>
                    <a:pt x="271" y="6"/>
                    <a:pt x="271" y="7"/>
                  </a:cubicBezTo>
                  <a:cubicBezTo>
                    <a:pt x="270" y="7"/>
                    <a:pt x="269" y="8"/>
                    <a:pt x="268" y="8"/>
                  </a:cubicBezTo>
                  <a:cubicBezTo>
                    <a:pt x="267" y="8"/>
                    <a:pt x="266" y="7"/>
                    <a:pt x="266" y="7"/>
                  </a:cubicBezTo>
                  <a:cubicBezTo>
                    <a:pt x="265" y="6"/>
                    <a:pt x="265" y="5"/>
                    <a:pt x="265" y="4"/>
                  </a:cubicBezTo>
                  <a:cubicBezTo>
                    <a:pt x="265" y="3"/>
                    <a:pt x="265" y="2"/>
                    <a:pt x="266" y="1"/>
                  </a:cubicBezTo>
                  <a:cubicBezTo>
                    <a:pt x="266" y="0"/>
                    <a:pt x="267" y="0"/>
                    <a:pt x="268" y="0"/>
                  </a:cubicBezTo>
                  <a:close/>
                  <a:moveTo>
                    <a:pt x="271" y="18"/>
                  </a:moveTo>
                  <a:cubicBezTo>
                    <a:pt x="271" y="45"/>
                    <a:pt x="271" y="45"/>
                    <a:pt x="271" y="45"/>
                  </a:cubicBezTo>
                  <a:cubicBezTo>
                    <a:pt x="271" y="47"/>
                    <a:pt x="271" y="49"/>
                    <a:pt x="271" y="49"/>
                  </a:cubicBezTo>
                  <a:cubicBezTo>
                    <a:pt x="272" y="50"/>
                    <a:pt x="272" y="51"/>
                    <a:pt x="273" y="51"/>
                  </a:cubicBezTo>
                  <a:cubicBezTo>
                    <a:pt x="273" y="51"/>
                    <a:pt x="274" y="51"/>
                    <a:pt x="276" y="51"/>
                  </a:cubicBezTo>
                  <a:cubicBezTo>
                    <a:pt x="276" y="53"/>
                    <a:pt x="276" y="53"/>
                    <a:pt x="276" y="53"/>
                  </a:cubicBezTo>
                  <a:cubicBezTo>
                    <a:pt x="260" y="53"/>
                    <a:pt x="260" y="53"/>
                    <a:pt x="260" y="53"/>
                  </a:cubicBezTo>
                  <a:cubicBezTo>
                    <a:pt x="260" y="51"/>
                    <a:pt x="260" y="51"/>
                    <a:pt x="260" y="51"/>
                  </a:cubicBezTo>
                  <a:cubicBezTo>
                    <a:pt x="261" y="51"/>
                    <a:pt x="263" y="51"/>
                    <a:pt x="263" y="51"/>
                  </a:cubicBezTo>
                  <a:cubicBezTo>
                    <a:pt x="263" y="51"/>
                    <a:pt x="264" y="50"/>
                    <a:pt x="264" y="49"/>
                  </a:cubicBezTo>
                  <a:cubicBezTo>
                    <a:pt x="265" y="49"/>
                    <a:pt x="265" y="47"/>
                    <a:pt x="265" y="45"/>
                  </a:cubicBezTo>
                  <a:cubicBezTo>
                    <a:pt x="265" y="32"/>
                    <a:pt x="265" y="32"/>
                    <a:pt x="265" y="32"/>
                  </a:cubicBezTo>
                  <a:cubicBezTo>
                    <a:pt x="265" y="28"/>
                    <a:pt x="265" y="26"/>
                    <a:pt x="264" y="25"/>
                  </a:cubicBezTo>
                  <a:cubicBezTo>
                    <a:pt x="264" y="24"/>
                    <a:pt x="264" y="23"/>
                    <a:pt x="263" y="23"/>
                  </a:cubicBezTo>
                  <a:cubicBezTo>
                    <a:pt x="263" y="23"/>
                    <a:pt x="263" y="23"/>
                    <a:pt x="262" y="23"/>
                  </a:cubicBezTo>
                  <a:cubicBezTo>
                    <a:pt x="261" y="23"/>
                    <a:pt x="260" y="23"/>
                    <a:pt x="259" y="23"/>
                  </a:cubicBezTo>
                  <a:cubicBezTo>
                    <a:pt x="259" y="22"/>
                    <a:pt x="259" y="22"/>
                    <a:pt x="259" y="22"/>
                  </a:cubicBezTo>
                  <a:cubicBezTo>
                    <a:pt x="269" y="18"/>
                    <a:pt x="269" y="18"/>
                    <a:pt x="269" y="18"/>
                  </a:cubicBezTo>
                  <a:cubicBezTo>
                    <a:pt x="271" y="18"/>
                    <a:pt x="271" y="18"/>
                    <a:pt x="271" y="18"/>
                  </a:cubicBezTo>
                  <a:close/>
                  <a:moveTo>
                    <a:pt x="293" y="7"/>
                  </a:moveTo>
                  <a:cubicBezTo>
                    <a:pt x="293" y="19"/>
                    <a:pt x="293" y="19"/>
                    <a:pt x="293" y="19"/>
                  </a:cubicBezTo>
                  <a:cubicBezTo>
                    <a:pt x="301" y="19"/>
                    <a:pt x="301" y="19"/>
                    <a:pt x="301" y="19"/>
                  </a:cubicBezTo>
                  <a:cubicBezTo>
                    <a:pt x="301" y="21"/>
                    <a:pt x="301" y="21"/>
                    <a:pt x="301" y="21"/>
                  </a:cubicBezTo>
                  <a:cubicBezTo>
                    <a:pt x="293" y="21"/>
                    <a:pt x="293" y="21"/>
                    <a:pt x="293" y="21"/>
                  </a:cubicBezTo>
                  <a:cubicBezTo>
                    <a:pt x="293" y="43"/>
                    <a:pt x="293" y="43"/>
                    <a:pt x="293" y="43"/>
                  </a:cubicBezTo>
                  <a:cubicBezTo>
                    <a:pt x="293" y="45"/>
                    <a:pt x="294" y="47"/>
                    <a:pt x="294" y="48"/>
                  </a:cubicBezTo>
                  <a:cubicBezTo>
                    <a:pt x="295" y="49"/>
                    <a:pt x="295" y="49"/>
                    <a:pt x="297" y="49"/>
                  </a:cubicBezTo>
                  <a:cubicBezTo>
                    <a:pt x="297" y="49"/>
                    <a:pt x="298" y="49"/>
                    <a:pt x="299" y="48"/>
                  </a:cubicBezTo>
                  <a:cubicBezTo>
                    <a:pt x="300" y="48"/>
                    <a:pt x="300" y="47"/>
                    <a:pt x="301" y="46"/>
                  </a:cubicBezTo>
                  <a:cubicBezTo>
                    <a:pt x="302" y="46"/>
                    <a:pt x="302" y="46"/>
                    <a:pt x="302" y="46"/>
                  </a:cubicBezTo>
                  <a:cubicBezTo>
                    <a:pt x="301" y="48"/>
                    <a:pt x="300" y="50"/>
                    <a:pt x="298" y="51"/>
                  </a:cubicBezTo>
                  <a:cubicBezTo>
                    <a:pt x="297" y="53"/>
                    <a:pt x="295" y="53"/>
                    <a:pt x="293" y="53"/>
                  </a:cubicBezTo>
                  <a:cubicBezTo>
                    <a:pt x="292" y="53"/>
                    <a:pt x="291" y="53"/>
                    <a:pt x="290" y="53"/>
                  </a:cubicBezTo>
                  <a:cubicBezTo>
                    <a:pt x="289" y="52"/>
                    <a:pt x="288" y="51"/>
                    <a:pt x="288" y="50"/>
                  </a:cubicBezTo>
                  <a:cubicBezTo>
                    <a:pt x="287" y="49"/>
                    <a:pt x="287" y="47"/>
                    <a:pt x="287" y="44"/>
                  </a:cubicBezTo>
                  <a:cubicBezTo>
                    <a:pt x="287" y="21"/>
                    <a:pt x="287" y="21"/>
                    <a:pt x="287" y="21"/>
                  </a:cubicBezTo>
                  <a:cubicBezTo>
                    <a:pt x="282" y="21"/>
                    <a:pt x="282" y="21"/>
                    <a:pt x="282" y="21"/>
                  </a:cubicBezTo>
                  <a:cubicBezTo>
                    <a:pt x="282" y="20"/>
                    <a:pt x="282" y="20"/>
                    <a:pt x="282" y="20"/>
                  </a:cubicBezTo>
                  <a:cubicBezTo>
                    <a:pt x="283" y="20"/>
                    <a:pt x="285" y="19"/>
                    <a:pt x="286" y="17"/>
                  </a:cubicBezTo>
                  <a:cubicBezTo>
                    <a:pt x="287" y="16"/>
                    <a:pt x="288" y="15"/>
                    <a:pt x="289" y="13"/>
                  </a:cubicBezTo>
                  <a:cubicBezTo>
                    <a:pt x="290" y="12"/>
                    <a:pt x="291" y="10"/>
                    <a:pt x="292" y="7"/>
                  </a:cubicBezTo>
                  <a:cubicBezTo>
                    <a:pt x="293" y="7"/>
                    <a:pt x="293" y="7"/>
                    <a:pt x="293" y="7"/>
                  </a:cubicBezTo>
                  <a:close/>
                  <a:moveTo>
                    <a:pt x="306" y="19"/>
                  </a:moveTo>
                  <a:cubicBezTo>
                    <a:pt x="321" y="19"/>
                    <a:pt x="321" y="19"/>
                    <a:pt x="321" y="19"/>
                  </a:cubicBezTo>
                  <a:cubicBezTo>
                    <a:pt x="321" y="20"/>
                    <a:pt x="321" y="20"/>
                    <a:pt x="321" y="20"/>
                  </a:cubicBezTo>
                  <a:cubicBezTo>
                    <a:pt x="320" y="20"/>
                    <a:pt x="320" y="20"/>
                    <a:pt x="320" y="20"/>
                  </a:cubicBezTo>
                  <a:cubicBezTo>
                    <a:pt x="319" y="20"/>
                    <a:pt x="318" y="20"/>
                    <a:pt x="318" y="21"/>
                  </a:cubicBezTo>
                  <a:cubicBezTo>
                    <a:pt x="317" y="21"/>
                    <a:pt x="317" y="22"/>
                    <a:pt x="317" y="22"/>
                  </a:cubicBezTo>
                  <a:cubicBezTo>
                    <a:pt x="317" y="23"/>
                    <a:pt x="317" y="25"/>
                    <a:pt x="318" y="26"/>
                  </a:cubicBezTo>
                  <a:cubicBezTo>
                    <a:pt x="326" y="43"/>
                    <a:pt x="326" y="43"/>
                    <a:pt x="326" y="43"/>
                  </a:cubicBezTo>
                  <a:cubicBezTo>
                    <a:pt x="333" y="25"/>
                    <a:pt x="333" y="25"/>
                    <a:pt x="333" y="25"/>
                  </a:cubicBezTo>
                  <a:cubicBezTo>
                    <a:pt x="334" y="23"/>
                    <a:pt x="334" y="23"/>
                    <a:pt x="334" y="21"/>
                  </a:cubicBezTo>
                  <a:cubicBezTo>
                    <a:pt x="334" y="21"/>
                    <a:pt x="334" y="21"/>
                    <a:pt x="333" y="20"/>
                  </a:cubicBezTo>
                  <a:cubicBezTo>
                    <a:pt x="333" y="20"/>
                    <a:pt x="333" y="20"/>
                    <a:pt x="333" y="19"/>
                  </a:cubicBezTo>
                  <a:cubicBezTo>
                    <a:pt x="332" y="19"/>
                    <a:pt x="331" y="19"/>
                    <a:pt x="331" y="19"/>
                  </a:cubicBezTo>
                  <a:cubicBezTo>
                    <a:pt x="331" y="18"/>
                    <a:pt x="331" y="18"/>
                    <a:pt x="331" y="18"/>
                  </a:cubicBezTo>
                  <a:cubicBezTo>
                    <a:pt x="341" y="18"/>
                    <a:pt x="341" y="18"/>
                    <a:pt x="341" y="18"/>
                  </a:cubicBezTo>
                  <a:cubicBezTo>
                    <a:pt x="341" y="19"/>
                    <a:pt x="341" y="19"/>
                    <a:pt x="341" y="19"/>
                  </a:cubicBezTo>
                  <a:cubicBezTo>
                    <a:pt x="341" y="19"/>
                    <a:pt x="340" y="19"/>
                    <a:pt x="339" y="19"/>
                  </a:cubicBezTo>
                  <a:cubicBezTo>
                    <a:pt x="339" y="20"/>
                    <a:pt x="338" y="20"/>
                    <a:pt x="338" y="21"/>
                  </a:cubicBezTo>
                  <a:cubicBezTo>
                    <a:pt x="337" y="21"/>
                    <a:pt x="337" y="22"/>
                    <a:pt x="337" y="24"/>
                  </a:cubicBezTo>
                  <a:cubicBezTo>
                    <a:pt x="323" y="58"/>
                    <a:pt x="323" y="58"/>
                    <a:pt x="323" y="58"/>
                  </a:cubicBezTo>
                  <a:cubicBezTo>
                    <a:pt x="322" y="61"/>
                    <a:pt x="321" y="63"/>
                    <a:pt x="318" y="65"/>
                  </a:cubicBezTo>
                  <a:cubicBezTo>
                    <a:pt x="316" y="67"/>
                    <a:pt x="314" y="68"/>
                    <a:pt x="312" y="68"/>
                  </a:cubicBezTo>
                  <a:cubicBezTo>
                    <a:pt x="311" y="68"/>
                    <a:pt x="310" y="67"/>
                    <a:pt x="309" y="67"/>
                  </a:cubicBezTo>
                  <a:cubicBezTo>
                    <a:pt x="308" y="66"/>
                    <a:pt x="307" y="65"/>
                    <a:pt x="307" y="64"/>
                  </a:cubicBezTo>
                  <a:cubicBezTo>
                    <a:pt x="307" y="63"/>
                    <a:pt x="308" y="62"/>
                    <a:pt x="308" y="61"/>
                  </a:cubicBezTo>
                  <a:cubicBezTo>
                    <a:pt x="309" y="61"/>
                    <a:pt x="310" y="61"/>
                    <a:pt x="311" y="61"/>
                  </a:cubicBezTo>
                  <a:cubicBezTo>
                    <a:pt x="312" y="61"/>
                    <a:pt x="313" y="61"/>
                    <a:pt x="314" y="61"/>
                  </a:cubicBezTo>
                  <a:cubicBezTo>
                    <a:pt x="315" y="62"/>
                    <a:pt x="316" y="62"/>
                    <a:pt x="316" y="62"/>
                  </a:cubicBezTo>
                  <a:cubicBezTo>
                    <a:pt x="317" y="62"/>
                    <a:pt x="317" y="61"/>
                    <a:pt x="318" y="61"/>
                  </a:cubicBezTo>
                  <a:cubicBezTo>
                    <a:pt x="319" y="60"/>
                    <a:pt x="320" y="58"/>
                    <a:pt x="321" y="56"/>
                  </a:cubicBezTo>
                  <a:cubicBezTo>
                    <a:pt x="323" y="50"/>
                    <a:pt x="323" y="50"/>
                    <a:pt x="323" y="50"/>
                  </a:cubicBezTo>
                  <a:cubicBezTo>
                    <a:pt x="311" y="25"/>
                    <a:pt x="311" y="25"/>
                    <a:pt x="311" y="25"/>
                  </a:cubicBezTo>
                  <a:cubicBezTo>
                    <a:pt x="311" y="24"/>
                    <a:pt x="311" y="23"/>
                    <a:pt x="310" y="22"/>
                  </a:cubicBezTo>
                  <a:cubicBezTo>
                    <a:pt x="309" y="21"/>
                    <a:pt x="309" y="20"/>
                    <a:pt x="308" y="20"/>
                  </a:cubicBezTo>
                  <a:cubicBezTo>
                    <a:pt x="308" y="20"/>
                    <a:pt x="307" y="19"/>
                    <a:pt x="305" y="19"/>
                  </a:cubicBezTo>
                  <a:cubicBezTo>
                    <a:pt x="306" y="19"/>
                    <a:pt x="306" y="19"/>
                    <a:pt x="306" y="19"/>
                  </a:cubicBezTo>
                  <a:close/>
                  <a:moveTo>
                    <a:pt x="379" y="18"/>
                  </a:moveTo>
                  <a:cubicBezTo>
                    <a:pt x="383" y="18"/>
                    <a:pt x="387" y="20"/>
                    <a:pt x="391" y="24"/>
                  </a:cubicBezTo>
                  <a:cubicBezTo>
                    <a:pt x="393" y="27"/>
                    <a:pt x="395" y="31"/>
                    <a:pt x="395" y="35"/>
                  </a:cubicBezTo>
                  <a:cubicBezTo>
                    <a:pt x="395" y="39"/>
                    <a:pt x="394" y="41"/>
                    <a:pt x="393" y="45"/>
                  </a:cubicBezTo>
                  <a:cubicBezTo>
                    <a:pt x="391" y="48"/>
                    <a:pt x="389" y="50"/>
                    <a:pt x="387" y="52"/>
                  </a:cubicBezTo>
                  <a:cubicBezTo>
                    <a:pt x="385" y="53"/>
                    <a:pt x="382" y="54"/>
                    <a:pt x="379" y="54"/>
                  </a:cubicBezTo>
                  <a:cubicBezTo>
                    <a:pt x="374" y="54"/>
                    <a:pt x="370" y="52"/>
                    <a:pt x="367" y="48"/>
                  </a:cubicBezTo>
                  <a:cubicBezTo>
                    <a:pt x="365" y="45"/>
                    <a:pt x="363" y="41"/>
                    <a:pt x="363" y="37"/>
                  </a:cubicBezTo>
                  <a:cubicBezTo>
                    <a:pt x="363" y="33"/>
                    <a:pt x="364" y="30"/>
                    <a:pt x="366" y="27"/>
                  </a:cubicBezTo>
                  <a:cubicBezTo>
                    <a:pt x="367" y="24"/>
                    <a:pt x="369" y="22"/>
                    <a:pt x="372" y="21"/>
                  </a:cubicBezTo>
                  <a:cubicBezTo>
                    <a:pt x="373" y="19"/>
                    <a:pt x="376" y="18"/>
                    <a:pt x="379" y="18"/>
                  </a:cubicBezTo>
                  <a:close/>
                  <a:moveTo>
                    <a:pt x="377" y="20"/>
                  </a:moveTo>
                  <a:cubicBezTo>
                    <a:pt x="376" y="20"/>
                    <a:pt x="375" y="21"/>
                    <a:pt x="373" y="21"/>
                  </a:cubicBezTo>
                  <a:cubicBezTo>
                    <a:pt x="372" y="22"/>
                    <a:pt x="371" y="23"/>
                    <a:pt x="370" y="25"/>
                  </a:cubicBezTo>
                  <a:cubicBezTo>
                    <a:pt x="369" y="27"/>
                    <a:pt x="369" y="30"/>
                    <a:pt x="369" y="33"/>
                  </a:cubicBezTo>
                  <a:cubicBezTo>
                    <a:pt x="369" y="38"/>
                    <a:pt x="370" y="42"/>
                    <a:pt x="372" y="46"/>
                  </a:cubicBezTo>
                  <a:cubicBezTo>
                    <a:pt x="374" y="49"/>
                    <a:pt x="376" y="51"/>
                    <a:pt x="379" y="51"/>
                  </a:cubicBezTo>
                  <a:cubicBezTo>
                    <a:pt x="382" y="51"/>
                    <a:pt x="384" y="50"/>
                    <a:pt x="385" y="48"/>
                  </a:cubicBezTo>
                  <a:cubicBezTo>
                    <a:pt x="387" y="46"/>
                    <a:pt x="387" y="43"/>
                    <a:pt x="387" y="38"/>
                  </a:cubicBezTo>
                  <a:cubicBezTo>
                    <a:pt x="387" y="32"/>
                    <a:pt x="386" y="27"/>
                    <a:pt x="384" y="24"/>
                  </a:cubicBezTo>
                  <a:cubicBezTo>
                    <a:pt x="382" y="21"/>
                    <a:pt x="380" y="20"/>
                    <a:pt x="377" y="20"/>
                  </a:cubicBezTo>
                  <a:close/>
                  <a:moveTo>
                    <a:pt x="415" y="21"/>
                  </a:moveTo>
                  <a:cubicBezTo>
                    <a:pt x="415" y="44"/>
                    <a:pt x="415" y="44"/>
                    <a:pt x="415" y="44"/>
                  </a:cubicBezTo>
                  <a:cubicBezTo>
                    <a:pt x="415" y="47"/>
                    <a:pt x="416" y="49"/>
                    <a:pt x="416" y="50"/>
                  </a:cubicBezTo>
                  <a:cubicBezTo>
                    <a:pt x="417" y="51"/>
                    <a:pt x="418" y="51"/>
                    <a:pt x="420" y="51"/>
                  </a:cubicBezTo>
                  <a:cubicBezTo>
                    <a:pt x="423" y="51"/>
                    <a:pt x="423" y="51"/>
                    <a:pt x="423" y="51"/>
                  </a:cubicBezTo>
                  <a:cubicBezTo>
                    <a:pt x="423" y="53"/>
                    <a:pt x="423" y="53"/>
                    <a:pt x="423" y="53"/>
                  </a:cubicBezTo>
                  <a:cubicBezTo>
                    <a:pt x="403" y="53"/>
                    <a:pt x="403" y="53"/>
                    <a:pt x="403" y="53"/>
                  </a:cubicBezTo>
                  <a:cubicBezTo>
                    <a:pt x="403" y="51"/>
                    <a:pt x="403" y="51"/>
                    <a:pt x="403" y="51"/>
                  </a:cubicBezTo>
                  <a:cubicBezTo>
                    <a:pt x="405" y="51"/>
                    <a:pt x="405" y="51"/>
                    <a:pt x="405" y="51"/>
                  </a:cubicBezTo>
                  <a:cubicBezTo>
                    <a:pt x="406" y="51"/>
                    <a:pt x="407" y="51"/>
                    <a:pt x="408" y="51"/>
                  </a:cubicBezTo>
                  <a:cubicBezTo>
                    <a:pt x="409" y="50"/>
                    <a:pt x="409" y="49"/>
                    <a:pt x="409" y="49"/>
                  </a:cubicBezTo>
                  <a:cubicBezTo>
                    <a:pt x="410" y="48"/>
                    <a:pt x="410" y="46"/>
                    <a:pt x="410" y="44"/>
                  </a:cubicBezTo>
                  <a:cubicBezTo>
                    <a:pt x="410" y="21"/>
                    <a:pt x="410" y="21"/>
                    <a:pt x="410" y="21"/>
                  </a:cubicBezTo>
                  <a:cubicBezTo>
                    <a:pt x="403" y="21"/>
                    <a:pt x="403" y="21"/>
                    <a:pt x="403" y="21"/>
                  </a:cubicBezTo>
                  <a:cubicBezTo>
                    <a:pt x="403" y="19"/>
                    <a:pt x="403" y="19"/>
                    <a:pt x="403" y="19"/>
                  </a:cubicBezTo>
                  <a:cubicBezTo>
                    <a:pt x="410" y="19"/>
                    <a:pt x="410" y="19"/>
                    <a:pt x="410" y="19"/>
                  </a:cubicBezTo>
                  <a:cubicBezTo>
                    <a:pt x="410" y="16"/>
                    <a:pt x="410" y="16"/>
                    <a:pt x="410" y="16"/>
                  </a:cubicBezTo>
                  <a:cubicBezTo>
                    <a:pt x="410" y="13"/>
                    <a:pt x="410" y="10"/>
                    <a:pt x="411" y="7"/>
                  </a:cubicBezTo>
                  <a:cubicBezTo>
                    <a:pt x="413" y="5"/>
                    <a:pt x="414" y="3"/>
                    <a:pt x="416" y="2"/>
                  </a:cubicBezTo>
                  <a:cubicBezTo>
                    <a:pt x="418" y="0"/>
                    <a:pt x="421" y="0"/>
                    <a:pt x="423" y="0"/>
                  </a:cubicBezTo>
                  <a:cubicBezTo>
                    <a:pt x="426" y="0"/>
                    <a:pt x="428" y="1"/>
                    <a:pt x="430" y="2"/>
                  </a:cubicBezTo>
                  <a:cubicBezTo>
                    <a:pt x="431" y="3"/>
                    <a:pt x="432" y="5"/>
                    <a:pt x="432" y="6"/>
                  </a:cubicBezTo>
                  <a:cubicBezTo>
                    <a:pt x="432" y="7"/>
                    <a:pt x="432" y="7"/>
                    <a:pt x="431" y="8"/>
                  </a:cubicBezTo>
                  <a:cubicBezTo>
                    <a:pt x="431" y="9"/>
                    <a:pt x="430" y="9"/>
                    <a:pt x="429" y="9"/>
                  </a:cubicBezTo>
                  <a:cubicBezTo>
                    <a:pt x="429" y="9"/>
                    <a:pt x="428" y="8"/>
                    <a:pt x="428" y="8"/>
                  </a:cubicBezTo>
                  <a:cubicBezTo>
                    <a:pt x="427" y="7"/>
                    <a:pt x="427" y="7"/>
                    <a:pt x="425" y="5"/>
                  </a:cubicBezTo>
                  <a:cubicBezTo>
                    <a:pt x="425" y="4"/>
                    <a:pt x="424" y="3"/>
                    <a:pt x="423" y="2"/>
                  </a:cubicBezTo>
                  <a:cubicBezTo>
                    <a:pt x="422" y="2"/>
                    <a:pt x="421" y="1"/>
                    <a:pt x="421" y="1"/>
                  </a:cubicBezTo>
                  <a:cubicBezTo>
                    <a:pt x="419" y="1"/>
                    <a:pt x="419" y="2"/>
                    <a:pt x="418" y="2"/>
                  </a:cubicBezTo>
                  <a:cubicBezTo>
                    <a:pt x="417" y="3"/>
                    <a:pt x="417" y="4"/>
                    <a:pt x="416" y="5"/>
                  </a:cubicBezTo>
                  <a:cubicBezTo>
                    <a:pt x="416" y="6"/>
                    <a:pt x="416" y="9"/>
                    <a:pt x="416" y="15"/>
                  </a:cubicBezTo>
                  <a:cubicBezTo>
                    <a:pt x="416" y="17"/>
                    <a:pt x="416" y="17"/>
                    <a:pt x="416" y="17"/>
                  </a:cubicBezTo>
                  <a:cubicBezTo>
                    <a:pt x="424" y="17"/>
                    <a:pt x="424" y="17"/>
                    <a:pt x="424" y="17"/>
                  </a:cubicBezTo>
                  <a:cubicBezTo>
                    <a:pt x="424" y="21"/>
                    <a:pt x="424" y="21"/>
                    <a:pt x="424" y="21"/>
                  </a:cubicBezTo>
                  <a:cubicBezTo>
                    <a:pt x="415" y="21"/>
                    <a:pt x="415" y="21"/>
                    <a:pt x="415" y="21"/>
                  </a:cubicBezTo>
                  <a:close/>
                  <a:moveTo>
                    <a:pt x="477" y="1"/>
                  </a:moveTo>
                  <a:cubicBezTo>
                    <a:pt x="477" y="19"/>
                    <a:pt x="477" y="19"/>
                    <a:pt x="477" y="19"/>
                  </a:cubicBezTo>
                  <a:cubicBezTo>
                    <a:pt x="475" y="19"/>
                    <a:pt x="475" y="19"/>
                    <a:pt x="475" y="19"/>
                  </a:cubicBezTo>
                  <a:cubicBezTo>
                    <a:pt x="475" y="15"/>
                    <a:pt x="474" y="13"/>
                    <a:pt x="473" y="11"/>
                  </a:cubicBezTo>
                  <a:cubicBezTo>
                    <a:pt x="472" y="9"/>
                    <a:pt x="470" y="7"/>
                    <a:pt x="468" y="6"/>
                  </a:cubicBezTo>
                  <a:cubicBezTo>
                    <a:pt x="466" y="5"/>
                    <a:pt x="464" y="4"/>
                    <a:pt x="462" y="4"/>
                  </a:cubicBezTo>
                  <a:cubicBezTo>
                    <a:pt x="459" y="4"/>
                    <a:pt x="457" y="5"/>
                    <a:pt x="456" y="7"/>
                  </a:cubicBezTo>
                  <a:cubicBezTo>
                    <a:pt x="454" y="8"/>
                    <a:pt x="453" y="10"/>
                    <a:pt x="453" y="12"/>
                  </a:cubicBezTo>
                  <a:cubicBezTo>
                    <a:pt x="453" y="13"/>
                    <a:pt x="454" y="15"/>
                    <a:pt x="455" y="16"/>
                  </a:cubicBezTo>
                  <a:cubicBezTo>
                    <a:pt x="457" y="18"/>
                    <a:pt x="460" y="20"/>
                    <a:pt x="465" y="23"/>
                  </a:cubicBezTo>
                  <a:cubicBezTo>
                    <a:pt x="470" y="26"/>
                    <a:pt x="473" y="28"/>
                    <a:pt x="475" y="29"/>
                  </a:cubicBezTo>
                  <a:cubicBezTo>
                    <a:pt x="476" y="31"/>
                    <a:pt x="477" y="32"/>
                    <a:pt x="479" y="34"/>
                  </a:cubicBezTo>
                  <a:cubicBezTo>
                    <a:pt x="479" y="36"/>
                    <a:pt x="480" y="38"/>
                    <a:pt x="480" y="40"/>
                  </a:cubicBezTo>
                  <a:cubicBezTo>
                    <a:pt x="480" y="44"/>
                    <a:pt x="478" y="47"/>
                    <a:pt x="475" y="50"/>
                  </a:cubicBezTo>
                  <a:cubicBezTo>
                    <a:pt x="473" y="53"/>
                    <a:pt x="469" y="54"/>
                    <a:pt x="465" y="54"/>
                  </a:cubicBezTo>
                  <a:cubicBezTo>
                    <a:pt x="463" y="54"/>
                    <a:pt x="462" y="54"/>
                    <a:pt x="461" y="53"/>
                  </a:cubicBezTo>
                  <a:cubicBezTo>
                    <a:pt x="460" y="53"/>
                    <a:pt x="458" y="53"/>
                    <a:pt x="456" y="52"/>
                  </a:cubicBezTo>
                  <a:cubicBezTo>
                    <a:pt x="454" y="51"/>
                    <a:pt x="453" y="51"/>
                    <a:pt x="452" y="51"/>
                  </a:cubicBezTo>
                  <a:cubicBezTo>
                    <a:pt x="451" y="51"/>
                    <a:pt x="451" y="51"/>
                    <a:pt x="450" y="51"/>
                  </a:cubicBezTo>
                  <a:cubicBezTo>
                    <a:pt x="450" y="52"/>
                    <a:pt x="450" y="53"/>
                    <a:pt x="449" y="54"/>
                  </a:cubicBezTo>
                  <a:cubicBezTo>
                    <a:pt x="448" y="54"/>
                    <a:pt x="448" y="54"/>
                    <a:pt x="448" y="54"/>
                  </a:cubicBezTo>
                  <a:cubicBezTo>
                    <a:pt x="448" y="37"/>
                    <a:pt x="448" y="37"/>
                    <a:pt x="448" y="37"/>
                  </a:cubicBezTo>
                  <a:cubicBezTo>
                    <a:pt x="449" y="37"/>
                    <a:pt x="449" y="37"/>
                    <a:pt x="449" y="37"/>
                  </a:cubicBezTo>
                  <a:cubicBezTo>
                    <a:pt x="450" y="40"/>
                    <a:pt x="451" y="43"/>
                    <a:pt x="452" y="45"/>
                  </a:cubicBezTo>
                  <a:cubicBezTo>
                    <a:pt x="453" y="46"/>
                    <a:pt x="455" y="48"/>
                    <a:pt x="457" y="49"/>
                  </a:cubicBezTo>
                  <a:cubicBezTo>
                    <a:pt x="459" y="50"/>
                    <a:pt x="461" y="51"/>
                    <a:pt x="464" y="51"/>
                  </a:cubicBezTo>
                  <a:cubicBezTo>
                    <a:pt x="467" y="51"/>
                    <a:pt x="469" y="50"/>
                    <a:pt x="471" y="48"/>
                  </a:cubicBezTo>
                  <a:cubicBezTo>
                    <a:pt x="473" y="47"/>
                    <a:pt x="473" y="45"/>
                    <a:pt x="473" y="43"/>
                  </a:cubicBezTo>
                  <a:cubicBezTo>
                    <a:pt x="473" y="41"/>
                    <a:pt x="473" y="40"/>
                    <a:pt x="473" y="39"/>
                  </a:cubicBezTo>
                  <a:cubicBezTo>
                    <a:pt x="472" y="38"/>
                    <a:pt x="471" y="37"/>
                    <a:pt x="469" y="35"/>
                  </a:cubicBezTo>
                  <a:cubicBezTo>
                    <a:pt x="469" y="35"/>
                    <a:pt x="466" y="33"/>
                    <a:pt x="462" y="31"/>
                  </a:cubicBezTo>
                  <a:cubicBezTo>
                    <a:pt x="458" y="28"/>
                    <a:pt x="455" y="26"/>
                    <a:pt x="453" y="25"/>
                  </a:cubicBezTo>
                  <a:cubicBezTo>
                    <a:pt x="451" y="23"/>
                    <a:pt x="450" y="22"/>
                    <a:pt x="449" y="20"/>
                  </a:cubicBezTo>
                  <a:cubicBezTo>
                    <a:pt x="448" y="19"/>
                    <a:pt x="448" y="17"/>
                    <a:pt x="448" y="15"/>
                  </a:cubicBezTo>
                  <a:cubicBezTo>
                    <a:pt x="448" y="11"/>
                    <a:pt x="449" y="8"/>
                    <a:pt x="452" y="5"/>
                  </a:cubicBezTo>
                  <a:cubicBezTo>
                    <a:pt x="455" y="3"/>
                    <a:pt x="458" y="1"/>
                    <a:pt x="462" y="1"/>
                  </a:cubicBezTo>
                  <a:cubicBezTo>
                    <a:pt x="464" y="1"/>
                    <a:pt x="467" y="2"/>
                    <a:pt x="470" y="3"/>
                  </a:cubicBezTo>
                  <a:cubicBezTo>
                    <a:pt x="471" y="4"/>
                    <a:pt x="472" y="4"/>
                    <a:pt x="473" y="4"/>
                  </a:cubicBezTo>
                  <a:cubicBezTo>
                    <a:pt x="473" y="4"/>
                    <a:pt x="474" y="4"/>
                    <a:pt x="474" y="4"/>
                  </a:cubicBezTo>
                  <a:cubicBezTo>
                    <a:pt x="475" y="3"/>
                    <a:pt x="475" y="3"/>
                    <a:pt x="475" y="1"/>
                  </a:cubicBezTo>
                  <a:cubicBezTo>
                    <a:pt x="477" y="1"/>
                    <a:pt x="477" y="1"/>
                    <a:pt x="477" y="1"/>
                  </a:cubicBezTo>
                  <a:close/>
                  <a:moveTo>
                    <a:pt x="517" y="40"/>
                  </a:moveTo>
                  <a:cubicBezTo>
                    <a:pt x="517" y="44"/>
                    <a:pt x="515" y="48"/>
                    <a:pt x="512" y="50"/>
                  </a:cubicBezTo>
                  <a:cubicBezTo>
                    <a:pt x="510" y="53"/>
                    <a:pt x="507" y="54"/>
                    <a:pt x="504" y="54"/>
                  </a:cubicBezTo>
                  <a:cubicBezTo>
                    <a:pt x="500" y="54"/>
                    <a:pt x="497" y="52"/>
                    <a:pt x="494" y="49"/>
                  </a:cubicBezTo>
                  <a:cubicBezTo>
                    <a:pt x="491" y="46"/>
                    <a:pt x="490" y="41"/>
                    <a:pt x="490" y="36"/>
                  </a:cubicBezTo>
                  <a:cubicBezTo>
                    <a:pt x="490" y="31"/>
                    <a:pt x="492" y="26"/>
                    <a:pt x="495" y="23"/>
                  </a:cubicBezTo>
                  <a:cubicBezTo>
                    <a:pt x="498" y="19"/>
                    <a:pt x="501" y="17"/>
                    <a:pt x="506" y="17"/>
                  </a:cubicBezTo>
                  <a:cubicBezTo>
                    <a:pt x="509" y="17"/>
                    <a:pt x="512" y="18"/>
                    <a:pt x="514" y="20"/>
                  </a:cubicBezTo>
                  <a:cubicBezTo>
                    <a:pt x="516" y="22"/>
                    <a:pt x="517" y="24"/>
                    <a:pt x="517" y="26"/>
                  </a:cubicBezTo>
                  <a:cubicBezTo>
                    <a:pt x="517" y="27"/>
                    <a:pt x="517" y="27"/>
                    <a:pt x="516" y="28"/>
                  </a:cubicBezTo>
                  <a:cubicBezTo>
                    <a:pt x="516" y="29"/>
                    <a:pt x="515" y="29"/>
                    <a:pt x="514" y="29"/>
                  </a:cubicBezTo>
                  <a:cubicBezTo>
                    <a:pt x="512" y="29"/>
                    <a:pt x="511" y="29"/>
                    <a:pt x="511" y="27"/>
                  </a:cubicBezTo>
                  <a:cubicBezTo>
                    <a:pt x="510" y="27"/>
                    <a:pt x="510" y="26"/>
                    <a:pt x="510" y="25"/>
                  </a:cubicBezTo>
                  <a:cubicBezTo>
                    <a:pt x="510" y="23"/>
                    <a:pt x="509" y="22"/>
                    <a:pt x="508" y="21"/>
                  </a:cubicBezTo>
                  <a:cubicBezTo>
                    <a:pt x="507" y="21"/>
                    <a:pt x="506" y="20"/>
                    <a:pt x="505" y="20"/>
                  </a:cubicBezTo>
                  <a:cubicBezTo>
                    <a:pt x="502" y="20"/>
                    <a:pt x="500" y="21"/>
                    <a:pt x="499" y="23"/>
                  </a:cubicBezTo>
                  <a:cubicBezTo>
                    <a:pt x="497" y="25"/>
                    <a:pt x="496" y="29"/>
                    <a:pt x="496" y="33"/>
                  </a:cubicBezTo>
                  <a:cubicBezTo>
                    <a:pt x="496" y="37"/>
                    <a:pt x="497" y="40"/>
                    <a:pt x="499" y="43"/>
                  </a:cubicBezTo>
                  <a:cubicBezTo>
                    <a:pt x="501" y="47"/>
                    <a:pt x="503" y="48"/>
                    <a:pt x="507" y="48"/>
                  </a:cubicBezTo>
                  <a:cubicBezTo>
                    <a:pt x="509" y="48"/>
                    <a:pt x="511" y="47"/>
                    <a:pt x="513" y="46"/>
                  </a:cubicBezTo>
                  <a:cubicBezTo>
                    <a:pt x="514" y="45"/>
                    <a:pt x="515" y="43"/>
                    <a:pt x="517" y="40"/>
                  </a:cubicBezTo>
                  <a:cubicBezTo>
                    <a:pt x="517" y="40"/>
                    <a:pt x="517" y="40"/>
                    <a:pt x="517" y="40"/>
                  </a:cubicBezTo>
                  <a:close/>
                  <a:moveTo>
                    <a:pt x="534" y="0"/>
                  </a:moveTo>
                  <a:cubicBezTo>
                    <a:pt x="535" y="0"/>
                    <a:pt x="536" y="0"/>
                    <a:pt x="537" y="1"/>
                  </a:cubicBezTo>
                  <a:cubicBezTo>
                    <a:pt x="537" y="2"/>
                    <a:pt x="538" y="3"/>
                    <a:pt x="538" y="4"/>
                  </a:cubicBezTo>
                  <a:cubicBezTo>
                    <a:pt x="538" y="5"/>
                    <a:pt x="537" y="6"/>
                    <a:pt x="537" y="7"/>
                  </a:cubicBezTo>
                  <a:cubicBezTo>
                    <a:pt x="536" y="7"/>
                    <a:pt x="535" y="8"/>
                    <a:pt x="534" y="8"/>
                  </a:cubicBezTo>
                  <a:cubicBezTo>
                    <a:pt x="533" y="8"/>
                    <a:pt x="532" y="7"/>
                    <a:pt x="532" y="7"/>
                  </a:cubicBezTo>
                  <a:cubicBezTo>
                    <a:pt x="531" y="6"/>
                    <a:pt x="531" y="5"/>
                    <a:pt x="531" y="4"/>
                  </a:cubicBezTo>
                  <a:cubicBezTo>
                    <a:pt x="531" y="3"/>
                    <a:pt x="531" y="2"/>
                    <a:pt x="532" y="1"/>
                  </a:cubicBezTo>
                  <a:cubicBezTo>
                    <a:pt x="532" y="0"/>
                    <a:pt x="533" y="0"/>
                    <a:pt x="534" y="0"/>
                  </a:cubicBezTo>
                  <a:close/>
                  <a:moveTo>
                    <a:pt x="537" y="18"/>
                  </a:moveTo>
                  <a:cubicBezTo>
                    <a:pt x="537" y="45"/>
                    <a:pt x="537" y="45"/>
                    <a:pt x="537" y="45"/>
                  </a:cubicBezTo>
                  <a:cubicBezTo>
                    <a:pt x="537" y="47"/>
                    <a:pt x="537" y="49"/>
                    <a:pt x="537" y="49"/>
                  </a:cubicBezTo>
                  <a:cubicBezTo>
                    <a:pt x="538" y="50"/>
                    <a:pt x="538" y="51"/>
                    <a:pt x="539" y="51"/>
                  </a:cubicBezTo>
                  <a:cubicBezTo>
                    <a:pt x="539" y="51"/>
                    <a:pt x="540" y="51"/>
                    <a:pt x="542" y="51"/>
                  </a:cubicBezTo>
                  <a:cubicBezTo>
                    <a:pt x="542" y="53"/>
                    <a:pt x="542" y="53"/>
                    <a:pt x="542" y="53"/>
                  </a:cubicBezTo>
                  <a:cubicBezTo>
                    <a:pt x="526" y="53"/>
                    <a:pt x="526" y="53"/>
                    <a:pt x="526" y="53"/>
                  </a:cubicBezTo>
                  <a:cubicBezTo>
                    <a:pt x="526" y="51"/>
                    <a:pt x="526" y="51"/>
                    <a:pt x="526" y="51"/>
                  </a:cubicBezTo>
                  <a:cubicBezTo>
                    <a:pt x="527" y="51"/>
                    <a:pt x="529" y="51"/>
                    <a:pt x="529" y="51"/>
                  </a:cubicBezTo>
                  <a:cubicBezTo>
                    <a:pt x="529" y="51"/>
                    <a:pt x="530" y="50"/>
                    <a:pt x="530" y="49"/>
                  </a:cubicBezTo>
                  <a:cubicBezTo>
                    <a:pt x="531" y="49"/>
                    <a:pt x="531" y="47"/>
                    <a:pt x="531" y="45"/>
                  </a:cubicBezTo>
                  <a:cubicBezTo>
                    <a:pt x="531" y="32"/>
                    <a:pt x="531" y="32"/>
                    <a:pt x="531" y="32"/>
                  </a:cubicBezTo>
                  <a:cubicBezTo>
                    <a:pt x="531" y="28"/>
                    <a:pt x="531" y="26"/>
                    <a:pt x="530" y="25"/>
                  </a:cubicBezTo>
                  <a:cubicBezTo>
                    <a:pt x="530" y="24"/>
                    <a:pt x="530" y="23"/>
                    <a:pt x="529" y="23"/>
                  </a:cubicBezTo>
                  <a:cubicBezTo>
                    <a:pt x="529" y="23"/>
                    <a:pt x="529" y="23"/>
                    <a:pt x="528" y="23"/>
                  </a:cubicBezTo>
                  <a:cubicBezTo>
                    <a:pt x="527" y="23"/>
                    <a:pt x="526" y="23"/>
                    <a:pt x="525" y="23"/>
                  </a:cubicBezTo>
                  <a:cubicBezTo>
                    <a:pt x="525" y="22"/>
                    <a:pt x="525" y="22"/>
                    <a:pt x="525" y="22"/>
                  </a:cubicBezTo>
                  <a:cubicBezTo>
                    <a:pt x="535" y="18"/>
                    <a:pt x="535" y="18"/>
                    <a:pt x="535" y="18"/>
                  </a:cubicBezTo>
                  <a:cubicBezTo>
                    <a:pt x="537" y="18"/>
                    <a:pt x="537" y="18"/>
                    <a:pt x="537" y="18"/>
                  </a:cubicBezTo>
                  <a:close/>
                  <a:moveTo>
                    <a:pt x="555" y="31"/>
                  </a:moveTo>
                  <a:cubicBezTo>
                    <a:pt x="555" y="37"/>
                    <a:pt x="557" y="40"/>
                    <a:pt x="559" y="43"/>
                  </a:cubicBezTo>
                  <a:cubicBezTo>
                    <a:pt x="561" y="46"/>
                    <a:pt x="564" y="48"/>
                    <a:pt x="567" y="48"/>
                  </a:cubicBezTo>
                  <a:cubicBezTo>
                    <a:pt x="569" y="48"/>
                    <a:pt x="571" y="47"/>
                    <a:pt x="573" y="46"/>
                  </a:cubicBezTo>
                  <a:cubicBezTo>
                    <a:pt x="575" y="45"/>
                    <a:pt x="576" y="43"/>
                    <a:pt x="577" y="39"/>
                  </a:cubicBezTo>
                  <a:cubicBezTo>
                    <a:pt x="578" y="40"/>
                    <a:pt x="578" y="40"/>
                    <a:pt x="578" y="40"/>
                  </a:cubicBezTo>
                  <a:cubicBezTo>
                    <a:pt x="578" y="43"/>
                    <a:pt x="576" y="47"/>
                    <a:pt x="574" y="49"/>
                  </a:cubicBezTo>
                  <a:cubicBezTo>
                    <a:pt x="571" y="52"/>
                    <a:pt x="568" y="53"/>
                    <a:pt x="565" y="53"/>
                  </a:cubicBezTo>
                  <a:cubicBezTo>
                    <a:pt x="561" y="53"/>
                    <a:pt x="557" y="52"/>
                    <a:pt x="555" y="49"/>
                  </a:cubicBezTo>
                  <a:cubicBezTo>
                    <a:pt x="552" y="45"/>
                    <a:pt x="551" y="41"/>
                    <a:pt x="551" y="36"/>
                  </a:cubicBezTo>
                  <a:cubicBezTo>
                    <a:pt x="551" y="30"/>
                    <a:pt x="552" y="25"/>
                    <a:pt x="555" y="22"/>
                  </a:cubicBezTo>
                  <a:cubicBezTo>
                    <a:pt x="558" y="19"/>
                    <a:pt x="561" y="17"/>
                    <a:pt x="566" y="17"/>
                  </a:cubicBezTo>
                  <a:cubicBezTo>
                    <a:pt x="569" y="17"/>
                    <a:pt x="573" y="19"/>
                    <a:pt x="575" y="21"/>
                  </a:cubicBezTo>
                  <a:cubicBezTo>
                    <a:pt x="577" y="23"/>
                    <a:pt x="579" y="27"/>
                    <a:pt x="579" y="31"/>
                  </a:cubicBezTo>
                  <a:cubicBezTo>
                    <a:pt x="555" y="31"/>
                    <a:pt x="555" y="31"/>
                    <a:pt x="555" y="31"/>
                  </a:cubicBezTo>
                  <a:close/>
                  <a:moveTo>
                    <a:pt x="555" y="29"/>
                  </a:moveTo>
                  <a:cubicBezTo>
                    <a:pt x="571" y="29"/>
                    <a:pt x="571" y="29"/>
                    <a:pt x="571" y="29"/>
                  </a:cubicBezTo>
                  <a:cubicBezTo>
                    <a:pt x="571" y="27"/>
                    <a:pt x="570" y="26"/>
                    <a:pt x="570" y="25"/>
                  </a:cubicBezTo>
                  <a:cubicBezTo>
                    <a:pt x="569" y="24"/>
                    <a:pt x="568" y="23"/>
                    <a:pt x="567" y="22"/>
                  </a:cubicBezTo>
                  <a:cubicBezTo>
                    <a:pt x="566" y="21"/>
                    <a:pt x="565" y="21"/>
                    <a:pt x="563" y="21"/>
                  </a:cubicBezTo>
                  <a:cubicBezTo>
                    <a:pt x="561" y="21"/>
                    <a:pt x="560" y="21"/>
                    <a:pt x="558" y="23"/>
                  </a:cubicBezTo>
                  <a:cubicBezTo>
                    <a:pt x="557" y="24"/>
                    <a:pt x="555" y="27"/>
                    <a:pt x="555" y="29"/>
                  </a:cubicBezTo>
                  <a:close/>
                  <a:moveTo>
                    <a:pt x="595" y="25"/>
                  </a:moveTo>
                  <a:cubicBezTo>
                    <a:pt x="599" y="20"/>
                    <a:pt x="603" y="18"/>
                    <a:pt x="606" y="18"/>
                  </a:cubicBezTo>
                  <a:cubicBezTo>
                    <a:pt x="608" y="18"/>
                    <a:pt x="609" y="18"/>
                    <a:pt x="611" y="19"/>
                  </a:cubicBezTo>
                  <a:cubicBezTo>
                    <a:pt x="612" y="20"/>
                    <a:pt x="613" y="21"/>
                    <a:pt x="614" y="23"/>
                  </a:cubicBezTo>
                  <a:cubicBezTo>
                    <a:pt x="615" y="25"/>
                    <a:pt x="615" y="27"/>
                    <a:pt x="615" y="30"/>
                  </a:cubicBezTo>
                  <a:cubicBezTo>
                    <a:pt x="615" y="45"/>
                    <a:pt x="615" y="45"/>
                    <a:pt x="615" y="45"/>
                  </a:cubicBezTo>
                  <a:cubicBezTo>
                    <a:pt x="615" y="47"/>
                    <a:pt x="615" y="48"/>
                    <a:pt x="615" y="49"/>
                  </a:cubicBezTo>
                  <a:cubicBezTo>
                    <a:pt x="616" y="50"/>
                    <a:pt x="616" y="50"/>
                    <a:pt x="617" y="51"/>
                  </a:cubicBezTo>
                  <a:cubicBezTo>
                    <a:pt x="617" y="51"/>
                    <a:pt x="618" y="51"/>
                    <a:pt x="620" y="51"/>
                  </a:cubicBezTo>
                  <a:cubicBezTo>
                    <a:pt x="620" y="52"/>
                    <a:pt x="620" y="52"/>
                    <a:pt x="620" y="52"/>
                  </a:cubicBezTo>
                  <a:cubicBezTo>
                    <a:pt x="604" y="52"/>
                    <a:pt x="604" y="52"/>
                    <a:pt x="604" y="52"/>
                  </a:cubicBezTo>
                  <a:cubicBezTo>
                    <a:pt x="604" y="51"/>
                    <a:pt x="604" y="51"/>
                    <a:pt x="604" y="51"/>
                  </a:cubicBezTo>
                  <a:cubicBezTo>
                    <a:pt x="605" y="51"/>
                    <a:pt x="605" y="51"/>
                    <a:pt x="605" y="51"/>
                  </a:cubicBezTo>
                  <a:cubicBezTo>
                    <a:pt x="606" y="51"/>
                    <a:pt x="607" y="51"/>
                    <a:pt x="608" y="50"/>
                  </a:cubicBezTo>
                  <a:cubicBezTo>
                    <a:pt x="609" y="50"/>
                    <a:pt x="609" y="49"/>
                    <a:pt x="609" y="48"/>
                  </a:cubicBezTo>
                  <a:cubicBezTo>
                    <a:pt x="609" y="48"/>
                    <a:pt x="609" y="47"/>
                    <a:pt x="609" y="45"/>
                  </a:cubicBezTo>
                  <a:cubicBezTo>
                    <a:pt x="609" y="31"/>
                    <a:pt x="609" y="31"/>
                    <a:pt x="609" y="31"/>
                  </a:cubicBezTo>
                  <a:cubicBezTo>
                    <a:pt x="609" y="27"/>
                    <a:pt x="609" y="25"/>
                    <a:pt x="608" y="24"/>
                  </a:cubicBezTo>
                  <a:cubicBezTo>
                    <a:pt x="607" y="23"/>
                    <a:pt x="606" y="22"/>
                    <a:pt x="604" y="22"/>
                  </a:cubicBezTo>
                  <a:cubicBezTo>
                    <a:pt x="601" y="22"/>
                    <a:pt x="598" y="23"/>
                    <a:pt x="595" y="27"/>
                  </a:cubicBezTo>
                  <a:cubicBezTo>
                    <a:pt x="595" y="45"/>
                    <a:pt x="595" y="45"/>
                    <a:pt x="595" y="45"/>
                  </a:cubicBezTo>
                  <a:cubicBezTo>
                    <a:pt x="595" y="47"/>
                    <a:pt x="595" y="48"/>
                    <a:pt x="596" y="49"/>
                  </a:cubicBezTo>
                  <a:cubicBezTo>
                    <a:pt x="596" y="50"/>
                    <a:pt x="597" y="50"/>
                    <a:pt x="597" y="51"/>
                  </a:cubicBezTo>
                  <a:cubicBezTo>
                    <a:pt x="597" y="51"/>
                    <a:pt x="599" y="51"/>
                    <a:pt x="601" y="51"/>
                  </a:cubicBezTo>
                  <a:cubicBezTo>
                    <a:pt x="601" y="52"/>
                    <a:pt x="601" y="52"/>
                    <a:pt x="601" y="52"/>
                  </a:cubicBezTo>
                  <a:cubicBezTo>
                    <a:pt x="585" y="52"/>
                    <a:pt x="585" y="52"/>
                    <a:pt x="585" y="52"/>
                  </a:cubicBezTo>
                  <a:cubicBezTo>
                    <a:pt x="585" y="51"/>
                    <a:pt x="585" y="51"/>
                    <a:pt x="585" y="51"/>
                  </a:cubicBezTo>
                  <a:cubicBezTo>
                    <a:pt x="585" y="51"/>
                    <a:pt x="585" y="51"/>
                    <a:pt x="585" y="51"/>
                  </a:cubicBezTo>
                  <a:cubicBezTo>
                    <a:pt x="587" y="51"/>
                    <a:pt x="588" y="51"/>
                    <a:pt x="589" y="50"/>
                  </a:cubicBezTo>
                  <a:cubicBezTo>
                    <a:pt x="589" y="49"/>
                    <a:pt x="589" y="47"/>
                    <a:pt x="589" y="45"/>
                  </a:cubicBezTo>
                  <a:cubicBezTo>
                    <a:pt x="589" y="32"/>
                    <a:pt x="589" y="32"/>
                    <a:pt x="589" y="32"/>
                  </a:cubicBezTo>
                  <a:cubicBezTo>
                    <a:pt x="589" y="28"/>
                    <a:pt x="589" y="25"/>
                    <a:pt x="589" y="24"/>
                  </a:cubicBezTo>
                  <a:cubicBezTo>
                    <a:pt x="589" y="23"/>
                    <a:pt x="589" y="23"/>
                    <a:pt x="588" y="22"/>
                  </a:cubicBezTo>
                  <a:cubicBezTo>
                    <a:pt x="588" y="22"/>
                    <a:pt x="587" y="22"/>
                    <a:pt x="587" y="22"/>
                  </a:cubicBezTo>
                  <a:cubicBezTo>
                    <a:pt x="586" y="22"/>
                    <a:pt x="585" y="22"/>
                    <a:pt x="584" y="22"/>
                  </a:cubicBezTo>
                  <a:cubicBezTo>
                    <a:pt x="584" y="21"/>
                    <a:pt x="584" y="21"/>
                    <a:pt x="584" y="21"/>
                  </a:cubicBezTo>
                  <a:cubicBezTo>
                    <a:pt x="594" y="17"/>
                    <a:pt x="594" y="17"/>
                    <a:pt x="594" y="17"/>
                  </a:cubicBezTo>
                  <a:cubicBezTo>
                    <a:pt x="595" y="17"/>
                    <a:pt x="595" y="17"/>
                    <a:pt x="595" y="17"/>
                  </a:cubicBezTo>
                  <a:cubicBezTo>
                    <a:pt x="595" y="25"/>
                    <a:pt x="595" y="25"/>
                    <a:pt x="595" y="25"/>
                  </a:cubicBezTo>
                  <a:close/>
                  <a:moveTo>
                    <a:pt x="654" y="40"/>
                  </a:moveTo>
                  <a:cubicBezTo>
                    <a:pt x="653" y="44"/>
                    <a:pt x="651" y="48"/>
                    <a:pt x="649" y="50"/>
                  </a:cubicBezTo>
                  <a:cubicBezTo>
                    <a:pt x="646" y="53"/>
                    <a:pt x="643" y="54"/>
                    <a:pt x="640" y="54"/>
                  </a:cubicBezTo>
                  <a:cubicBezTo>
                    <a:pt x="637" y="54"/>
                    <a:pt x="633" y="52"/>
                    <a:pt x="631" y="49"/>
                  </a:cubicBezTo>
                  <a:cubicBezTo>
                    <a:pt x="628" y="46"/>
                    <a:pt x="627" y="41"/>
                    <a:pt x="627" y="36"/>
                  </a:cubicBezTo>
                  <a:cubicBezTo>
                    <a:pt x="627" y="31"/>
                    <a:pt x="628" y="26"/>
                    <a:pt x="631" y="23"/>
                  </a:cubicBezTo>
                  <a:cubicBezTo>
                    <a:pt x="634" y="19"/>
                    <a:pt x="638" y="17"/>
                    <a:pt x="642" y="17"/>
                  </a:cubicBezTo>
                  <a:cubicBezTo>
                    <a:pt x="645" y="17"/>
                    <a:pt x="648" y="18"/>
                    <a:pt x="650" y="20"/>
                  </a:cubicBezTo>
                  <a:cubicBezTo>
                    <a:pt x="652" y="22"/>
                    <a:pt x="653" y="24"/>
                    <a:pt x="653" y="26"/>
                  </a:cubicBezTo>
                  <a:cubicBezTo>
                    <a:pt x="653" y="27"/>
                    <a:pt x="653" y="27"/>
                    <a:pt x="653" y="28"/>
                  </a:cubicBezTo>
                  <a:cubicBezTo>
                    <a:pt x="652" y="29"/>
                    <a:pt x="651" y="29"/>
                    <a:pt x="650" y="29"/>
                  </a:cubicBezTo>
                  <a:cubicBezTo>
                    <a:pt x="649" y="29"/>
                    <a:pt x="648" y="29"/>
                    <a:pt x="647" y="27"/>
                  </a:cubicBezTo>
                  <a:cubicBezTo>
                    <a:pt x="647" y="27"/>
                    <a:pt x="646" y="26"/>
                    <a:pt x="646" y="25"/>
                  </a:cubicBezTo>
                  <a:cubicBezTo>
                    <a:pt x="646" y="23"/>
                    <a:pt x="645" y="22"/>
                    <a:pt x="645" y="21"/>
                  </a:cubicBezTo>
                  <a:cubicBezTo>
                    <a:pt x="644" y="21"/>
                    <a:pt x="643" y="20"/>
                    <a:pt x="641" y="20"/>
                  </a:cubicBezTo>
                  <a:cubicBezTo>
                    <a:pt x="639" y="20"/>
                    <a:pt x="637" y="21"/>
                    <a:pt x="635" y="23"/>
                  </a:cubicBezTo>
                  <a:cubicBezTo>
                    <a:pt x="633" y="25"/>
                    <a:pt x="633" y="29"/>
                    <a:pt x="633" y="33"/>
                  </a:cubicBezTo>
                  <a:cubicBezTo>
                    <a:pt x="633" y="37"/>
                    <a:pt x="633" y="40"/>
                    <a:pt x="635" y="43"/>
                  </a:cubicBezTo>
                  <a:cubicBezTo>
                    <a:pt x="637" y="47"/>
                    <a:pt x="640" y="48"/>
                    <a:pt x="643" y="48"/>
                  </a:cubicBezTo>
                  <a:cubicBezTo>
                    <a:pt x="645" y="48"/>
                    <a:pt x="647" y="47"/>
                    <a:pt x="649" y="46"/>
                  </a:cubicBezTo>
                  <a:cubicBezTo>
                    <a:pt x="651" y="45"/>
                    <a:pt x="652" y="43"/>
                    <a:pt x="654" y="40"/>
                  </a:cubicBezTo>
                  <a:cubicBezTo>
                    <a:pt x="654" y="40"/>
                    <a:pt x="654" y="40"/>
                    <a:pt x="654" y="40"/>
                  </a:cubicBezTo>
                  <a:close/>
                  <a:moveTo>
                    <a:pt x="668" y="31"/>
                  </a:moveTo>
                  <a:cubicBezTo>
                    <a:pt x="668" y="37"/>
                    <a:pt x="669" y="40"/>
                    <a:pt x="671" y="43"/>
                  </a:cubicBezTo>
                  <a:cubicBezTo>
                    <a:pt x="674" y="46"/>
                    <a:pt x="677" y="48"/>
                    <a:pt x="680" y="48"/>
                  </a:cubicBezTo>
                  <a:cubicBezTo>
                    <a:pt x="682" y="48"/>
                    <a:pt x="684" y="47"/>
                    <a:pt x="685" y="46"/>
                  </a:cubicBezTo>
                  <a:cubicBezTo>
                    <a:pt x="687" y="45"/>
                    <a:pt x="688" y="43"/>
                    <a:pt x="689" y="39"/>
                  </a:cubicBezTo>
                  <a:cubicBezTo>
                    <a:pt x="691" y="40"/>
                    <a:pt x="691" y="40"/>
                    <a:pt x="691" y="40"/>
                  </a:cubicBezTo>
                  <a:cubicBezTo>
                    <a:pt x="690" y="43"/>
                    <a:pt x="689" y="47"/>
                    <a:pt x="686" y="49"/>
                  </a:cubicBezTo>
                  <a:cubicBezTo>
                    <a:pt x="684" y="52"/>
                    <a:pt x="681" y="53"/>
                    <a:pt x="677" y="53"/>
                  </a:cubicBezTo>
                  <a:cubicBezTo>
                    <a:pt x="673" y="53"/>
                    <a:pt x="670" y="52"/>
                    <a:pt x="667" y="49"/>
                  </a:cubicBezTo>
                  <a:cubicBezTo>
                    <a:pt x="664" y="45"/>
                    <a:pt x="663" y="41"/>
                    <a:pt x="663" y="36"/>
                  </a:cubicBezTo>
                  <a:cubicBezTo>
                    <a:pt x="663" y="30"/>
                    <a:pt x="665" y="25"/>
                    <a:pt x="667" y="22"/>
                  </a:cubicBezTo>
                  <a:cubicBezTo>
                    <a:pt x="670" y="19"/>
                    <a:pt x="674" y="17"/>
                    <a:pt x="678" y="17"/>
                  </a:cubicBezTo>
                  <a:cubicBezTo>
                    <a:pt x="682" y="17"/>
                    <a:pt x="685" y="19"/>
                    <a:pt x="687" y="21"/>
                  </a:cubicBezTo>
                  <a:cubicBezTo>
                    <a:pt x="690" y="23"/>
                    <a:pt x="691" y="27"/>
                    <a:pt x="691" y="31"/>
                  </a:cubicBezTo>
                  <a:cubicBezTo>
                    <a:pt x="668" y="31"/>
                    <a:pt x="668" y="31"/>
                    <a:pt x="668" y="31"/>
                  </a:cubicBezTo>
                  <a:close/>
                  <a:moveTo>
                    <a:pt x="668" y="29"/>
                  </a:moveTo>
                  <a:cubicBezTo>
                    <a:pt x="683" y="29"/>
                    <a:pt x="683" y="29"/>
                    <a:pt x="683" y="29"/>
                  </a:cubicBezTo>
                  <a:cubicBezTo>
                    <a:pt x="683" y="27"/>
                    <a:pt x="683" y="26"/>
                    <a:pt x="682" y="25"/>
                  </a:cubicBezTo>
                  <a:cubicBezTo>
                    <a:pt x="682" y="24"/>
                    <a:pt x="681" y="23"/>
                    <a:pt x="679" y="22"/>
                  </a:cubicBezTo>
                  <a:cubicBezTo>
                    <a:pt x="678" y="21"/>
                    <a:pt x="677" y="21"/>
                    <a:pt x="676" y="21"/>
                  </a:cubicBezTo>
                  <a:cubicBezTo>
                    <a:pt x="674" y="21"/>
                    <a:pt x="672" y="21"/>
                    <a:pt x="671" y="23"/>
                  </a:cubicBezTo>
                  <a:cubicBezTo>
                    <a:pt x="669" y="24"/>
                    <a:pt x="668" y="27"/>
                    <a:pt x="668" y="29"/>
                  </a:cubicBezTo>
                  <a:close/>
                  <a:moveTo>
                    <a:pt x="731" y="48"/>
                  </a:moveTo>
                  <a:cubicBezTo>
                    <a:pt x="728" y="51"/>
                    <a:pt x="726" y="52"/>
                    <a:pt x="725" y="53"/>
                  </a:cubicBezTo>
                  <a:cubicBezTo>
                    <a:pt x="724" y="53"/>
                    <a:pt x="722" y="53"/>
                    <a:pt x="721" y="53"/>
                  </a:cubicBezTo>
                  <a:cubicBezTo>
                    <a:pt x="719" y="53"/>
                    <a:pt x="717" y="53"/>
                    <a:pt x="715" y="51"/>
                  </a:cubicBezTo>
                  <a:cubicBezTo>
                    <a:pt x="714" y="49"/>
                    <a:pt x="713" y="47"/>
                    <a:pt x="713" y="45"/>
                  </a:cubicBezTo>
                  <a:cubicBezTo>
                    <a:pt x="713" y="43"/>
                    <a:pt x="714" y="41"/>
                    <a:pt x="715" y="40"/>
                  </a:cubicBezTo>
                  <a:cubicBezTo>
                    <a:pt x="715" y="39"/>
                    <a:pt x="717" y="37"/>
                    <a:pt x="720" y="35"/>
                  </a:cubicBezTo>
                  <a:cubicBezTo>
                    <a:pt x="722" y="34"/>
                    <a:pt x="726" y="32"/>
                    <a:pt x="732" y="30"/>
                  </a:cubicBezTo>
                  <a:cubicBezTo>
                    <a:pt x="732" y="29"/>
                    <a:pt x="732" y="29"/>
                    <a:pt x="732" y="29"/>
                  </a:cubicBezTo>
                  <a:cubicBezTo>
                    <a:pt x="732" y="25"/>
                    <a:pt x="731" y="23"/>
                    <a:pt x="730" y="22"/>
                  </a:cubicBezTo>
                  <a:cubicBezTo>
                    <a:pt x="729" y="21"/>
                    <a:pt x="728" y="20"/>
                    <a:pt x="726" y="20"/>
                  </a:cubicBezTo>
                  <a:cubicBezTo>
                    <a:pt x="724" y="20"/>
                    <a:pt x="723" y="20"/>
                    <a:pt x="722" y="21"/>
                  </a:cubicBezTo>
                  <a:cubicBezTo>
                    <a:pt x="721" y="22"/>
                    <a:pt x="721" y="23"/>
                    <a:pt x="721" y="24"/>
                  </a:cubicBezTo>
                  <a:cubicBezTo>
                    <a:pt x="721" y="26"/>
                    <a:pt x="721" y="26"/>
                    <a:pt x="721" y="26"/>
                  </a:cubicBezTo>
                  <a:cubicBezTo>
                    <a:pt x="721" y="27"/>
                    <a:pt x="721" y="28"/>
                    <a:pt x="720" y="29"/>
                  </a:cubicBezTo>
                  <a:cubicBezTo>
                    <a:pt x="720" y="29"/>
                    <a:pt x="719" y="29"/>
                    <a:pt x="718" y="29"/>
                  </a:cubicBezTo>
                  <a:cubicBezTo>
                    <a:pt x="717" y="29"/>
                    <a:pt x="717" y="29"/>
                    <a:pt x="716" y="29"/>
                  </a:cubicBezTo>
                  <a:cubicBezTo>
                    <a:pt x="716" y="28"/>
                    <a:pt x="715" y="27"/>
                    <a:pt x="715" y="26"/>
                  </a:cubicBezTo>
                  <a:cubicBezTo>
                    <a:pt x="715" y="24"/>
                    <a:pt x="717" y="22"/>
                    <a:pt x="719" y="20"/>
                  </a:cubicBezTo>
                  <a:cubicBezTo>
                    <a:pt x="721" y="18"/>
                    <a:pt x="724" y="17"/>
                    <a:pt x="727" y="17"/>
                  </a:cubicBezTo>
                  <a:cubicBezTo>
                    <a:pt x="730" y="17"/>
                    <a:pt x="733" y="17"/>
                    <a:pt x="735" y="19"/>
                  </a:cubicBezTo>
                  <a:cubicBezTo>
                    <a:pt x="736" y="19"/>
                    <a:pt x="737" y="21"/>
                    <a:pt x="738" y="22"/>
                  </a:cubicBezTo>
                  <a:cubicBezTo>
                    <a:pt x="738" y="23"/>
                    <a:pt x="739" y="25"/>
                    <a:pt x="739" y="29"/>
                  </a:cubicBezTo>
                  <a:cubicBezTo>
                    <a:pt x="739" y="40"/>
                    <a:pt x="739" y="40"/>
                    <a:pt x="739" y="40"/>
                  </a:cubicBezTo>
                  <a:cubicBezTo>
                    <a:pt x="739" y="43"/>
                    <a:pt x="739" y="45"/>
                    <a:pt x="739" y="46"/>
                  </a:cubicBezTo>
                  <a:cubicBezTo>
                    <a:pt x="739" y="47"/>
                    <a:pt x="739" y="47"/>
                    <a:pt x="739" y="48"/>
                  </a:cubicBezTo>
                  <a:cubicBezTo>
                    <a:pt x="739" y="48"/>
                    <a:pt x="739" y="48"/>
                    <a:pt x="740" y="48"/>
                  </a:cubicBezTo>
                  <a:cubicBezTo>
                    <a:pt x="740" y="48"/>
                    <a:pt x="741" y="48"/>
                    <a:pt x="741" y="48"/>
                  </a:cubicBezTo>
                  <a:cubicBezTo>
                    <a:pt x="741" y="47"/>
                    <a:pt x="743" y="47"/>
                    <a:pt x="744" y="45"/>
                  </a:cubicBezTo>
                  <a:cubicBezTo>
                    <a:pt x="744" y="47"/>
                    <a:pt x="744" y="47"/>
                    <a:pt x="744" y="47"/>
                  </a:cubicBezTo>
                  <a:cubicBezTo>
                    <a:pt x="741" y="51"/>
                    <a:pt x="739" y="53"/>
                    <a:pt x="736" y="53"/>
                  </a:cubicBezTo>
                  <a:cubicBezTo>
                    <a:pt x="735" y="53"/>
                    <a:pt x="734" y="52"/>
                    <a:pt x="733" y="51"/>
                  </a:cubicBezTo>
                  <a:cubicBezTo>
                    <a:pt x="732" y="51"/>
                    <a:pt x="731" y="50"/>
                    <a:pt x="731" y="48"/>
                  </a:cubicBezTo>
                  <a:close/>
                  <a:moveTo>
                    <a:pt x="731" y="45"/>
                  </a:moveTo>
                  <a:cubicBezTo>
                    <a:pt x="731" y="33"/>
                    <a:pt x="731" y="33"/>
                    <a:pt x="731" y="33"/>
                  </a:cubicBezTo>
                  <a:cubicBezTo>
                    <a:pt x="728" y="34"/>
                    <a:pt x="725" y="35"/>
                    <a:pt x="725" y="36"/>
                  </a:cubicBezTo>
                  <a:cubicBezTo>
                    <a:pt x="723" y="37"/>
                    <a:pt x="721" y="38"/>
                    <a:pt x="721" y="39"/>
                  </a:cubicBezTo>
                  <a:cubicBezTo>
                    <a:pt x="720" y="41"/>
                    <a:pt x="719" y="42"/>
                    <a:pt x="719" y="43"/>
                  </a:cubicBezTo>
                  <a:cubicBezTo>
                    <a:pt x="719" y="45"/>
                    <a:pt x="720" y="47"/>
                    <a:pt x="721" y="48"/>
                  </a:cubicBezTo>
                  <a:cubicBezTo>
                    <a:pt x="722" y="49"/>
                    <a:pt x="723" y="49"/>
                    <a:pt x="725" y="49"/>
                  </a:cubicBezTo>
                  <a:cubicBezTo>
                    <a:pt x="726" y="49"/>
                    <a:pt x="729" y="48"/>
                    <a:pt x="731" y="45"/>
                  </a:cubicBezTo>
                  <a:close/>
                  <a:moveTo>
                    <a:pt x="759" y="25"/>
                  </a:moveTo>
                  <a:cubicBezTo>
                    <a:pt x="763" y="20"/>
                    <a:pt x="766" y="18"/>
                    <a:pt x="769" y="18"/>
                  </a:cubicBezTo>
                  <a:cubicBezTo>
                    <a:pt x="771" y="18"/>
                    <a:pt x="773" y="18"/>
                    <a:pt x="774" y="19"/>
                  </a:cubicBezTo>
                  <a:cubicBezTo>
                    <a:pt x="775" y="20"/>
                    <a:pt x="777" y="21"/>
                    <a:pt x="777" y="23"/>
                  </a:cubicBezTo>
                  <a:cubicBezTo>
                    <a:pt x="778" y="25"/>
                    <a:pt x="778" y="27"/>
                    <a:pt x="778" y="30"/>
                  </a:cubicBezTo>
                  <a:cubicBezTo>
                    <a:pt x="778" y="45"/>
                    <a:pt x="778" y="45"/>
                    <a:pt x="778" y="45"/>
                  </a:cubicBezTo>
                  <a:cubicBezTo>
                    <a:pt x="778" y="47"/>
                    <a:pt x="778" y="48"/>
                    <a:pt x="779" y="49"/>
                  </a:cubicBezTo>
                  <a:cubicBezTo>
                    <a:pt x="779" y="50"/>
                    <a:pt x="779" y="50"/>
                    <a:pt x="780" y="51"/>
                  </a:cubicBezTo>
                  <a:cubicBezTo>
                    <a:pt x="780" y="51"/>
                    <a:pt x="781" y="51"/>
                    <a:pt x="783" y="51"/>
                  </a:cubicBezTo>
                  <a:cubicBezTo>
                    <a:pt x="783" y="52"/>
                    <a:pt x="783" y="52"/>
                    <a:pt x="783" y="52"/>
                  </a:cubicBezTo>
                  <a:cubicBezTo>
                    <a:pt x="767" y="52"/>
                    <a:pt x="767" y="52"/>
                    <a:pt x="767" y="52"/>
                  </a:cubicBezTo>
                  <a:cubicBezTo>
                    <a:pt x="767" y="51"/>
                    <a:pt x="767" y="51"/>
                    <a:pt x="767" y="51"/>
                  </a:cubicBezTo>
                  <a:cubicBezTo>
                    <a:pt x="768" y="51"/>
                    <a:pt x="768" y="51"/>
                    <a:pt x="768" y="51"/>
                  </a:cubicBezTo>
                  <a:cubicBezTo>
                    <a:pt x="769" y="51"/>
                    <a:pt x="770" y="51"/>
                    <a:pt x="771" y="50"/>
                  </a:cubicBezTo>
                  <a:cubicBezTo>
                    <a:pt x="772" y="50"/>
                    <a:pt x="772" y="49"/>
                    <a:pt x="772" y="48"/>
                  </a:cubicBezTo>
                  <a:cubicBezTo>
                    <a:pt x="772" y="48"/>
                    <a:pt x="772" y="47"/>
                    <a:pt x="772" y="45"/>
                  </a:cubicBezTo>
                  <a:cubicBezTo>
                    <a:pt x="772" y="31"/>
                    <a:pt x="772" y="31"/>
                    <a:pt x="772" y="31"/>
                  </a:cubicBezTo>
                  <a:cubicBezTo>
                    <a:pt x="772" y="27"/>
                    <a:pt x="772" y="25"/>
                    <a:pt x="771" y="24"/>
                  </a:cubicBezTo>
                  <a:cubicBezTo>
                    <a:pt x="770" y="23"/>
                    <a:pt x="769" y="22"/>
                    <a:pt x="767" y="22"/>
                  </a:cubicBezTo>
                  <a:cubicBezTo>
                    <a:pt x="764" y="22"/>
                    <a:pt x="761" y="23"/>
                    <a:pt x="759" y="27"/>
                  </a:cubicBezTo>
                  <a:cubicBezTo>
                    <a:pt x="759" y="45"/>
                    <a:pt x="759" y="45"/>
                    <a:pt x="759" y="45"/>
                  </a:cubicBezTo>
                  <a:cubicBezTo>
                    <a:pt x="759" y="47"/>
                    <a:pt x="759" y="48"/>
                    <a:pt x="759" y="49"/>
                  </a:cubicBezTo>
                  <a:cubicBezTo>
                    <a:pt x="759" y="50"/>
                    <a:pt x="760" y="50"/>
                    <a:pt x="760" y="51"/>
                  </a:cubicBezTo>
                  <a:cubicBezTo>
                    <a:pt x="761" y="51"/>
                    <a:pt x="762" y="51"/>
                    <a:pt x="764" y="51"/>
                  </a:cubicBezTo>
                  <a:cubicBezTo>
                    <a:pt x="764" y="52"/>
                    <a:pt x="764" y="52"/>
                    <a:pt x="764" y="52"/>
                  </a:cubicBezTo>
                  <a:cubicBezTo>
                    <a:pt x="748" y="52"/>
                    <a:pt x="748" y="52"/>
                    <a:pt x="748" y="52"/>
                  </a:cubicBezTo>
                  <a:cubicBezTo>
                    <a:pt x="748" y="51"/>
                    <a:pt x="748" y="51"/>
                    <a:pt x="748" y="51"/>
                  </a:cubicBezTo>
                  <a:cubicBezTo>
                    <a:pt x="749" y="51"/>
                    <a:pt x="749" y="51"/>
                    <a:pt x="749" y="51"/>
                  </a:cubicBezTo>
                  <a:cubicBezTo>
                    <a:pt x="750" y="51"/>
                    <a:pt x="751" y="51"/>
                    <a:pt x="752" y="50"/>
                  </a:cubicBezTo>
                  <a:cubicBezTo>
                    <a:pt x="752" y="49"/>
                    <a:pt x="753" y="47"/>
                    <a:pt x="753" y="45"/>
                  </a:cubicBezTo>
                  <a:cubicBezTo>
                    <a:pt x="753" y="32"/>
                    <a:pt x="753" y="32"/>
                    <a:pt x="753" y="32"/>
                  </a:cubicBezTo>
                  <a:cubicBezTo>
                    <a:pt x="753" y="28"/>
                    <a:pt x="753" y="25"/>
                    <a:pt x="752" y="24"/>
                  </a:cubicBezTo>
                  <a:cubicBezTo>
                    <a:pt x="752" y="23"/>
                    <a:pt x="752" y="23"/>
                    <a:pt x="751" y="22"/>
                  </a:cubicBezTo>
                  <a:cubicBezTo>
                    <a:pt x="751" y="22"/>
                    <a:pt x="751" y="22"/>
                    <a:pt x="750" y="22"/>
                  </a:cubicBezTo>
                  <a:cubicBezTo>
                    <a:pt x="749" y="22"/>
                    <a:pt x="748" y="22"/>
                    <a:pt x="747" y="22"/>
                  </a:cubicBezTo>
                  <a:cubicBezTo>
                    <a:pt x="747" y="21"/>
                    <a:pt x="747" y="21"/>
                    <a:pt x="747" y="21"/>
                  </a:cubicBezTo>
                  <a:cubicBezTo>
                    <a:pt x="757" y="17"/>
                    <a:pt x="757" y="17"/>
                    <a:pt x="757" y="17"/>
                  </a:cubicBezTo>
                  <a:cubicBezTo>
                    <a:pt x="759" y="17"/>
                    <a:pt x="759" y="17"/>
                    <a:pt x="759" y="17"/>
                  </a:cubicBezTo>
                  <a:cubicBezTo>
                    <a:pt x="759" y="25"/>
                    <a:pt x="759" y="25"/>
                    <a:pt x="759" y="25"/>
                  </a:cubicBezTo>
                  <a:close/>
                  <a:moveTo>
                    <a:pt x="812" y="49"/>
                  </a:moveTo>
                  <a:cubicBezTo>
                    <a:pt x="811" y="51"/>
                    <a:pt x="809" y="52"/>
                    <a:pt x="807" y="53"/>
                  </a:cubicBezTo>
                  <a:cubicBezTo>
                    <a:pt x="806" y="53"/>
                    <a:pt x="804" y="54"/>
                    <a:pt x="803" y="54"/>
                  </a:cubicBezTo>
                  <a:cubicBezTo>
                    <a:pt x="799" y="54"/>
                    <a:pt x="796" y="52"/>
                    <a:pt x="793" y="49"/>
                  </a:cubicBezTo>
                  <a:cubicBezTo>
                    <a:pt x="791" y="46"/>
                    <a:pt x="789" y="42"/>
                    <a:pt x="789" y="37"/>
                  </a:cubicBezTo>
                  <a:cubicBezTo>
                    <a:pt x="789" y="32"/>
                    <a:pt x="791" y="28"/>
                    <a:pt x="794" y="24"/>
                  </a:cubicBezTo>
                  <a:cubicBezTo>
                    <a:pt x="797" y="20"/>
                    <a:pt x="801" y="18"/>
                    <a:pt x="805" y="18"/>
                  </a:cubicBezTo>
                  <a:cubicBezTo>
                    <a:pt x="808" y="18"/>
                    <a:pt x="810" y="19"/>
                    <a:pt x="812" y="21"/>
                  </a:cubicBezTo>
                  <a:cubicBezTo>
                    <a:pt x="812" y="14"/>
                    <a:pt x="812" y="14"/>
                    <a:pt x="812" y="14"/>
                  </a:cubicBezTo>
                  <a:cubicBezTo>
                    <a:pt x="812" y="10"/>
                    <a:pt x="812" y="8"/>
                    <a:pt x="812" y="7"/>
                  </a:cubicBezTo>
                  <a:cubicBezTo>
                    <a:pt x="812" y="6"/>
                    <a:pt x="811" y="5"/>
                    <a:pt x="811" y="5"/>
                  </a:cubicBezTo>
                  <a:cubicBezTo>
                    <a:pt x="811" y="5"/>
                    <a:pt x="810" y="5"/>
                    <a:pt x="809" y="5"/>
                  </a:cubicBezTo>
                  <a:cubicBezTo>
                    <a:pt x="809" y="5"/>
                    <a:pt x="808" y="5"/>
                    <a:pt x="807" y="5"/>
                  </a:cubicBezTo>
                  <a:cubicBezTo>
                    <a:pt x="807" y="4"/>
                    <a:pt x="807" y="4"/>
                    <a:pt x="807" y="4"/>
                  </a:cubicBezTo>
                  <a:cubicBezTo>
                    <a:pt x="816" y="0"/>
                    <a:pt x="816" y="0"/>
                    <a:pt x="816" y="0"/>
                  </a:cubicBezTo>
                  <a:cubicBezTo>
                    <a:pt x="818" y="0"/>
                    <a:pt x="818" y="0"/>
                    <a:pt x="818" y="0"/>
                  </a:cubicBezTo>
                  <a:cubicBezTo>
                    <a:pt x="818" y="39"/>
                    <a:pt x="818" y="39"/>
                    <a:pt x="818" y="39"/>
                  </a:cubicBezTo>
                  <a:cubicBezTo>
                    <a:pt x="818" y="43"/>
                    <a:pt x="818" y="45"/>
                    <a:pt x="818" y="46"/>
                  </a:cubicBezTo>
                  <a:cubicBezTo>
                    <a:pt x="818" y="47"/>
                    <a:pt x="819" y="48"/>
                    <a:pt x="819" y="48"/>
                  </a:cubicBezTo>
                  <a:cubicBezTo>
                    <a:pt x="819" y="49"/>
                    <a:pt x="820" y="49"/>
                    <a:pt x="820" y="49"/>
                  </a:cubicBezTo>
                  <a:cubicBezTo>
                    <a:pt x="821" y="49"/>
                    <a:pt x="822" y="48"/>
                    <a:pt x="823" y="48"/>
                  </a:cubicBezTo>
                  <a:cubicBezTo>
                    <a:pt x="823" y="49"/>
                    <a:pt x="823" y="49"/>
                    <a:pt x="823" y="49"/>
                  </a:cubicBezTo>
                  <a:cubicBezTo>
                    <a:pt x="813" y="53"/>
                    <a:pt x="813" y="53"/>
                    <a:pt x="813" y="53"/>
                  </a:cubicBezTo>
                  <a:cubicBezTo>
                    <a:pt x="812" y="53"/>
                    <a:pt x="812" y="53"/>
                    <a:pt x="812" y="53"/>
                  </a:cubicBezTo>
                  <a:cubicBezTo>
                    <a:pt x="812" y="49"/>
                    <a:pt x="812" y="49"/>
                    <a:pt x="812" y="49"/>
                  </a:cubicBezTo>
                  <a:close/>
                  <a:moveTo>
                    <a:pt x="812" y="46"/>
                  </a:moveTo>
                  <a:cubicBezTo>
                    <a:pt x="812" y="29"/>
                    <a:pt x="812" y="29"/>
                    <a:pt x="812" y="29"/>
                  </a:cubicBezTo>
                  <a:cubicBezTo>
                    <a:pt x="812" y="27"/>
                    <a:pt x="812" y="25"/>
                    <a:pt x="811" y="24"/>
                  </a:cubicBezTo>
                  <a:cubicBezTo>
                    <a:pt x="810" y="23"/>
                    <a:pt x="809" y="22"/>
                    <a:pt x="808" y="21"/>
                  </a:cubicBezTo>
                  <a:cubicBezTo>
                    <a:pt x="807" y="20"/>
                    <a:pt x="806" y="20"/>
                    <a:pt x="805" y="20"/>
                  </a:cubicBezTo>
                  <a:cubicBezTo>
                    <a:pt x="803" y="20"/>
                    <a:pt x="801" y="21"/>
                    <a:pt x="799" y="23"/>
                  </a:cubicBezTo>
                  <a:cubicBezTo>
                    <a:pt x="797" y="25"/>
                    <a:pt x="796" y="29"/>
                    <a:pt x="796" y="34"/>
                  </a:cubicBezTo>
                  <a:cubicBezTo>
                    <a:pt x="796" y="39"/>
                    <a:pt x="797" y="43"/>
                    <a:pt x="799" y="45"/>
                  </a:cubicBezTo>
                  <a:cubicBezTo>
                    <a:pt x="801" y="48"/>
                    <a:pt x="803" y="49"/>
                    <a:pt x="806" y="49"/>
                  </a:cubicBezTo>
                  <a:cubicBezTo>
                    <a:pt x="808" y="50"/>
                    <a:pt x="810" y="49"/>
                    <a:pt x="812" y="46"/>
                  </a:cubicBezTo>
                  <a:close/>
                  <a:moveTo>
                    <a:pt x="883" y="3"/>
                  </a:moveTo>
                  <a:cubicBezTo>
                    <a:pt x="883" y="14"/>
                    <a:pt x="883" y="14"/>
                    <a:pt x="883" y="14"/>
                  </a:cubicBezTo>
                  <a:cubicBezTo>
                    <a:pt x="882" y="14"/>
                    <a:pt x="882" y="14"/>
                    <a:pt x="882" y="14"/>
                  </a:cubicBezTo>
                  <a:cubicBezTo>
                    <a:pt x="882" y="12"/>
                    <a:pt x="881" y="11"/>
                    <a:pt x="881" y="10"/>
                  </a:cubicBezTo>
                  <a:cubicBezTo>
                    <a:pt x="880" y="8"/>
                    <a:pt x="879" y="7"/>
                    <a:pt x="878" y="7"/>
                  </a:cubicBezTo>
                  <a:cubicBezTo>
                    <a:pt x="877" y="6"/>
                    <a:pt x="875" y="5"/>
                    <a:pt x="873" y="5"/>
                  </a:cubicBezTo>
                  <a:cubicBezTo>
                    <a:pt x="867" y="5"/>
                    <a:pt x="867" y="5"/>
                    <a:pt x="867" y="5"/>
                  </a:cubicBezTo>
                  <a:cubicBezTo>
                    <a:pt x="867" y="44"/>
                    <a:pt x="867" y="44"/>
                    <a:pt x="867" y="44"/>
                  </a:cubicBezTo>
                  <a:cubicBezTo>
                    <a:pt x="867" y="47"/>
                    <a:pt x="867" y="49"/>
                    <a:pt x="867" y="49"/>
                  </a:cubicBezTo>
                  <a:cubicBezTo>
                    <a:pt x="868" y="51"/>
                    <a:pt x="870" y="51"/>
                    <a:pt x="871" y="51"/>
                  </a:cubicBezTo>
                  <a:cubicBezTo>
                    <a:pt x="873" y="51"/>
                    <a:pt x="873" y="51"/>
                    <a:pt x="873" y="51"/>
                  </a:cubicBezTo>
                  <a:cubicBezTo>
                    <a:pt x="873" y="52"/>
                    <a:pt x="873" y="52"/>
                    <a:pt x="873" y="52"/>
                  </a:cubicBezTo>
                  <a:cubicBezTo>
                    <a:pt x="853" y="52"/>
                    <a:pt x="853" y="52"/>
                    <a:pt x="853" y="52"/>
                  </a:cubicBezTo>
                  <a:cubicBezTo>
                    <a:pt x="853" y="51"/>
                    <a:pt x="853" y="51"/>
                    <a:pt x="853" y="51"/>
                  </a:cubicBezTo>
                  <a:cubicBezTo>
                    <a:pt x="854" y="51"/>
                    <a:pt x="854" y="51"/>
                    <a:pt x="854" y="51"/>
                  </a:cubicBezTo>
                  <a:cubicBezTo>
                    <a:pt x="856" y="51"/>
                    <a:pt x="858" y="50"/>
                    <a:pt x="859" y="49"/>
                  </a:cubicBezTo>
                  <a:cubicBezTo>
                    <a:pt x="859" y="48"/>
                    <a:pt x="859" y="47"/>
                    <a:pt x="859" y="43"/>
                  </a:cubicBezTo>
                  <a:cubicBezTo>
                    <a:pt x="859" y="5"/>
                    <a:pt x="859" y="5"/>
                    <a:pt x="859" y="5"/>
                  </a:cubicBezTo>
                  <a:cubicBezTo>
                    <a:pt x="853" y="5"/>
                    <a:pt x="853" y="5"/>
                    <a:pt x="853" y="5"/>
                  </a:cubicBezTo>
                  <a:cubicBezTo>
                    <a:pt x="851" y="5"/>
                    <a:pt x="849" y="5"/>
                    <a:pt x="849" y="6"/>
                  </a:cubicBezTo>
                  <a:cubicBezTo>
                    <a:pt x="847" y="6"/>
                    <a:pt x="846" y="7"/>
                    <a:pt x="845" y="9"/>
                  </a:cubicBezTo>
                  <a:cubicBezTo>
                    <a:pt x="845" y="10"/>
                    <a:pt x="844" y="12"/>
                    <a:pt x="844" y="14"/>
                  </a:cubicBezTo>
                  <a:cubicBezTo>
                    <a:pt x="843" y="14"/>
                    <a:pt x="843" y="14"/>
                    <a:pt x="843" y="14"/>
                  </a:cubicBezTo>
                  <a:cubicBezTo>
                    <a:pt x="843" y="3"/>
                    <a:pt x="843" y="3"/>
                    <a:pt x="843" y="3"/>
                  </a:cubicBezTo>
                  <a:cubicBezTo>
                    <a:pt x="883" y="3"/>
                    <a:pt x="883" y="3"/>
                    <a:pt x="883" y="3"/>
                  </a:cubicBezTo>
                  <a:close/>
                  <a:moveTo>
                    <a:pt x="891" y="31"/>
                  </a:moveTo>
                  <a:cubicBezTo>
                    <a:pt x="891" y="37"/>
                    <a:pt x="893" y="40"/>
                    <a:pt x="895" y="43"/>
                  </a:cubicBezTo>
                  <a:cubicBezTo>
                    <a:pt x="897" y="46"/>
                    <a:pt x="900" y="48"/>
                    <a:pt x="903" y="48"/>
                  </a:cubicBezTo>
                  <a:cubicBezTo>
                    <a:pt x="905" y="48"/>
                    <a:pt x="907" y="47"/>
                    <a:pt x="909" y="46"/>
                  </a:cubicBezTo>
                  <a:cubicBezTo>
                    <a:pt x="911" y="45"/>
                    <a:pt x="912" y="43"/>
                    <a:pt x="913" y="39"/>
                  </a:cubicBezTo>
                  <a:cubicBezTo>
                    <a:pt x="914" y="40"/>
                    <a:pt x="914" y="40"/>
                    <a:pt x="914" y="40"/>
                  </a:cubicBezTo>
                  <a:cubicBezTo>
                    <a:pt x="914" y="43"/>
                    <a:pt x="912" y="47"/>
                    <a:pt x="910" y="49"/>
                  </a:cubicBezTo>
                  <a:cubicBezTo>
                    <a:pt x="907" y="52"/>
                    <a:pt x="904" y="53"/>
                    <a:pt x="901" y="53"/>
                  </a:cubicBezTo>
                  <a:cubicBezTo>
                    <a:pt x="897" y="53"/>
                    <a:pt x="893" y="52"/>
                    <a:pt x="891" y="49"/>
                  </a:cubicBezTo>
                  <a:cubicBezTo>
                    <a:pt x="888" y="45"/>
                    <a:pt x="887" y="41"/>
                    <a:pt x="887" y="36"/>
                  </a:cubicBezTo>
                  <a:cubicBezTo>
                    <a:pt x="887" y="30"/>
                    <a:pt x="888" y="25"/>
                    <a:pt x="891" y="22"/>
                  </a:cubicBezTo>
                  <a:cubicBezTo>
                    <a:pt x="894" y="19"/>
                    <a:pt x="897" y="17"/>
                    <a:pt x="902" y="17"/>
                  </a:cubicBezTo>
                  <a:cubicBezTo>
                    <a:pt x="905" y="17"/>
                    <a:pt x="909" y="19"/>
                    <a:pt x="911" y="21"/>
                  </a:cubicBezTo>
                  <a:cubicBezTo>
                    <a:pt x="913" y="23"/>
                    <a:pt x="915" y="27"/>
                    <a:pt x="915" y="31"/>
                  </a:cubicBezTo>
                  <a:cubicBezTo>
                    <a:pt x="891" y="31"/>
                    <a:pt x="891" y="31"/>
                    <a:pt x="891" y="31"/>
                  </a:cubicBezTo>
                  <a:close/>
                  <a:moveTo>
                    <a:pt x="891" y="29"/>
                  </a:moveTo>
                  <a:cubicBezTo>
                    <a:pt x="907" y="29"/>
                    <a:pt x="907" y="29"/>
                    <a:pt x="907" y="29"/>
                  </a:cubicBezTo>
                  <a:cubicBezTo>
                    <a:pt x="907" y="27"/>
                    <a:pt x="906" y="26"/>
                    <a:pt x="906" y="25"/>
                  </a:cubicBezTo>
                  <a:cubicBezTo>
                    <a:pt x="905" y="24"/>
                    <a:pt x="904" y="23"/>
                    <a:pt x="903" y="22"/>
                  </a:cubicBezTo>
                  <a:cubicBezTo>
                    <a:pt x="902" y="21"/>
                    <a:pt x="901" y="21"/>
                    <a:pt x="899" y="21"/>
                  </a:cubicBezTo>
                  <a:cubicBezTo>
                    <a:pt x="897" y="21"/>
                    <a:pt x="896" y="21"/>
                    <a:pt x="894" y="23"/>
                  </a:cubicBezTo>
                  <a:cubicBezTo>
                    <a:pt x="893" y="24"/>
                    <a:pt x="892" y="27"/>
                    <a:pt x="891" y="29"/>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07" name="Freeform 35"/>
            <p:cNvSpPr>
              <a:spLocks noEditPoints="1"/>
            </p:cNvSpPr>
            <p:nvPr userDrawn="1"/>
          </p:nvSpPr>
          <p:spPr bwMode="auto">
            <a:xfrm>
              <a:off x="10679175" y="4943779"/>
              <a:ext cx="873125" cy="103188"/>
            </a:xfrm>
            <a:custGeom>
              <a:avLst/>
              <a:gdLst>
                <a:gd name="T0" fmla="*/ 23 w 586"/>
                <a:gd name="T1" fmla="*/ 21 h 69"/>
                <a:gd name="T2" fmla="*/ 8 w 586"/>
                <a:gd name="T3" fmla="*/ 24 h 69"/>
                <a:gd name="T4" fmla="*/ 45 w 586"/>
                <a:gd name="T5" fmla="*/ 26 h 69"/>
                <a:gd name="T6" fmla="*/ 66 w 586"/>
                <a:gd name="T7" fmla="*/ 52 h 69"/>
                <a:gd name="T8" fmla="*/ 58 w 586"/>
                <a:gd name="T9" fmla="*/ 46 h 69"/>
                <a:gd name="T10" fmla="*/ 46 w 586"/>
                <a:gd name="T11" fmla="*/ 50 h 69"/>
                <a:gd name="T12" fmla="*/ 40 w 586"/>
                <a:gd name="T13" fmla="*/ 46 h 69"/>
                <a:gd name="T14" fmla="*/ 45 w 586"/>
                <a:gd name="T15" fmla="*/ 1 h 69"/>
                <a:gd name="T16" fmla="*/ 106 w 586"/>
                <a:gd name="T17" fmla="*/ 52 h 69"/>
                <a:gd name="T18" fmla="*/ 98 w 586"/>
                <a:gd name="T19" fmla="*/ 46 h 69"/>
                <a:gd name="T20" fmla="*/ 90 w 586"/>
                <a:gd name="T21" fmla="*/ 52 h 69"/>
                <a:gd name="T22" fmla="*/ 78 w 586"/>
                <a:gd name="T23" fmla="*/ 25 h 69"/>
                <a:gd name="T24" fmla="*/ 132 w 586"/>
                <a:gd name="T25" fmla="*/ 19 h 69"/>
                <a:gd name="T26" fmla="*/ 118 w 586"/>
                <a:gd name="T27" fmla="*/ 28 h 69"/>
                <a:gd name="T28" fmla="*/ 133 w 586"/>
                <a:gd name="T29" fmla="*/ 52 h 69"/>
                <a:gd name="T30" fmla="*/ 169 w 586"/>
                <a:gd name="T31" fmla="*/ 52 h 69"/>
                <a:gd name="T32" fmla="*/ 161 w 586"/>
                <a:gd name="T33" fmla="*/ 15 h 69"/>
                <a:gd name="T34" fmla="*/ 167 w 586"/>
                <a:gd name="T35" fmla="*/ 1 h 69"/>
                <a:gd name="T36" fmla="*/ 181 w 586"/>
                <a:gd name="T37" fmla="*/ 38 h 69"/>
                <a:gd name="T38" fmla="*/ 189 w 586"/>
                <a:gd name="T39" fmla="*/ 47 h 69"/>
                <a:gd name="T40" fmla="*/ 222 w 586"/>
                <a:gd name="T41" fmla="*/ 31 h 69"/>
                <a:gd name="T42" fmla="*/ 252 w 586"/>
                <a:gd name="T43" fmla="*/ 24 h 69"/>
                <a:gd name="T44" fmla="*/ 228 w 586"/>
                <a:gd name="T45" fmla="*/ 44 h 69"/>
                <a:gd name="T46" fmla="*/ 249 w 586"/>
                <a:gd name="T47" fmla="*/ 64 h 69"/>
                <a:gd name="T48" fmla="*/ 223 w 586"/>
                <a:gd name="T49" fmla="*/ 48 h 69"/>
                <a:gd name="T50" fmla="*/ 240 w 586"/>
                <a:gd name="T51" fmla="*/ 39 h 69"/>
                <a:gd name="T52" fmla="*/ 238 w 586"/>
                <a:gd name="T53" fmla="*/ 66 h 69"/>
                <a:gd name="T54" fmla="*/ 274 w 586"/>
                <a:gd name="T55" fmla="*/ 21 h 69"/>
                <a:gd name="T56" fmla="*/ 286 w 586"/>
                <a:gd name="T57" fmla="*/ 21 h 69"/>
                <a:gd name="T58" fmla="*/ 290 w 586"/>
                <a:gd name="T59" fmla="*/ 25 h 69"/>
                <a:gd name="T60" fmla="*/ 267 w 586"/>
                <a:gd name="T61" fmla="*/ 62 h 69"/>
                <a:gd name="T62" fmla="*/ 258 w 586"/>
                <a:gd name="T63" fmla="*/ 20 h 69"/>
                <a:gd name="T64" fmla="*/ 319 w 586"/>
                <a:gd name="T65" fmla="*/ 49 h 69"/>
                <a:gd name="T66" fmla="*/ 322 w 586"/>
                <a:gd name="T67" fmla="*/ 34 h 69"/>
                <a:gd name="T68" fmla="*/ 368 w 586"/>
                <a:gd name="T69" fmla="*/ 45 h 69"/>
                <a:gd name="T70" fmla="*/ 360 w 586"/>
                <a:gd name="T71" fmla="*/ 52 h 69"/>
                <a:gd name="T72" fmla="*/ 364 w 586"/>
                <a:gd name="T73" fmla="*/ 8 h 69"/>
                <a:gd name="T74" fmla="*/ 378 w 586"/>
                <a:gd name="T75" fmla="*/ 6 h 69"/>
                <a:gd name="T76" fmla="*/ 377 w 586"/>
                <a:gd name="T77" fmla="*/ 22 h 69"/>
                <a:gd name="T78" fmla="*/ 408 w 586"/>
                <a:gd name="T79" fmla="*/ 16 h 69"/>
                <a:gd name="T80" fmla="*/ 433 w 586"/>
                <a:gd name="T81" fmla="*/ 52 h 69"/>
                <a:gd name="T82" fmla="*/ 435 w 586"/>
                <a:gd name="T83" fmla="*/ 6 h 69"/>
                <a:gd name="T84" fmla="*/ 476 w 586"/>
                <a:gd name="T85" fmla="*/ 20 h 69"/>
                <a:gd name="T86" fmla="*/ 468 w 586"/>
                <a:gd name="T87" fmla="*/ 54 h 69"/>
                <a:gd name="T88" fmla="*/ 472 w 586"/>
                <a:gd name="T89" fmla="*/ 24 h 69"/>
                <a:gd name="T90" fmla="*/ 466 w 586"/>
                <a:gd name="T91" fmla="*/ 54 h 69"/>
                <a:gd name="T92" fmla="*/ 454 w 586"/>
                <a:gd name="T93" fmla="*/ 6 h 69"/>
                <a:gd name="T94" fmla="*/ 502 w 586"/>
                <a:gd name="T95" fmla="*/ 5 h 69"/>
                <a:gd name="T96" fmla="*/ 502 w 586"/>
                <a:gd name="T97" fmla="*/ 46 h 69"/>
                <a:gd name="T98" fmla="*/ 495 w 586"/>
                <a:gd name="T99" fmla="*/ 50 h 69"/>
                <a:gd name="T100" fmla="*/ 500 w 586"/>
                <a:gd name="T101" fmla="*/ 19 h 69"/>
                <a:gd name="T102" fmla="*/ 544 w 586"/>
                <a:gd name="T103" fmla="*/ 50 h 69"/>
                <a:gd name="T104" fmla="*/ 538 w 586"/>
                <a:gd name="T105" fmla="*/ 49 h 69"/>
                <a:gd name="T106" fmla="*/ 526 w 586"/>
                <a:gd name="T107" fmla="*/ 52 h 69"/>
                <a:gd name="T108" fmla="*/ 518 w 586"/>
                <a:gd name="T109" fmla="*/ 33 h 69"/>
                <a:gd name="T110" fmla="*/ 524 w 586"/>
                <a:gd name="T111" fmla="*/ 26 h 69"/>
                <a:gd name="T112" fmla="*/ 574 w 586"/>
                <a:gd name="T113" fmla="*/ 31 h 69"/>
                <a:gd name="T114" fmla="*/ 560 w 586"/>
                <a:gd name="T115" fmla="*/ 30 h 69"/>
                <a:gd name="T116" fmla="*/ 580 w 586"/>
                <a:gd name="T117" fmla="*/ 41 h 69"/>
                <a:gd name="T118" fmla="*/ 575 w 586"/>
                <a:gd name="T119" fmla="*/ 52 h 69"/>
                <a:gd name="T120" fmla="*/ 566 w 586"/>
                <a:gd name="T121" fmla="*/ 5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86" h="69">
                  <a:moveTo>
                    <a:pt x="27" y="41"/>
                  </a:moveTo>
                  <a:cubicBezTo>
                    <a:pt x="26" y="45"/>
                    <a:pt x="24" y="49"/>
                    <a:pt x="22" y="51"/>
                  </a:cubicBezTo>
                  <a:cubicBezTo>
                    <a:pt x="19" y="54"/>
                    <a:pt x="16" y="55"/>
                    <a:pt x="13" y="55"/>
                  </a:cubicBezTo>
                  <a:cubicBezTo>
                    <a:pt x="10" y="55"/>
                    <a:pt x="6" y="53"/>
                    <a:pt x="4" y="50"/>
                  </a:cubicBezTo>
                  <a:cubicBezTo>
                    <a:pt x="1" y="47"/>
                    <a:pt x="0" y="42"/>
                    <a:pt x="0" y="37"/>
                  </a:cubicBezTo>
                  <a:cubicBezTo>
                    <a:pt x="0" y="32"/>
                    <a:pt x="1" y="27"/>
                    <a:pt x="4" y="24"/>
                  </a:cubicBezTo>
                  <a:cubicBezTo>
                    <a:pt x="7" y="20"/>
                    <a:pt x="11" y="18"/>
                    <a:pt x="15" y="18"/>
                  </a:cubicBezTo>
                  <a:cubicBezTo>
                    <a:pt x="18" y="18"/>
                    <a:pt x="21" y="19"/>
                    <a:pt x="23" y="21"/>
                  </a:cubicBezTo>
                  <a:cubicBezTo>
                    <a:pt x="25" y="23"/>
                    <a:pt x="26" y="25"/>
                    <a:pt x="26" y="27"/>
                  </a:cubicBezTo>
                  <a:cubicBezTo>
                    <a:pt x="26" y="28"/>
                    <a:pt x="26" y="28"/>
                    <a:pt x="26" y="29"/>
                  </a:cubicBezTo>
                  <a:cubicBezTo>
                    <a:pt x="25" y="30"/>
                    <a:pt x="24" y="30"/>
                    <a:pt x="23" y="30"/>
                  </a:cubicBezTo>
                  <a:cubicBezTo>
                    <a:pt x="22" y="30"/>
                    <a:pt x="21" y="30"/>
                    <a:pt x="20" y="28"/>
                  </a:cubicBezTo>
                  <a:cubicBezTo>
                    <a:pt x="20" y="28"/>
                    <a:pt x="19" y="27"/>
                    <a:pt x="19" y="26"/>
                  </a:cubicBezTo>
                  <a:cubicBezTo>
                    <a:pt x="19" y="24"/>
                    <a:pt x="18" y="23"/>
                    <a:pt x="18" y="22"/>
                  </a:cubicBezTo>
                  <a:cubicBezTo>
                    <a:pt x="17" y="22"/>
                    <a:pt x="16" y="21"/>
                    <a:pt x="14" y="21"/>
                  </a:cubicBezTo>
                  <a:cubicBezTo>
                    <a:pt x="12" y="21"/>
                    <a:pt x="10" y="22"/>
                    <a:pt x="8" y="24"/>
                  </a:cubicBezTo>
                  <a:cubicBezTo>
                    <a:pt x="6" y="26"/>
                    <a:pt x="6" y="30"/>
                    <a:pt x="6" y="34"/>
                  </a:cubicBezTo>
                  <a:cubicBezTo>
                    <a:pt x="6" y="38"/>
                    <a:pt x="6" y="41"/>
                    <a:pt x="8" y="44"/>
                  </a:cubicBezTo>
                  <a:cubicBezTo>
                    <a:pt x="10" y="48"/>
                    <a:pt x="13" y="49"/>
                    <a:pt x="16" y="49"/>
                  </a:cubicBezTo>
                  <a:cubicBezTo>
                    <a:pt x="18" y="49"/>
                    <a:pt x="20" y="48"/>
                    <a:pt x="22" y="47"/>
                  </a:cubicBezTo>
                  <a:cubicBezTo>
                    <a:pt x="24" y="46"/>
                    <a:pt x="25" y="44"/>
                    <a:pt x="27" y="41"/>
                  </a:cubicBezTo>
                  <a:cubicBezTo>
                    <a:pt x="27" y="41"/>
                    <a:pt x="27" y="41"/>
                    <a:pt x="27" y="41"/>
                  </a:cubicBezTo>
                  <a:close/>
                  <a:moveTo>
                    <a:pt x="45" y="1"/>
                  </a:moveTo>
                  <a:cubicBezTo>
                    <a:pt x="45" y="26"/>
                    <a:pt x="45" y="26"/>
                    <a:pt x="45" y="26"/>
                  </a:cubicBezTo>
                  <a:cubicBezTo>
                    <a:pt x="48" y="22"/>
                    <a:pt x="50" y="21"/>
                    <a:pt x="51" y="20"/>
                  </a:cubicBezTo>
                  <a:cubicBezTo>
                    <a:pt x="53" y="19"/>
                    <a:pt x="54" y="18"/>
                    <a:pt x="56" y="18"/>
                  </a:cubicBezTo>
                  <a:cubicBezTo>
                    <a:pt x="58" y="18"/>
                    <a:pt x="60" y="19"/>
                    <a:pt x="61" y="20"/>
                  </a:cubicBezTo>
                  <a:cubicBezTo>
                    <a:pt x="62" y="21"/>
                    <a:pt x="63" y="23"/>
                    <a:pt x="64" y="25"/>
                  </a:cubicBezTo>
                  <a:cubicBezTo>
                    <a:pt x="64" y="27"/>
                    <a:pt x="64" y="30"/>
                    <a:pt x="64" y="34"/>
                  </a:cubicBezTo>
                  <a:cubicBezTo>
                    <a:pt x="64" y="46"/>
                    <a:pt x="64" y="46"/>
                    <a:pt x="64" y="46"/>
                  </a:cubicBezTo>
                  <a:cubicBezTo>
                    <a:pt x="64" y="48"/>
                    <a:pt x="64" y="50"/>
                    <a:pt x="65" y="50"/>
                  </a:cubicBezTo>
                  <a:cubicBezTo>
                    <a:pt x="65" y="51"/>
                    <a:pt x="66" y="52"/>
                    <a:pt x="66" y="52"/>
                  </a:cubicBezTo>
                  <a:cubicBezTo>
                    <a:pt x="66" y="52"/>
                    <a:pt x="68" y="52"/>
                    <a:pt x="69" y="52"/>
                  </a:cubicBezTo>
                  <a:cubicBezTo>
                    <a:pt x="69" y="54"/>
                    <a:pt x="69" y="54"/>
                    <a:pt x="69" y="54"/>
                  </a:cubicBezTo>
                  <a:cubicBezTo>
                    <a:pt x="53" y="54"/>
                    <a:pt x="53" y="54"/>
                    <a:pt x="53" y="54"/>
                  </a:cubicBezTo>
                  <a:cubicBezTo>
                    <a:pt x="53" y="52"/>
                    <a:pt x="53" y="52"/>
                    <a:pt x="53" y="52"/>
                  </a:cubicBezTo>
                  <a:cubicBezTo>
                    <a:pt x="54" y="52"/>
                    <a:pt x="54" y="52"/>
                    <a:pt x="54" y="52"/>
                  </a:cubicBezTo>
                  <a:cubicBezTo>
                    <a:pt x="56" y="52"/>
                    <a:pt x="56" y="52"/>
                    <a:pt x="57" y="52"/>
                  </a:cubicBezTo>
                  <a:cubicBezTo>
                    <a:pt x="58" y="51"/>
                    <a:pt x="58" y="50"/>
                    <a:pt x="58" y="50"/>
                  </a:cubicBezTo>
                  <a:cubicBezTo>
                    <a:pt x="58" y="49"/>
                    <a:pt x="58" y="48"/>
                    <a:pt x="58" y="46"/>
                  </a:cubicBezTo>
                  <a:cubicBezTo>
                    <a:pt x="58" y="34"/>
                    <a:pt x="58" y="34"/>
                    <a:pt x="58" y="34"/>
                  </a:cubicBezTo>
                  <a:cubicBezTo>
                    <a:pt x="58" y="30"/>
                    <a:pt x="58" y="28"/>
                    <a:pt x="58" y="27"/>
                  </a:cubicBezTo>
                  <a:cubicBezTo>
                    <a:pt x="58" y="26"/>
                    <a:pt x="57" y="25"/>
                    <a:pt x="56" y="24"/>
                  </a:cubicBezTo>
                  <a:cubicBezTo>
                    <a:pt x="56" y="24"/>
                    <a:pt x="55" y="23"/>
                    <a:pt x="54" y="23"/>
                  </a:cubicBezTo>
                  <a:cubicBezTo>
                    <a:pt x="52" y="23"/>
                    <a:pt x="51" y="24"/>
                    <a:pt x="50" y="24"/>
                  </a:cubicBezTo>
                  <a:cubicBezTo>
                    <a:pt x="49" y="25"/>
                    <a:pt x="47" y="26"/>
                    <a:pt x="46" y="28"/>
                  </a:cubicBezTo>
                  <a:cubicBezTo>
                    <a:pt x="46" y="46"/>
                    <a:pt x="46" y="46"/>
                    <a:pt x="46" y="46"/>
                  </a:cubicBezTo>
                  <a:cubicBezTo>
                    <a:pt x="46" y="48"/>
                    <a:pt x="46" y="50"/>
                    <a:pt x="46" y="50"/>
                  </a:cubicBezTo>
                  <a:cubicBezTo>
                    <a:pt x="46" y="51"/>
                    <a:pt x="47" y="52"/>
                    <a:pt x="47" y="52"/>
                  </a:cubicBezTo>
                  <a:cubicBezTo>
                    <a:pt x="48" y="52"/>
                    <a:pt x="49" y="52"/>
                    <a:pt x="51" y="52"/>
                  </a:cubicBezTo>
                  <a:cubicBezTo>
                    <a:pt x="51" y="54"/>
                    <a:pt x="51" y="54"/>
                    <a:pt x="51" y="54"/>
                  </a:cubicBezTo>
                  <a:cubicBezTo>
                    <a:pt x="34" y="54"/>
                    <a:pt x="34" y="54"/>
                    <a:pt x="34" y="54"/>
                  </a:cubicBezTo>
                  <a:cubicBezTo>
                    <a:pt x="34" y="52"/>
                    <a:pt x="34" y="52"/>
                    <a:pt x="34" y="52"/>
                  </a:cubicBezTo>
                  <a:cubicBezTo>
                    <a:pt x="36" y="52"/>
                    <a:pt x="37" y="52"/>
                    <a:pt x="38" y="52"/>
                  </a:cubicBezTo>
                  <a:cubicBezTo>
                    <a:pt x="38" y="51"/>
                    <a:pt x="39" y="51"/>
                    <a:pt x="39" y="50"/>
                  </a:cubicBezTo>
                  <a:cubicBezTo>
                    <a:pt x="40" y="49"/>
                    <a:pt x="40" y="48"/>
                    <a:pt x="40" y="46"/>
                  </a:cubicBezTo>
                  <a:cubicBezTo>
                    <a:pt x="40" y="15"/>
                    <a:pt x="40" y="15"/>
                    <a:pt x="40" y="15"/>
                  </a:cubicBezTo>
                  <a:cubicBezTo>
                    <a:pt x="40" y="11"/>
                    <a:pt x="40" y="8"/>
                    <a:pt x="39" y="8"/>
                  </a:cubicBezTo>
                  <a:cubicBezTo>
                    <a:pt x="39" y="7"/>
                    <a:pt x="39" y="6"/>
                    <a:pt x="38" y="6"/>
                  </a:cubicBezTo>
                  <a:cubicBezTo>
                    <a:pt x="38" y="5"/>
                    <a:pt x="38" y="5"/>
                    <a:pt x="37" y="5"/>
                  </a:cubicBezTo>
                  <a:cubicBezTo>
                    <a:pt x="36" y="5"/>
                    <a:pt x="36" y="5"/>
                    <a:pt x="34" y="6"/>
                  </a:cubicBezTo>
                  <a:cubicBezTo>
                    <a:pt x="34" y="4"/>
                    <a:pt x="34" y="4"/>
                    <a:pt x="34" y="4"/>
                  </a:cubicBezTo>
                  <a:cubicBezTo>
                    <a:pt x="44" y="0"/>
                    <a:pt x="44" y="0"/>
                    <a:pt x="44" y="0"/>
                  </a:cubicBezTo>
                  <a:cubicBezTo>
                    <a:pt x="45" y="1"/>
                    <a:pt x="45" y="1"/>
                    <a:pt x="45" y="1"/>
                  </a:cubicBezTo>
                  <a:close/>
                  <a:moveTo>
                    <a:pt x="85" y="26"/>
                  </a:moveTo>
                  <a:cubicBezTo>
                    <a:pt x="89" y="21"/>
                    <a:pt x="92" y="19"/>
                    <a:pt x="96" y="19"/>
                  </a:cubicBezTo>
                  <a:cubicBezTo>
                    <a:pt x="97" y="19"/>
                    <a:pt x="99" y="19"/>
                    <a:pt x="100" y="20"/>
                  </a:cubicBezTo>
                  <a:cubicBezTo>
                    <a:pt x="102" y="21"/>
                    <a:pt x="103" y="22"/>
                    <a:pt x="104" y="24"/>
                  </a:cubicBezTo>
                  <a:cubicBezTo>
                    <a:pt x="104" y="26"/>
                    <a:pt x="104" y="28"/>
                    <a:pt x="104" y="31"/>
                  </a:cubicBezTo>
                  <a:cubicBezTo>
                    <a:pt x="104" y="46"/>
                    <a:pt x="104" y="46"/>
                    <a:pt x="104" y="46"/>
                  </a:cubicBezTo>
                  <a:cubicBezTo>
                    <a:pt x="104" y="48"/>
                    <a:pt x="104" y="49"/>
                    <a:pt x="105" y="50"/>
                  </a:cubicBezTo>
                  <a:cubicBezTo>
                    <a:pt x="105" y="51"/>
                    <a:pt x="106" y="51"/>
                    <a:pt x="106" y="52"/>
                  </a:cubicBezTo>
                  <a:cubicBezTo>
                    <a:pt x="106" y="52"/>
                    <a:pt x="108" y="52"/>
                    <a:pt x="109" y="52"/>
                  </a:cubicBezTo>
                  <a:cubicBezTo>
                    <a:pt x="109" y="53"/>
                    <a:pt x="109" y="53"/>
                    <a:pt x="109" y="53"/>
                  </a:cubicBezTo>
                  <a:cubicBezTo>
                    <a:pt x="93" y="53"/>
                    <a:pt x="93" y="53"/>
                    <a:pt x="93" y="53"/>
                  </a:cubicBezTo>
                  <a:cubicBezTo>
                    <a:pt x="93" y="52"/>
                    <a:pt x="93" y="52"/>
                    <a:pt x="93" y="52"/>
                  </a:cubicBezTo>
                  <a:cubicBezTo>
                    <a:pt x="94" y="52"/>
                    <a:pt x="94" y="52"/>
                    <a:pt x="94" y="52"/>
                  </a:cubicBezTo>
                  <a:cubicBezTo>
                    <a:pt x="96" y="52"/>
                    <a:pt x="96" y="52"/>
                    <a:pt x="97" y="51"/>
                  </a:cubicBezTo>
                  <a:cubicBezTo>
                    <a:pt x="98" y="51"/>
                    <a:pt x="98" y="50"/>
                    <a:pt x="98" y="49"/>
                  </a:cubicBezTo>
                  <a:cubicBezTo>
                    <a:pt x="98" y="49"/>
                    <a:pt x="98" y="48"/>
                    <a:pt x="98" y="46"/>
                  </a:cubicBezTo>
                  <a:cubicBezTo>
                    <a:pt x="98" y="32"/>
                    <a:pt x="98" y="32"/>
                    <a:pt x="98" y="32"/>
                  </a:cubicBezTo>
                  <a:cubicBezTo>
                    <a:pt x="98" y="28"/>
                    <a:pt x="98" y="26"/>
                    <a:pt x="97" y="25"/>
                  </a:cubicBezTo>
                  <a:cubicBezTo>
                    <a:pt x="96" y="24"/>
                    <a:pt x="95" y="23"/>
                    <a:pt x="93" y="23"/>
                  </a:cubicBezTo>
                  <a:cubicBezTo>
                    <a:pt x="90" y="23"/>
                    <a:pt x="88" y="24"/>
                    <a:pt x="85" y="28"/>
                  </a:cubicBezTo>
                  <a:cubicBezTo>
                    <a:pt x="85" y="46"/>
                    <a:pt x="85" y="46"/>
                    <a:pt x="85" y="46"/>
                  </a:cubicBezTo>
                  <a:cubicBezTo>
                    <a:pt x="85" y="48"/>
                    <a:pt x="85" y="49"/>
                    <a:pt x="85" y="50"/>
                  </a:cubicBezTo>
                  <a:cubicBezTo>
                    <a:pt x="86" y="51"/>
                    <a:pt x="86" y="51"/>
                    <a:pt x="86" y="52"/>
                  </a:cubicBezTo>
                  <a:cubicBezTo>
                    <a:pt x="87" y="52"/>
                    <a:pt x="88" y="52"/>
                    <a:pt x="90" y="52"/>
                  </a:cubicBezTo>
                  <a:cubicBezTo>
                    <a:pt x="90" y="53"/>
                    <a:pt x="90" y="53"/>
                    <a:pt x="90" y="53"/>
                  </a:cubicBezTo>
                  <a:cubicBezTo>
                    <a:pt x="74" y="53"/>
                    <a:pt x="74" y="53"/>
                    <a:pt x="74" y="53"/>
                  </a:cubicBezTo>
                  <a:cubicBezTo>
                    <a:pt x="74" y="52"/>
                    <a:pt x="74" y="52"/>
                    <a:pt x="74" y="52"/>
                  </a:cubicBezTo>
                  <a:cubicBezTo>
                    <a:pt x="75" y="52"/>
                    <a:pt x="75" y="52"/>
                    <a:pt x="75" y="52"/>
                  </a:cubicBezTo>
                  <a:cubicBezTo>
                    <a:pt x="76" y="52"/>
                    <a:pt x="78" y="52"/>
                    <a:pt x="78" y="51"/>
                  </a:cubicBezTo>
                  <a:cubicBezTo>
                    <a:pt x="78" y="50"/>
                    <a:pt x="79" y="48"/>
                    <a:pt x="79" y="46"/>
                  </a:cubicBezTo>
                  <a:cubicBezTo>
                    <a:pt x="79" y="33"/>
                    <a:pt x="79" y="33"/>
                    <a:pt x="79" y="33"/>
                  </a:cubicBezTo>
                  <a:cubicBezTo>
                    <a:pt x="79" y="29"/>
                    <a:pt x="79" y="26"/>
                    <a:pt x="78" y="25"/>
                  </a:cubicBezTo>
                  <a:cubicBezTo>
                    <a:pt x="78" y="24"/>
                    <a:pt x="78" y="24"/>
                    <a:pt x="78" y="23"/>
                  </a:cubicBezTo>
                  <a:cubicBezTo>
                    <a:pt x="77" y="23"/>
                    <a:pt x="77" y="23"/>
                    <a:pt x="76" y="23"/>
                  </a:cubicBezTo>
                  <a:cubicBezTo>
                    <a:pt x="75" y="23"/>
                    <a:pt x="74" y="23"/>
                    <a:pt x="74" y="23"/>
                  </a:cubicBezTo>
                  <a:cubicBezTo>
                    <a:pt x="73" y="22"/>
                    <a:pt x="73" y="22"/>
                    <a:pt x="73" y="22"/>
                  </a:cubicBezTo>
                  <a:cubicBezTo>
                    <a:pt x="83" y="18"/>
                    <a:pt x="83" y="18"/>
                    <a:pt x="83" y="18"/>
                  </a:cubicBezTo>
                  <a:cubicBezTo>
                    <a:pt x="85" y="18"/>
                    <a:pt x="85" y="18"/>
                    <a:pt x="85" y="18"/>
                  </a:cubicBezTo>
                  <a:cubicBezTo>
                    <a:pt x="85" y="26"/>
                    <a:pt x="85" y="26"/>
                    <a:pt x="85" y="26"/>
                  </a:cubicBezTo>
                  <a:close/>
                  <a:moveTo>
                    <a:pt x="132" y="19"/>
                  </a:moveTo>
                  <a:cubicBezTo>
                    <a:pt x="136" y="19"/>
                    <a:pt x="140" y="21"/>
                    <a:pt x="144" y="25"/>
                  </a:cubicBezTo>
                  <a:cubicBezTo>
                    <a:pt x="146" y="28"/>
                    <a:pt x="148" y="32"/>
                    <a:pt x="148" y="36"/>
                  </a:cubicBezTo>
                  <a:cubicBezTo>
                    <a:pt x="148" y="40"/>
                    <a:pt x="147" y="42"/>
                    <a:pt x="146" y="46"/>
                  </a:cubicBezTo>
                  <a:cubicBezTo>
                    <a:pt x="144" y="49"/>
                    <a:pt x="142" y="51"/>
                    <a:pt x="140" y="53"/>
                  </a:cubicBezTo>
                  <a:cubicBezTo>
                    <a:pt x="137" y="54"/>
                    <a:pt x="134" y="55"/>
                    <a:pt x="131" y="55"/>
                  </a:cubicBezTo>
                  <a:cubicBezTo>
                    <a:pt x="126" y="55"/>
                    <a:pt x="122" y="53"/>
                    <a:pt x="120" y="49"/>
                  </a:cubicBezTo>
                  <a:cubicBezTo>
                    <a:pt x="117" y="46"/>
                    <a:pt x="116" y="42"/>
                    <a:pt x="116" y="38"/>
                  </a:cubicBezTo>
                  <a:cubicBezTo>
                    <a:pt x="116" y="34"/>
                    <a:pt x="117" y="31"/>
                    <a:pt x="118" y="28"/>
                  </a:cubicBezTo>
                  <a:cubicBezTo>
                    <a:pt x="120" y="26"/>
                    <a:pt x="122" y="23"/>
                    <a:pt x="124" y="22"/>
                  </a:cubicBezTo>
                  <a:cubicBezTo>
                    <a:pt x="126" y="20"/>
                    <a:pt x="129" y="19"/>
                    <a:pt x="132" y="19"/>
                  </a:cubicBezTo>
                  <a:close/>
                  <a:moveTo>
                    <a:pt x="130" y="21"/>
                  </a:moveTo>
                  <a:cubicBezTo>
                    <a:pt x="129" y="21"/>
                    <a:pt x="128" y="22"/>
                    <a:pt x="127" y="22"/>
                  </a:cubicBezTo>
                  <a:cubicBezTo>
                    <a:pt x="126" y="23"/>
                    <a:pt x="124" y="24"/>
                    <a:pt x="124" y="26"/>
                  </a:cubicBezTo>
                  <a:cubicBezTo>
                    <a:pt x="123" y="28"/>
                    <a:pt x="122" y="31"/>
                    <a:pt x="122" y="34"/>
                  </a:cubicBezTo>
                  <a:cubicBezTo>
                    <a:pt x="122" y="39"/>
                    <a:pt x="123" y="43"/>
                    <a:pt x="125" y="47"/>
                  </a:cubicBezTo>
                  <a:cubicBezTo>
                    <a:pt x="127" y="50"/>
                    <a:pt x="130" y="52"/>
                    <a:pt x="133" y="52"/>
                  </a:cubicBezTo>
                  <a:cubicBezTo>
                    <a:pt x="135" y="52"/>
                    <a:pt x="137" y="51"/>
                    <a:pt x="138" y="49"/>
                  </a:cubicBezTo>
                  <a:cubicBezTo>
                    <a:pt x="140" y="47"/>
                    <a:pt x="141" y="44"/>
                    <a:pt x="141" y="39"/>
                  </a:cubicBezTo>
                  <a:cubicBezTo>
                    <a:pt x="141" y="33"/>
                    <a:pt x="140" y="28"/>
                    <a:pt x="137" y="25"/>
                  </a:cubicBezTo>
                  <a:cubicBezTo>
                    <a:pt x="135" y="22"/>
                    <a:pt x="133" y="21"/>
                    <a:pt x="130" y="21"/>
                  </a:cubicBezTo>
                  <a:close/>
                  <a:moveTo>
                    <a:pt x="167" y="1"/>
                  </a:moveTo>
                  <a:cubicBezTo>
                    <a:pt x="167" y="46"/>
                    <a:pt x="167" y="46"/>
                    <a:pt x="167" y="46"/>
                  </a:cubicBezTo>
                  <a:cubicBezTo>
                    <a:pt x="167" y="48"/>
                    <a:pt x="167" y="50"/>
                    <a:pt x="168" y="50"/>
                  </a:cubicBezTo>
                  <a:cubicBezTo>
                    <a:pt x="168" y="51"/>
                    <a:pt x="168" y="52"/>
                    <a:pt x="169" y="52"/>
                  </a:cubicBezTo>
                  <a:cubicBezTo>
                    <a:pt x="170" y="52"/>
                    <a:pt x="170" y="52"/>
                    <a:pt x="172" y="52"/>
                  </a:cubicBezTo>
                  <a:cubicBezTo>
                    <a:pt x="172" y="54"/>
                    <a:pt x="172" y="54"/>
                    <a:pt x="172" y="54"/>
                  </a:cubicBezTo>
                  <a:cubicBezTo>
                    <a:pt x="156" y="54"/>
                    <a:pt x="156" y="54"/>
                    <a:pt x="156" y="54"/>
                  </a:cubicBezTo>
                  <a:cubicBezTo>
                    <a:pt x="156" y="52"/>
                    <a:pt x="156" y="52"/>
                    <a:pt x="156" y="52"/>
                  </a:cubicBezTo>
                  <a:cubicBezTo>
                    <a:pt x="158" y="52"/>
                    <a:pt x="159" y="52"/>
                    <a:pt x="160" y="52"/>
                  </a:cubicBezTo>
                  <a:cubicBezTo>
                    <a:pt x="160" y="52"/>
                    <a:pt x="160" y="51"/>
                    <a:pt x="161" y="50"/>
                  </a:cubicBezTo>
                  <a:cubicBezTo>
                    <a:pt x="161" y="50"/>
                    <a:pt x="161" y="48"/>
                    <a:pt x="161" y="46"/>
                  </a:cubicBezTo>
                  <a:cubicBezTo>
                    <a:pt x="161" y="15"/>
                    <a:pt x="161" y="15"/>
                    <a:pt x="161" y="15"/>
                  </a:cubicBezTo>
                  <a:cubicBezTo>
                    <a:pt x="161" y="11"/>
                    <a:pt x="161" y="9"/>
                    <a:pt x="161" y="8"/>
                  </a:cubicBezTo>
                  <a:cubicBezTo>
                    <a:pt x="161" y="7"/>
                    <a:pt x="160" y="6"/>
                    <a:pt x="160" y="6"/>
                  </a:cubicBezTo>
                  <a:cubicBezTo>
                    <a:pt x="160" y="6"/>
                    <a:pt x="159" y="6"/>
                    <a:pt x="158" y="6"/>
                  </a:cubicBezTo>
                  <a:cubicBezTo>
                    <a:pt x="158" y="6"/>
                    <a:pt x="157" y="6"/>
                    <a:pt x="156" y="6"/>
                  </a:cubicBezTo>
                  <a:cubicBezTo>
                    <a:pt x="155" y="5"/>
                    <a:pt x="155" y="5"/>
                    <a:pt x="155" y="5"/>
                  </a:cubicBezTo>
                  <a:cubicBezTo>
                    <a:pt x="165" y="1"/>
                    <a:pt x="165" y="1"/>
                    <a:pt x="165" y="1"/>
                  </a:cubicBezTo>
                  <a:cubicBezTo>
                    <a:pt x="167" y="1"/>
                    <a:pt x="167" y="1"/>
                    <a:pt x="167" y="1"/>
                  </a:cubicBezTo>
                  <a:cubicBezTo>
                    <a:pt x="167" y="1"/>
                    <a:pt x="167" y="1"/>
                    <a:pt x="167" y="1"/>
                  </a:cubicBezTo>
                  <a:close/>
                  <a:moveTo>
                    <a:pt x="196" y="19"/>
                  </a:moveTo>
                  <a:cubicBezTo>
                    <a:pt x="201" y="19"/>
                    <a:pt x="205" y="21"/>
                    <a:pt x="208" y="25"/>
                  </a:cubicBezTo>
                  <a:cubicBezTo>
                    <a:pt x="210" y="28"/>
                    <a:pt x="212" y="32"/>
                    <a:pt x="212" y="36"/>
                  </a:cubicBezTo>
                  <a:cubicBezTo>
                    <a:pt x="212" y="40"/>
                    <a:pt x="211" y="42"/>
                    <a:pt x="210" y="46"/>
                  </a:cubicBezTo>
                  <a:cubicBezTo>
                    <a:pt x="209" y="49"/>
                    <a:pt x="207" y="51"/>
                    <a:pt x="204" y="53"/>
                  </a:cubicBezTo>
                  <a:cubicBezTo>
                    <a:pt x="202" y="54"/>
                    <a:pt x="199" y="55"/>
                    <a:pt x="196" y="55"/>
                  </a:cubicBezTo>
                  <a:cubicBezTo>
                    <a:pt x="191" y="55"/>
                    <a:pt x="187" y="53"/>
                    <a:pt x="184" y="49"/>
                  </a:cubicBezTo>
                  <a:cubicBezTo>
                    <a:pt x="182" y="46"/>
                    <a:pt x="181" y="42"/>
                    <a:pt x="181" y="38"/>
                  </a:cubicBezTo>
                  <a:cubicBezTo>
                    <a:pt x="181" y="34"/>
                    <a:pt x="182" y="31"/>
                    <a:pt x="183" y="28"/>
                  </a:cubicBezTo>
                  <a:cubicBezTo>
                    <a:pt x="185" y="26"/>
                    <a:pt x="187" y="23"/>
                    <a:pt x="189" y="22"/>
                  </a:cubicBezTo>
                  <a:cubicBezTo>
                    <a:pt x="190" y="20"/>
                    <a:pt x="193" y="19"/>
                    <a:pt x="196" y="19"/>
                  </a:cubicBezTo>
                  <a:close/>
                  <a:moveTo>
                    <a:pt x="195" y="21"/>
                  </a:moveTo>
                  <a:cubicBezTo>
                    <a:pt x="194" y="21"/>
                    <a:pt x="192" y="22"/>
                    <a:pt x="191" y="22"/>
                  </a:cubicBezTo>
                  <a:cubicBezTo>
                    <a:pt x="190" y="23"/>
                    <a:pt x="188" y="24"/>
                    <a:pt x="188" y="26"/>
                  </a:cubicBezTo>
                  <a:cubicBezTo>
                    <a:pt x="187" y="28"/>
                    <a:pt x="186" y="31"/>
                    <a:pt x="186" y="34"/>
                  </a:cubicBezTo>
                  <a:cubicBezTo>
                    <a:pt x="186" y="39"/>
                    <a:pt x="187" y="43"/>
                    <a:pt x="189" y="47"/>
                  </a:cubicBezTo>
                  <a:cubicBezTo>
                    <a:pt x="191" y="50"/>
                    <a:pt x="194" y="52"/>
                    <a:pt x="197" y="52"/>
                  </a:cubicBezTo>
                  <a:cubicBezTo>
                    <a:pt x="199" y="52"/>
                    <a:pt x="201" y="51"/>
                    <a:pt x="202" y="49"/>
                  </a:cubicBezTo>
                  <a:cubicBezTo>
                    <a:pt x="204" y="47"/>
                    <a:pt x="205" y="44"/>
                    <a:pt x="205" y="39"/>
                  </a:cubicBezTo>
                  <a:cubicBezTo>
                    <a:pt x="205" y="33"/>
                    <a:pt x="204" y="28"/>
                    <a:pt x="201" y="25"/>
                  </a:cubicBezTo>
                  <a:cubicBezTo>
                    <a:pt x="200" y="22"/>
                    <a:pt x="197" y="21"/>
                    <a:pt x="195" y="21"/>
                  </a:cubicBezTo>
                  <a:close/>
                  <a:moveTo>
                    <a:pt x="229" y="41"/>
                  </a:moveTo>
                  <a:cubicBezTo>
                    <a:pt x="227" y="40"/>
                    <a:pt x="225" y="39"/>
                    <a:pt x="224" y="37"/>
                  </a:cubicBezTo>
                  <a:cubicBezTo>
                    <a:pt x="223" y="35"/>
                    <a:pt x="222" y="33"/>
                    <a:pt x="222" y="31"/>
                  </a:cubicBezTo>
                  <a:cubicBezTo>
                    <a:pt x="222" y="28"/>
                    <a:pt x="224" y="24"/>
                    <a:pt x="226" y="22"/>
                  </a:cubicBezTo>
                  <a:cubicBezTo>
                    <a:pt x="228" y="20"/>
                    <a:pt x="232" y="18"/>
                    <a:pt x="235" y="18"/>
                  </a:cubicBezTo>
                  <a:cubicBezTo>
                    <a:pt x="238" y="18"/>
                    <a:pt x="241" y="19"/>
                    <a:pt x="243" y="21"/>
                  </a:cubicBezTo>
                  <a:cubicBezTo>
                    <a:pt x="250" y="21"/>
                    <a:pt x="250" y="21"/>
                    <a:pt x="250" y="21"/>
                  </a:cubicBezTo>
                  <a:cubicBezTo>
                    <a:pt x="251" y="21"/>
                    <a:pt x="252" y="21"/>
                    <a:pt x="252" y="21"/>
                  </a:cubicBezTo>
                  <a:cubicBezTo>
                    <a:pt x="252" y="21"/>
                    <a:pt x="252" y="21"/>
                    <a:pt x="252" y="21"/>
                  </a:cubicBezTo>
                  <a:cubicBezTo>
                    <a:pt x="252" y="22"/>
                    <a:pt x="252" y="22"/>
                    <a:pt x="252" y="22"/>
                  </a:cubicBezTo>
                  <a:cubicBezTo>
                    <a:pt x="252" y="23"/>
                    <a:pt x="252" y="24"/>
                    <a:pt x="252" y="24"/>
                  </a:cubicBezTo>
                  <a:cubicBezTo>
                    <a:pt x="252" y="24"/>
                    <a:pt x="252" y="24"/>
                    <a:pt x="252" y="24"/>
                  </a:cubicBezTo>
                  <a:cubicBezTo>
                    <a:pt x="252" y="24"/>
                    <a:pt x="251" y="24"/>
                    <a:pt x="250" y="24"/>
                  </a:cubicBezTo>
                  <a:cubicBezTo>
                    <a:pt x="246" y="24"/>
                    <a:pt x="246" y="24"/>
                    <a:pt x="246" y="24"/>
                  </a:cubicBezTo>
                  <a:cubicBezTo>
                    <a:pt x="247" y="26"/>
                    <a:pt x="248" y="28"/>
                    <a:pt x="248" y="31"/>
                  </a:cubicBezTo>
                  <a:cubicBezTo>
                    <a:pt x="248" y="34"/>
                    <a:pt x="246" y="37"/>
                    <a:pt x="244" y="39"/>
                  </a:cubicBezTo>
                  <a:cubicBezTo>
                    <a:pt x="242" y="41"/>
                    <a:pt x="238" y="42"/>
                    <a:pt x="235" y="42"/>
                  </a:cubicBezTo>
                  <a:cubicBezTo>
                    <a:pt x="233" y="42"/>
                    <a:pt x="232" y="42"/>
                    <a:pt x="230" y="41"/>
                  </a:cubicBezTo>
                  <a:cubicBezTo>
                    <a:pt x="229" y="42"/>
                    <a:pt x="228" y="43"/>
                    <a:pt x="228" y="44"/>
                  </a:cubicBezTo>
                  <a:cubicBezTo>
                    <a:pt x="228" y="44"/>
                    <a:pt x="228" y="45"/>
                    <a:pt x="228" y="45"/>
                  </a:cubicBezTo>
                  <a:cubicBezTo>
                    <a:pt x="228" y="46"/>
                    <a:pt x="228" y="46"/>
                    <a:pt x="228" y="46"/>
                  </a:cubicBezTo>
                  <a:cubicBezTo>
                    <a:pt x="228" y="47"/>
                    <a:pt x="229" y="47"/>
                    <a:pt x="230" y="47"/>
                  </a:cubicBezTo>
                  <a:cubicBezTo>
                    <a:pt x="231" y="47"/>
                    <a:pt x="233" y="47"/>
                    <a:pt x="236" y="48"/>
                  </a:cubicBezTo>
                  <a:cubicBezTo>
                    <a:pt x="240" y="48"/>
                    <a:pt x="244" y="48"/>
                    <a:pt x="245" y="48"/>
                  </a:cubicBezTo>
                  <a:cubicBezTo>
                    <a:pt x="248" y="48"/>
                    <a:pt x="249" y="49"/>
                    <a:pt x="250" y="50"/>
                  </a:cubicBezTo>
                  <a:cubicBezTo>
                    <a:pt x="252" y="52"/>
                    <a:pt x="252" y="54"/>
                    <a:pt x="252" y="56"/>
                  </a:cubicBezTo>
                  <a:cubicBezTo>
                    <a:pt x="252" y="58"/>
                    <a:pt x="251" y="61"/>
                    <a:pt x="249" y="64"/>
                  </a:cubicBezTo>
                  <a:cubicBezTo>
                    <a:pt x="245" y="67"/>
                    <a:pt x="240" y="69"/>
                    <a:pt x="234" y="69"/>
                  </a:cubicBezTo>
                  <a:cubicBezTo>
                    <a:pt x="230" y="69"/>
                    <a:pt x="226" y="68"/>
                    <a:pt x="223" y="66"/>
                  </a:cubicBezTo>
                  <a:cubicBezTo>
                    <a:pt x="221" y="65"/>
                    <a:pt x="220" y="64"/>
                    <a:pt x="220" y="62"/>
                  </a:cubicBezTo>
                  <a:cubicBezTo>
                    <a:pt x="220" y="62"/>
                    <a:pt x="220" y="61"/>
                    <a:pt x="220" y="60"/>
                  </a:cubicBezTo>
                  <a:cubicBezTo>
                    <a:pt x="221" y="60"/>
                    <a:pt x="222" y="58"/>
                    <a:pt x="223" y="56"/>
                  </a:cubicBezTo>
                  <a:cubicBezTo>
                    <a:pt x="223" y="56"/>
                    <a:pt x="224" y="55"/>
                    <a:pt x="226" y="52"/>
                  </a:cubicBezTo>
                  <a:cubicBezTo>
                    <a:pt x="225" y="52"/>
                    <a:pt x="224" y="51"/>
                    <a:pt x="224" y="50"/>
                  </a:cubicBezTo>
                  <a:cubicBezTo>
                    <a:pt x="223" y="50"/>
                    <a:pt x="223" y="49"/>
                    <a:pt x="223" y="48"/>
                  </a:cubicBezTo>
                  <a:cubicBezTo>
                    <a:pt x="223" y="48"/>
                    <a:pt x="223" y="46"/>
                    <a:pt x="224" y="45"/>
                  </a:cubicBezTo>
                  <a:cubicBezTo>
                    <a:pt x="225" y="45"/>
                    <a:pt x="226" y="44"/>
                    <a:pt x="229" y="41"/>
                  </a:cubicBezTo>
                  <a:close/>
                  <a:moveTo>
                    <a:pt x="235" y="20"/>
                  </a:moveTo>
                  <a:cubicBezTo>
                    <a:pt x="233" y="20"/>
                    <a:pt x="232" y="21"/>
                    <a:pt x="230" y="22"/>
                  </a:cubicBezTo>
                  <a:cubicBezTo>
                    <a:pt x="229" y="24"/>
                    <a:pt x="229" y="26"/>
                    <a:pt x="229" y="29"/>
                  </a:cubicBezTo>
                  <a:cubicBezTo>
                    <a:pt x="229" y="33"/>
                    <a:pt x="230" y="36"/>
                    <a:pt x="231" y="38"/>
                  </a:cubicBezTo>
                  <a:cubicBezTo>
                    <a:pt x="232" y="40"/>
                    <a:pt x="234" y="41"/>
                    <a:pt x="236" y="41"/>
                  </a:cubicBezTo>
                  <a:cubicBezTo>
                    <a:pt x="238" y="41"/>
                    <a:pt x="239" y="40"/>
                    <a:pt x="240" y="39"/>
                  </a:cubicBezTo>
                  <a:cubicBezTo>
                    <a:pt x="242" y="37"/>
                    <a:pt x="242" y="35"/>
                    <a:pt x="242" y="32"/>
                  </a:cubicBezTo>
                  <a:cubicBezTo>
                    <a:pt x="242" y="28"/>
                    <a:pt x="241" y="25"/>
                    <a:pt x="240" y="23"/>
                  </a:cubicBezTo>
                  <a:cubicBezTo>
                    <a:pt x="238" y="21"/>
                    <a:pt x="237" y="20"/>
                    <a:pt x="235" y="20"/>
                  </a:cubicBezTo>
                  <a:close/>
                  <a:moveTo>
                    <a:pt x="228" y="54"/>
                  </a:moveTo>
                  <a:cubicBezTo>
                    <a:pt x="227" y="55"/>
                    <a:pt x="226" y="56"/>
                    <a:pt x="226" y="57"/>
                  </a:cubicBezTo>
                  <a:cubicBezTo>
                    <a:pt x="226" y="58"/>
                    <a:pt x="225" y="59"/>
                    <a:pt x="225" y="60"/>
                  </a:cubicBezTo>
                  <a:cubicBezTo>
                    <a:pt x="225" y="62"/>
                    <a:pt x="226" y="63"/>
                    <a:pt x="227" y="64"/>
                  </a:cubicBezTo>
                  <a:cubicBezTo>
                    <a:pt x="230" y="65"/>
                    <a:pt x="233" y="66"/>
                    <a:pt x="238" y="66"/>
                  </a:cubicBezTo>
                  <a:cubicBezTo>
                    <a:pt x="242" y="66"/>
                    <a:pt x="245" y="65"/>
                    <a:pt x="247" y="64"/>
                  </a:cubicBezTo>
                  <a:cubicBezTo>
                    <a:pt x="249" y="62"/>
                    <a:pt x="250" y="60"/>
                    <a:pt x="250" y="58"/>
                  </a:cubicBezTo>
                  <a:cubicBezTo>
                    <a:pt x="250" y="57"/>
                    <a:pt x="250" y="56"/>
                    <a:pt x="248" y="56"/>
                  </a:cubicBezTo>
                  <a:cubicBezTo>
                    <a:pt x="247" y="55"/>
                    <a:pt x="245" y="55"/>
                    <a:pt x="241" y="55"/>
                  </a:cubicBezTo>
                  <a:cubicBezTo>
                    <a:pt x="236" y="54"/>
                    <a:pt x="231" y="54"/>
                    <a:pt x="228" y="54"/>
                  </a:cubicBezTo>
                  <a:close/>
                  <a:moveTo>
                    <a:pt x="258" y="20"/>
                  </a:moveTo>
                  <a:cubicBezTo>
                    <a:pt x="274" y="20"/>
                    <a:pt x="274" y="20"/>
                    <a:pt x="274" y="20"/>
                  </a:cubicBezTo>
                  <a:cubicBezTo>
                    <a:pt x="274" y="21"/>
                    <a:pt x="274" y="21"/>
                    <a:pt x="274" y="21"/>
                  </a:cubicBezTo>
                  <a:cubicBezTo>
                    <a:pt x="273" y="21"/>
                    <a:pt x="273" y="21"/>
                    <a:pt x="273" y="21"/>
                  </a:cubicBezTo>
                  <a:cubicBezTo>
                    <a:pt x="272" y="21"/>
                    <a:pt x="271" y="21"/>
                    <a:pt x="270" y="22"/>
                  </a:cubicBezTo>
                  <a:cubicBezTo>
                    <a:pt x="270" y="22"/>
                    <a:pt x="270" y="23"/>
                    <a:pt x="270" y="23"/>
                  </a:cubicBezTo>
                  <a:cubicBezTo>
                    <a:pt x="270" y="24"/>
                    <a:pt x="270" y="26"/>
                    <a:pt x="271" y="27"/>
                  </a:cubicBezTo>
                  <a:cubicBezTo>
                    <a:pt x="279" y="44"/>
                    <a:pt x="279" y="44"/>
                    <a:pt x="279" y="44"/>
                  </a:cubicBezTo>
                  <a:cubicBezTo>
                    <a:pt x="286" y="26"/>
                    <a:pt x="286" y="26"/>
                    <a:pt x="286" y="26"/>
                  </a:cubicBezTo>
                  <a:cubicBezTo>
                    <a:pt x="286" y="24"/>
                    <a:pt x="287" y="24"/>
                    <a:pt x="287" y="22"/>
                  </a:cubicBezTo>
                  <a:cubicBezTo>
                    <a:pt x="287" y="22"/>
                    <a:pt x="287" y="22"/>
                    <a:pt x="286" y="21"/>
                  </a:cubicBezTo>
                  <a:cubicBezTo>
                    <a:pt x="286" y="21"/>
                    <a:pt x="286" y="21"/>
                    <a:pt x="286" y="20"/>
                  </a:cubicBezTo>
                  <a:cubicBezTo>
                    <a:pt x="285" y="20"/>
                    <a:pt x="284" y="20"/>
                    <a:pt x="284" y="20"/>
                  </a:cubicBezTo>
                  <a:cubicBezTo>
                    <a:pt x="284" y="19"/>
                    <a:pt x="284" y="19"/>
                    <a:pt x="284" y="19"/>
                  </a:cubicBezTo>
                  <a:cubicBezTo>
                    <a:pt x="294" y="19"/>
                    <a:pt x="294" y="19"/>
                    <a:pt x="294" y="19"/>
                  </a:cubicBezTo>
                  <a:cubicBezTo>
                    <a:pt x="294" y="20"/>
                    <a:pt x="294" y="20"/>
                    <a:pt x="294" y="20"/>
                  </a:cubicBezTo>
                  <a:cubicBezTo>
                    <a:pt x="294" y="20"/>
                    <a:pt x="293" y="20"/>
                    <a:pt x="292" y="20"/>
                  </a:cubicBezTo>
                  <a:cubicBezTo>
                    <a:pt x="292" y="21"/>
                    <a:pt x="292" y="21"/>
                    <a:pt x="291" y="22"/>
                  </a:cubicBezTo>
                  <a:cubicBezTo>
                    <a:pt x="290" y="22"/>
                    <a:pt x="290" y="23"/>
                    <a:pt x="290" y="25"/>
                  </a:cubicBezTo>
                  <a:cubicBezTo>
                    <a:pt x="276" y="59"/>
                    <a:pt x="276" y="59"/>
                    <a:pt x="276" y="59"/>
                  </a:cubicBezTo>
                  <a:cubicBezTo>
                    <a:pt x="275" y="62"/>
                    <a:pt x="274" y="64"/>
                    <a:pt x="271" y="66"/>
                  </a:cubicBezTo>
                  <a:cubicBezTo>
                    <a:pt x="269" y="68"/>
                    <a:pt x="267" y="69"/>
                    <a:pt x="265" y="69"/>
                  </a:cubicBezTo>
                  <a:cubicBezTo>
                    <a:pt x="264" y="69"/>
                    <a:pt x="263" y="68"/>
                    <a:pt x="262" y="68"/>
                  </a:cubicBezTo>
                  <a:cubicBezTo>
                    <a:pt x="261" y="67"/>
                    <a:pt x="260" y="66"/>
                    <a:pt x="260" y="65"/>
                  </a:cubicBezTo>
                  <a:cubicBezTo>
                    <a:pt x="260" y="64"/>
                    <a:pt x="261" y="63"/>
                    <a:pt x="261" y="62"/>
                  </a:cubicBezTo>
                  <a:cubicBezTo>
                    <a:pt x="262" y="62"/>
                    <a:pt x="263" y="62"/>
                    <a:pt x="264" y="62"/>
                  </a:cubicBezTo>
                  <a:cubicBezTo>
                    <a:pt x="265" y="62"/>
                    <a:pt x="266" y="62"/>
                    <a:pt x="267" y="62"/>
                  </a:cubicBezTo>
                  <a:cubicBezTo>
                    <a:pt x="268" y="63"/>
                    <a:pt x="269" y="63"/>
                    <a:pt x="269" y="63"/>
                  </a:cubicBezTo>
                  <a:cubicBezTo>
                    <a:pt x="270" y="63"/>
                    <a:pt x="270" y="62"/>
                    <a:pt x="271" y="62"/>
                  </a:cubicBezTo>
                  <a:cubicBezTo>
                    <a:pt x="272" y="61"/>
                    <a:pt x="273" y="59"/>
                    <a:pt x="274" y="57"/>
                  </a:cubicBezTo>
                  <a:cubicBezTo>
                    <a:pt x="276" y="51"/>
                    <a:pt x="276" y="51"/>
                    <a:pt x="276" y="51"/>
                  </a:cubicBezTo>
                  <a:cubicBezTo>
                    <a:pt x="264" y="26"/>
                    <a:pt x="264" y="26"/>
                    <a:pt x="264" y="26"/>
                  </a:cubicBezTo>
                  <a:cubicBezTo>
                    <a:pt x="264" y="25"/>
                    <a:pt x="264" y="24"/>
                    <a:pt x="263" y="23"/>
                  </a:cubicBezTo>
                  <a:cubicBezTo>
                    <a:pt x="262" y="22"/>
                    <a:pt x="262" y="21"/>
                    <a:pt x="261" y="21"/>
                  </a:cubicBezTo>
                  <a:cubicBezTo>
                    <a:pt x="261" y="21"/>
                    <a:pt x="260" y="20"/>
                    <a:pt x="258" y="20"/>
                  </a:cubicBezTo>
                  <a:cubicBezTo>
                    <a:pt x="258" y="20"/>
                    <a:pt x="258" y="20"/>
                    <a:pt x="258" y="20"/>
                  </a:cubicBezTo>
                  <a:close/>
                  <a:moveTo>
                    <a:pt x="331" y="19"/>
                  </a:moveTo>
                  <a:cubicBezTo>
                    <a:pt x="336" y="19"/>
                    <a:pt x="340" y="21"/>
                    <a:pt x="343" y="25"/>
                  </a:cubicBezTo>
                  <a:cubicBezTo>
                    <a:pt x="346" y="28"/>
                    <a:pt x="347" y="32"/>
                    <a:pt x="347" y="36"/>
                  </a:cubicBezTo>
                  <a:cubicBezTo>
                    <a:pt x="347" y="40"/>
                    <a:pt x="346" y="42"/>
                    <a:pt x="345" y="46"/>
                  </a:cubicBezTo>
                  <a:cubicBezTo>
                    <a:pt x="344" y="49"/>
                    <a:pt x="342" y="51"/>
                    <a:pt x="339" y="53"/>
                  </a:cubicBezTo>
                  <a:cubicBezTo>
                    <a:pt x="336" y="54"/>
                    <a:pt x="334" y="55"/>
                    <a:pt x="331" y="55"/>
                  </a:cubicBezTo>
                  <a:cubicBezTo>
                    <a:pt x="326" y="55"/>
                    <a:pt x="322" y="53"/>
                    <a:pt x="319" y="49"/>
                  </a:cubicBezTo>
                  <a:cubicBezTo>
                    <a:pt x="317" y="46"/>
                    <a:pt x="316" y="42"/>
                    <a:pt x="316" y="38"/>
                  </a:cubicBezTo>
                  <a:cubicBezTo>
                    <a:pt x="316" y="34"/>
                    <a:pt x="316" y="31"/>
                    <a:pt x="318" y="28"/>
                  </a:cubicBezTo>
                  <a:cubicBezTo>
                    <a:pt x="320" y="26"/>
                    <a:pt x="322" y="23"/>
                    <a:pt x="324" y="22"/>
                  </a:cubicBezTo>
                  <a:cubicBezTo>
                    <a:pt x="326" y="20"/>
                    <a:pt x="328" y="19"/>
                    <a:pt x="331" y="19"/>
                  </a:cubicBezTo>
                  <a:close/>
                  <a:moveTo>
                    <a:pt x="330" y="21"/>
                  </a:moveTo>
                  <a:cubicBezTo>
                    <a:pt x="329" y="21"/>
                    <a:pt x="328" y="22"/>
                    <a:pt x="326" y="22"/>
                  </a:cubicBezTo>
                  <a:cubicBezTo>
                    <a:pt x="325" y="23"/>
                    <a:pt x="324" y="24"/>
                    <a:pt x="323" y="26"/>
                  </a:cubicBezTo>
                  <a:cubicBezTo>
                    <a:pt x="322" y="28"/>
                    <a:pt x="322" y="31"/>
                    <a:pt x="322" y="34"/>
                  </a:cubicBezTo>
                  <a:cubicBezTo>
                    <a:pt x="322" y="39"/>
                    <a:pt x="323" y="43"/>
                    <a:pt x="325" y="47"/>
                  </a:cubicBezTo>
                  <a:cubicBezTo>
                    <a:pt x="327" y="50"/>
                    <a:pt x="329" y="52"/>
                    <a:pt x="332" y="52"/>
                  </a:cubicBezTo>
                  <a:cubicBezTo>
                    <a:pt x="335" y="52"/>
                    <a:pt x="337" y="51"/>
                    <a:pt x="338" y="49"/>
                  </a:cubicBezTo>
                  <a:cubicBezTo>
                    <a:pt x="340" y="47"/>
                    <a:pt x="340" y="44"/>
                    <a:pt x="340" y="39"/>
                  </a:cubicBezTo>
                  <a:cubicBezTo>
                    <a:pt x="340" y="33"/>
                    <a:pt x="339" y="28"/>
                    <a:pt x="337" y="25"/>
                  </a:cubicBezTo>
                  <a:cubicBezTo>
                    <a:pt x="335" y="22"/>
                    <a:pt x="332" y="21"/>
                    <a:pt x="330" y="21"/>
                  </a:cubicBezTo>
                  <a:close/>
                  <a:moveTo>
                    <a:pt x="368" y="22"/>
                  </a:moveTo>
                  <a:cubicBezTo>
                    <a:pt x="368" y="45"/>
                    <a:pt x="368" y="45"/>
                    <a:pt x="368" y="45"/>
                  </a:cubicBezTo>
                  <a:cubicBezTo>
                    <a:pt x="368" y="48"/>
                    <a:pt x="368" y="50"/>
                    <a:pt x="369" y="51"/>
                  </a:cubicBezTo>
                  <a:cubicBezTo>
                    <a:pt x="370" y="52"/>
                    <a:pt x="371" y="52"/>
                    <a:pt x="373" y="52"/>
                  </a:cubicBezTo>
                  <a:cubicBezTo>
                    <a:pt x="376" y="52"/>
                    <a:pt x="376" y="52"/>
                    <a:pt x="376" y="52"/>
                  </a:cubicBezTo>
                  <a:cubicBezTo>
                    <a:pt x="376" y="54"/>
                    <a:pt x="376" y="54"/>
                    <a:pt x="376" y="54"/>
                  </a:cubicBezTo>
                  <a:cubicBezTo>
                    <a:pt x="356" y="54"/>
                    <a:pt x="356" y="54"/>
                    <a:pt x="356" y="54"/>
                  </a:cubicBezTo>
                  <a:cubicBezTo>
                    <a:pt x="356" y="52"/>
                    <a:pt x="356" y="52"/>
                    <a:pt x="356" y="52"/>
                  </a:cubicBezTo>
                  <a:cubicBezTo>
                    <a:pt x="358" y="52"/>
                    <a:pt x="358" y="52"/>
                    <a:pt x="358" y="52"/>
                  </a:cubicBezTo>
                  <a:cubicBezTo>
                    <a:pt x="358" y="52"/>
                    <a:pt x="360" y="52"/>
                    <a:pt x="360" y="52"/>
                  </a:cubicBezTo>
                  <a:cubicBezTo>
                    <a:pt x="361" y="51"/>
                    <a:pt x="362" y="50"/>
                    <a:pt x="362" y="50"/>
                  </a:cubicBezTo>
                  <a:cubicBezTo>
                    <a:pt x="362" y="49"/>
                    <a:pt x="362" y="47"/>
                    <a:pt x="362" y="45"/>
                  </a:cubicBezTo>
                  <a:cubicBezTo>
                    <a:pt x="362" y="22"/>
                    <a:pt x="362" y="22"/>
                    <a:pt x="362" y="22"/>
                  </a:cubicBezTo>
                  <a:cubicBezTo>
                    <a:pt x="356" y="22"/>
                    <a:pt x="356" y="22"/>
                    <a:pt x="356" y="22"/>
                  </a:cubicBezTo>
                  <a:cubicBezTo>
                    <a:pt x="356" y="20"/>
                    <a:pt x="356" y="20"/>
                    <a:pt x="356" y="20"/>
                  </a:cubicBezTo>
                  <a:cubicBezTo>
                    <a:pt x="362" y="20"/>
                    <a:pt x="362" y="20"/>
                    <a:pt x="362" y="20"/>
                  </a:cubicBezTo>
                  <a:cubicBezTo>
                    <a:pt x="362" y="17"/>
                    <a:pt x="362" y="17"/>
                    <a:pt x="362" y="17"/>
                  </a:cubicBezTo>
                  <a:cubicBezTo>
                    <a:pt x="362" y="14"/>
                    <a:pt x="363" y="11"/>
                    <a:pt x="364" y="8"/>
                  </a:cubicBezTo>
                  <a:cubicBezTo>
                    <a:pt x="365" y="6"/>
                    <a:pt x="367" y="4"/>
                    <a:pt x="369" y="3"/>
                  </a:cubicBezTo>
                  <a:cubicBezTo>
                    <a:pt x="371" y="2"/>
                    <a:pt x="373" y="1"/>
                    <a:pt x="376" y="1"/>
                  </a:cubicBezTo>
                  <a:cubicBezTo>
                    <a:pt x="378" y="1"/>
                    <a:pt x="381" y="2"/>
                    <a:pt x="383" y="3"/>
                  </a:cubicBezTo>
                  <a:cubicBezTo>
                    <a:pt x="384" y="4"/>
                    <a:pt x="385" y="6"/>
                    <a:pt x="385" y="7"/>
                  </a:cubicBezTo>
                  <a:cubicBezTo>
                    <a:pt x="385" y="8"/>
                    <a:pt x="384" y="8"/>
                    <a:pt x="384" y="9"/>
                  </a:cubicBezTo>
                  <a:cubicBezTo>
                    <a:pt x="383" y="10"/>
                    <a:pt x="383" y="10"/>
                    <a:pt x="382" y="10"/>
                  </a:cubicBezTo>
                  <a:cubicBezTo>
                    <a:pt x="382" y="10"/>
                    <a:pt x="381" y="9"/>
                    <a:pt x="380" y="9"/>
                  </a:cubicBezTo>
                  <a:cubicBezTo>
                    <a:pt x="380" y="8"/>
                    <a:pt x="379" y="8"/>
                    <a:pt x="378" y="6"/>
                  </a:cubicBezTo>
                  <a:cubicBezTo>
                    <a:pt x="377" y="5"/>
                    <a:pt x="376" y="4"/>
                    <a:pt x="376" y="3"/>
                  </a:cubicBezTo>
                  <a:cubicBezTo>
                    <a:pt x="375" y="3"/>
                    <a:pt x="374" y="2"/>
                    <a:pt x="373" y="2"/>
                  </a:cubicBezTo>
                  <a:cubicBezTo>
                    <a:pt x="372" y="2"/>
                    <a:pt x="371" y="3"/>
                    <a:pt x="370" y="3"/>
                  </a:cubicBezTo>
                  <a:cubicBezTo>
                    <a:pt x="370" y="4"/>
                    <a:pt x="369" y="5"/>
                    <a:pt x="369" y="6"/>
                  </a:cubicBezTo>
                  <a:cubicBezTo>
                    <a:pt x="368" y="7"/>
                    <a:pt x="368" y="10"/>
                    <a:pt x="368" y="16"/>
                  </a:cubicBezTo>
                  <a:cubicBezTo>
                    <a:pt x="368" y="18"/>
                    <a:pt x="368" y="18"/>
                    <a:pt x="368" y="18"/>
                  </a:cubicBezTo>
                  <a:cubicBezTo>
                    <a:pt x="377" y="18"/>
                    <a:pt x="377" y="18"/>
                    <a:pt x="377" y="18"/>
                  </a:cubicBezTo>
                  <a:cubicBezTo>
                    <a:pt x="377" y="22"/>
                    <a:pt x="377" y="22"/>
                    <a:pt x="377" y="22"/>
                  </a:cubicBezTo>
                  <a:cubicBezTo>
                    <a:pt x="368" y="22"/>
                    <a:pt x="368" y="22"/>
                    <a:pt x="368" y="22"/>
                  </a:cubicBezTo>
                  <a:close/>
                  <a:moveTo>
                    <a:pt x="440" y="2"/>
                  </a:moveTo>
                  <a:cubicBezTo>
                    <a:pt x="441" y="20"/>
                    <a:pt x="441" y="20"/>
                    <a:pt x="441" y="20"/>
                  </a:cubicBezTo>
                  <a:cubicBezTo>
                    <a:pt x="440" y="20"/>
                    <a:pt x="440" y="20"/>
                    <a:pt x="440" y="20"/>
                  </a:cubicBezTo>
                  <a:cubicBezTo>
                    <a:pt x="438" y="14"/>
                    <a:pt x="436" y="11"/>
                    <a:pt x="433" y="8"/>
                  </a:cubicBezTo>
                  <a:cubicBezTo>
                    <a:pt x="430" y="6"/>
                    <a:pt x="427" y="5"/>
                    <a:pt x="423" y="5"/>
                  </a:cubicBezTo>
                  <a:cubicBezTo>
                    <a:pt x="420" y="5"/>
                    <a:pt x="417" y="6"/>
                    <a:pt x="414" y="8"/>
                  </a:cubicBezTo>
                  <a:cubicBezTo>
                    <a:pt x="412" y="9"/>
                    <a:pt x="410" y="12"/>
                    <a:pt x="408" y="16"/>
                  </a:cubicBezTo>
                  <a:cubicBezTo>
                    <a:pt x="407" y="19"/>
                    <a:pt x="406" y="24"/>
                    <a:pt x="406" y="30"/>
                  </a:cubicBezTo>
                  <a:cubicBezTo>
                    <a:pt x="406" y="34"/>
                    <a:pt x="407" y="38"/>
                    <a:pt x="408" y="42"/>
                  </a:cubicBezTo>
                  <a:cubicBezTo>
                    <a:pt x="409" y="45"/>
                    <a:pt x="412" y="48"/>
                    <a:pt x="414" y="49"/>
                  </a:cubicBezTo>
                  <a:cubicBezTo>
                    <a:pt x="417" y="51"/>
                    <a:pt x="420" y="52"/>
                    <a:pt x="424" y="52"/>
                  </a:cubicBezTo>
                  <a:cubicBezTo>
                    <a:pt x="427" y="52"/>
                    <a:pt x="430" y="51"/>
                    <a:pt x="432" y="50"/>
                  </a:cubicBezTo>
                  <a:cubicBezTo>
                    <a:pt x="435" y="49"/>
                    <a:pt x="438" y="46"/>
                    <a:pt x="440" y="42"/>
                  </a:cubicBezTo>
                  <a:cubicBezTo>
                    <a:pt x="442" y="42"/>
                    <a:pt x="442" y="42"/>
                    <a:pt x="442" y="42"/>
                  </a:cubicBezTo>
                  <a:cubicBezTo>
                    <a:pt x="439" y="47"/>
                    <a:pt x="436" y="50"/>
                    <a:pt x="433" y="52"/>
                  </a:cubicBezTo>
                  <a:cubicBezTo>
                    <a:pt x="430" y="54"/>
                    <a:pt x="426" y="56"/>
                    <a:pt x="422" y="56"/>
                  </a:cubicBezTo>
                  <a:cubicBezTo>
                    <a:pt x="414" y="56"/>
                    <a:pt x="407" y="52"/>
                    <a:pt x="403" y="46"/>
                  </a:cubicBezTo>
                  <a:cubicBezTo>
                    <a:pt x="400" y="42"/>
                    <a:pt x="398" y="36"/>
                    <a:pt x="398" y="30"/>
                  </a:cubicBezTo>
                  <a:cubicBezTo>
                    <a:pt x="398" y="25"/>
                    <a:pt x="399" y="20"/>
                    <a:pt x="401" y="16"/>
                  </a:cubicBezTo>
                  <a:cubicBezTo>
                    <a:pt x="403" y="12"/>
                    <a:pt x="406" y="8"/>
                    <a:pt x="410" y="6"/>
                  </a:cubicBezTo>
                  <a:cubicBezTo>
                    <a:pt x="414" y="4"/>
                    <a:pt x="418" y="3"/>
                    <a:pt x="422" y="3"/>
                  </a:cubicBezTo>
                  <a:cubicBezTo>
                    <a:pt x="426" y="3"/>
                    <a:pt x="429" y="4"/>
                    <a:pt x="433" y="6"/>
                  </a:cubicBezTo>
                  <a:cubicBezTo>
                    <a:pt x="434" y="6"/>
                    <a:pt x="434" y="6"/>
                    <a:pt x="435" y="6"/>
                  </a:cubicBezTo>
                  <a:cubicBezTo>
                    <a:pt x="436" y="6"/>
                    <a:pt x="436" y="6"/>
                    <a:pt x="436" y="6"/>
                  </a:cubicBezTo>
                  <a:cubicBezTo>
                    <a:pt x="437" y="5"/>
                    <a:pt x="438" y="4"/>
                    <a:pt x="438" y="3"/>
                  </a:cubicBezTo>
                  <a:cubicBezTo>
                    <a:pt x="440" y="2"/>
                    <a:pt x="440" y="2"/>
                    <a:pt x="440" y="2"/>
                  </a:cubicBezTo>
                  <a:close/>
                  <a:moveTo>
                    <a:pt x="460" y="1"/>
                  </a:moveTo>
                  <a:cubicBezTo>
                    <a:pt x="460" y="26"/>
                    <a:pt x="460" y="26"/>
                    <a:pt x="460" y="26"/>
                  </a:cubicBezTo>
                  <a:cubicBezTo>
                    <a:pt x="463" y="22"/>
                    <a:pt x="465" y="21"/>
                    <a:pt x="466" y="20"/>
                  </a:cubicBezTo>
                  <a:cubicBezTo>
                    <a:pt x="468" y="19"/>
                    <a:pt x="470" y="18"/>
                    <a:pt x="471" y="18"/>
                  </a:cubicBezTo>
                  <a:cubicBezTo>
                    <a:pt x="473" y="18"/>
                    <a:pt x="475" y="19"/>
                    <a:pt x="476" y="20"/>
                  </a:cubicBezTo>
                  <a:cubicBezTo>
                    <a:pt x="477" y="21"/>
                    <a:pt x="478" y="23"/>
                    <a:pt x="479" y="25"/>
                  </a:cubicBezTo>
                  <a:cubicBezTo>
                    <a:pt x="479" y="27"/>
                    <a:pt x="480" y="30"/>
                    <a:pt x="480" y="34"/>
                  </a:cubicBezTo>
                  <a:cubicBezTo>
                    <a:pt x="480" y="46"/>
                    <a:pt x="480" y="46"/>
                    <a:pt x="480" y="46"/>
                  </a:cubicBezTo>
                  <a:cubicBezTo>
                    <a:pt x="480" y="48"/>
                    <a:pt x="480" y="50"/>
                    <a:pt x="480" y="50"/>
                  </a:cubicBezTo>
                  <a:cubicBezTo>
                    <a:pt x="480" y="51"/>
                    <a:pt x="481" y="52"/>
                    <a:pt x="481" y="52"/>
                  </a:cubicBezTo>
                  <a:cubicBezTo>
                    <a:pt x="482" y="52"/>
                    <a:pt x="483" y="52"/>
                    <a:pt x="484" y="52"/>
                  </a:cubicBezTo>
                  <a:cubicBezTo>
                    <a:pt x="484" y="54"/>
                    <a:pt x="484" y="54"/>
                    <a:pt x="484" y="54"/>
                  </a:cubicBezTo>
                  <a:cubicBezTo>
                    <a:pt x="468" y="54"/>
                    <a:pt x="468" y="54"/>
                    <a:pt x="468" y="54"/>
                  </a:cubicBezTo>
                  <a:cubicBezTo>
                    <a:pt x="468" y="52"/>
                    <a:pt x="468" y="52"/>
                    <a:pt x="468" y="52"/>
                  </a:cubicBezTo>
                  <a:cubicBezTo>
                    <a:pt x="469" y="52"/>
                    <a:pt x="469" y="52"/>
                    <a:pt x="469" y="52"/>
                  </a:cubicBezTo>
                  <a:cubicBezTo>
                    <a:pt x="471" y="52"/>
                    <a:pt x="472" y="52"/>
                    <a:pt x="472" y="52"/>
                  </a:cubicBezTo>
                  <a:cubicBezTo>
                    <a:pt x="473" y="51"/>
                    <a:pt x="474" y="50"/>
                    <a:pt x="474" y="50"/>
                  </a:cubicBezTo>
                  <a:cubicBezTo>
                    <a:pt x="474" y="49"/>
                    <a:pt x="474" y="48"/>
                    <a:pt x="474" y="46"/>
                  </a:cubicBezTo>
                  <a:cubicBezTo>
                    <a:pt x="474" y="34"/>
                    <a:pt x="474" y="34"/>
                    <a:pt x="474" y="34"/>
                  </a:cubicBezTo>
                  <a:cubicBezTo>
                    <a:pt x="474" y="30"/>
                    <a:pt x="474" y="28"/>
                    <a:pt x="473" y="27"/>
                  </a:cubicBezTo>
                  <a:cubicBezTo>
                    <a:pt x="473" y="26"/>
                    <a:pt x="472" y="25"/>
                    <a:pt x="472" y="24"/>
                  </a:cubicBezTo>
                  <a:cubicBezTo>
                    <a:pt x="471" y="24"/>
                    <a:pt x="470" y="23"/>
                    <a:pt x="469" y="23"/>
                  </a:cubicBezTo>
                  <a:cubicBezTo>
                    <a:pt x="468" y="23"/>
                    <a:pt x="466" y="24"/>
                    <a:pt x="465" y="24"/>
                  </a:cubicBezTo>
                  <a:cubicBezTo>
                    <a:pt x="464" y="25"/>
                    <a:pt x="462" y="26"/>
                    <a:pt x="461" y="28"/>
                  </a:cubicBezTo>
                  <a:cubicBezTo>
                    <a:pt x="461" y="46"/>
                    <a:pt x="461" y="46"/>
                    <a:pt x="461" y="46"/>
                  </a:cubicBezTo>
                  <a:cubicBezTo>
                    <a:pt x="461" y="48"/>
                    <a:pt x="461" y="50"/>
                    <a:pt x="461" y="50"/>
                  </a:cubicBezTo>
                  <a:cubicBezTo>
                    <a:pt x="462" y="51"/>
                    <a:pt x="462" y="52"/>
                    <a:pt x="462" y="52"/>
                  </a:cubicBezTo>
                  <a:cubicBezTo>
                    <a:pt x="463" y="52"/>
                    <a:pt x="464" y="52"/>
                    <a:pt x="466" y="52"/>
                  </a:cubicBezTo>
                  <a:cubicBezTo>
                    <a:pt x="466" y="54"/>
                    <a:pt x="466" y="54"/>
                    <a:pt x="466" y="54"/>
                  </a:cubicBezTo>
                  <a:cubicBezTo>
                    <a:pt x="450" y="54"/>
                    <a:pt x="450" y="54"/>
                    <a:pt x="450" y="54"/>
                  </a:cubicBezTo>
                  <a:cubicBezTo>
                    <a:pt x="450" y="52"/>
                    <a:pt x="450" y="52"/>
                    <a:pt x="450" y="52"/>
                  </a:cubicBezTo>
                  <a:cubicBezTo>
                    <a:pt x="451" y="52"/>
                    <a:pt x="452" y="52"/>
                    <a:pt x="453" y="52"/>
                  </a:cubicBezTo>
                  <a:cubicBezTo>
                    <a:pt x="454" y="51"/>
                    <a:pt x="454" y="51"/>
                    <a:pt x="454" y="50"/>
                  </a:cubicBezTo>
                  <a:cubicBezTo>
                    <a:pt x="455" y="49"/>
                    <a:pt x="455" y="48"/>
                    <a:pt x="455" y="46"/>
                  </a:cubicBezTo>
                  <a:cubicBezTo>
                    <a:pt x="455" y="15"/>
                    <a:pt x="455" y="15"/>
                    <a:pt x="455" y="15"/>
                  </a:cubicBezTo>
                  <a:cubicBezTo>
                    <a:pt x="455" y="11"/>
                    <a:pt x="455" y="8"/>
                    <a:pt x="454" y="8"/>
                  </a:cubicBezTo>
                  <a:cubicBezTo>
                    <a:pt x="454" y="7"/>
                    <a:pt x="454" y="6"/>
                    <a:pt x="454" y="6"/>
                  </a:cubicBezTo>
                  <a:cubicBezTo>
                    <a:pt x="453" y="5"/>
                    <a:pt x="453" y="5"/>
                    <a:pt x="452" y="5"/>
                  </a:cubicBezTo>
                  <a:cubicBezTo>
                    <a:pt x="452" y="5"/>
                    <a:pt x="451" y="5"/>
                    <a:pt x="450" y="6"/>
                  </a:cubicBezTo>
                  <a:cubicBezTo>
                    <a:pt x="449" y="4"/>
                    <a:pt x="449" y="4"/>
                    <a:pt x="449" y="4"/>
                  </a:cubicBezTo>
                  <a:cubicBezTo>
                    <a:pt x="459" y="0"/>
                    <a:pt x="459" y="0"/>
                    <a:pt x="459" y="0"/>
                  </a:cubicBezTo>
                  <a:cubicBezTo>
                    <a:pt x="460" y="1"/>
                    <a:pt x="460" y="1"/>
                    <a:pt x="460" y="1"/>
                  </a:cubicBezTo>
                  <a:close/>
                  <a:moveTo>
                    <a:pt x="499" y="1"/>
                  </a:moveTo>
                  <a:cubicBezTo>
                    <a:pt x="500" y="1"/>
                    <a:pt x="501" y="1"/>
                    <a:pt x="501" y="2"/>
                  </a:cubicBezTo>
                  <a:cubicBezTo>
                    <a:pt x="502" y="3"/>
                    <a:pt x="502" y="4"/>
                    <a:pt x="502" y="5"/>
                  </a:cubicBezTo>
                  <a:cubicBezTo>
                    <a:pt x="502" y="6"/>
                    <a:pt x="502" y="7"/>
                    <a:pt x="501" y="8"/>
                  </a:cubicBezTo>
                  <a:cubicBezTo>
                    <a:pt x="500" y="8"/>
                    <a:pt x="500" y="9"/>
                    <a:pt x="499" y="9"/>
                  </a:cubicBezTo>
                  <a:cubicBezTo>
                    <a:pt x="498" y="9"/>
                    <a:pt x="497" y="8"/>
                    <a:pt x="496" y="8"/>
                  </a:cubicBezTo>
                  <a:cubicBezTo>
                    <a:pt x="496" y="7"/>
                    <a:pt x="495" y="6"/>
                    <a:pt x="495" y="5"/>
                  </a:cubicBezTo>
                  <a:cubicBezTo>
                    <a:pt x="495" y="4"/>
                    <a:pt x="496" y="3"/>
                    <a:pt x="496" y="2"/>
                  </a:cubicBezTo>
                  <a:cubicBezTo>
                    <a:pt x="497" y="1"/>
                    <a:pt x="498" y="1"/>
                    <a:pt x="499" y="1"/>
                  </a:cubicBezTo>
                  <a:close/>
                  <a:moveTo>
                    <a:pt x="502" y="19"/>
                  </a:moveTo>
                  <a:cubicBezTo>
                    <a:pt x="502" y="46"/>
                    <a:pt x="502" y="46"/>
                    <a:pt x="502" y="46"/>
                  </a:cubicBezTo>
                  <a:cubicBezTo>
                    <a:pt x="502" y="48"/>
                    <a:pt x="502" y="50"/>
                    <a:pt x="502" y="50"/>
                  </a:cubicBezTo>
                  <a:cubicBezTo>
                    <a:pt x="503" y="51"/>
                    <a:pt x="503" y="52"/>
                    <a:pt x="504" y="52"/>
                  </a:cubicBezTo>
                  <a:cubicBezTo>
                    <a:pt x="504" y="52"/>
                    <a:pt x="505" y="52"/>
                    <a:pt x="507" y="52"/>
                  </a:cubicBezTo>
                  <a:cubicBezTo>
                    <a:pt x="507" y="54"/>
                    <a:pt x="507" y="54"/>
                    <a:pt x="507" y="54"/>
                  </a:cubicBezTo>
                  <a:cubicBezTo>
                    <a:pt x="491" y="54"/>
                    <a:pt x="491" y="54"/>
                    <a:pt x="491" y="54"/>
                  </a:cubicBezTo>
                  <a:cubicBezTo>
                    <a:pt x="491" y="52"/>
                    <a:pt x="491" y="52"/>
                    <a:pt x="491" y="52"/>
                  </a:cubicBezTo>
                  <a:cubicBezTo>
                    <a:pt x="492" y="52"/>
                    <a:pt x="494" y="52"/>
                    <a:pt x="494" y="52"/>
                  </a:cubicBezTo>
                  <a:cubicBezTo>
                    <a:pt x="494" y="52"/>
                    <a:pt x="495" y="51"/>
                    <a:pt x="495" y="50"/>
                  </a:cubicBezTo>
                  <a:cubicBezTo>
                    <a:pt x="496" y="50"/>
                    <a:pt x="496" y="48"/>
                    <a:pt x="496" y="46"/>
                  </a:cubicBezTo>
                  <a:cubicBezTo>
                    <a:pt x="496" y="33"/>
                    <a:pt x="496" y="33"/>
                    <a:pt x="496" y="33"/>
                  </a:cubicBezTo>
                  <a:cubicBezTo>
                    <a:pt x="496" y="29"/>
                    <a:pt x="496" y="27"/>
                    <a:pt x="495" y="26"/>
                  </a:cubicBezTo>
                  <a:cubicBezTo>
                    <a:pt x="495" y="25"/>
                    <a:pt x="495" y="24"/>
                    <a:pt x="494" y="24"/>
                  </a:cubicBezTo>
                  <a:cubicBezTo>
                    <a:pt x="494" y="24"/>
                    <a:pt x="494" y="24"/>
                    <a:pt x="493" y="24"/>
                  </a:cubicBezTo>
                  <a:cubicBezTo>
                    <a:pt x="492" y="24"/>
                    <a:pt x="491" y="24"/>
                    <a:pt x="490" y="24"/>
                  </a:cubicBezTo>
                  <a:cubicBezTo>
                    <a:pt x="490" y="23"/>
                    <a:pt x="490" y="23"/>
                    <a:pt x="490" y="23"/>
                  </a:cubicBezTo>
                  <a:cubicBezTo>
                    <a:pt x="500" y="19"/>
                    <a:pt x="500" y="19"/>
                    <a:pt x="500" y="19"/>
                  </a:cubicBezTo>
                  <a:cubicBezTo>
                    <a:pt x="502" y="19"/>
                    <a:pt x="502" y="19"/>
                    <a:pt x="502" y="19"/>
                  </a:cubicBezTo>
                  <a:close/>
                  <a:moveTo>
                    <a:pt x="524" y="26"/>
                  </a:moveTo>
                  <a:cubicBezTo>
                    <a:pt x="528" y="21"/>
                    <a:pt x="532" y="19"/>
                    <a:pt x="535" y="19"/>
                  </a:cubicBezTo>
                  <a:cubicBezTo>
                    <a:pt x="536" y="19"/>
                    <a:pt x="538" y="19"/>
                    <a:pt x="540" y="20"/>
                  </a:cubicBezTo>
                  <a:cubicBezTo>
                    <a:pt x="541" y="21"/>
                    <a:pt x="542" y="22"/>
                    <a:pt x="543" y="24"/>
                  </a:cubicBezTo>
                  <a:cubicBezTo>
                    <a:pt x="543" y="26"/>
                    <a:pt x="544" y="28"/>
                    <a:pt x="544" y="31"/>
                  </a:cubicBezTo>
                  <a:cubicBezTo>
                    <a:pt x="544" y="46"/>
                    <a:pt x="544" y="46"/>
                    <a:pt x="544" y="46"/>
                  </a:cubicBezTo>
                  <a:cubicBezTo>
                    <a:pt x="544" y="48"/>
                    <a:pt x="544" y="49"/>
                    <a:pt x="544" y="50"/>
                  </a:cubicBezTo>
                  <a:cubicBezTo>
                    <a:pt x="544" y="51"/>
                    <a:pt x="545" y="51"/>
                    <a:pt x="545" y="52"/>
                  </a:cubicBezTo>
                  <a:cubicBezTo>
                    <a:pt x="546" y="52"/>
                    <a:pt x="547" y="52"/>
                    <a:pt x="548" y="52"/>
                  </a:cubicBezTo>
                  <a:cubicBezTo>
                    <a:pt x="548" y="53"/>
                    <a:pt x="548" y="53"/>
                    <a:pt x="548" y="53"/>
                  </a:cubicBezTo>
                  <a:cubicBezTo>
                    <a:pt x="532" y="53"/>
                    <a:pt x="532" y="53"/>
                    <a:pt x="532" y="53"/>
                  </a:cubicBezTo>
                  <a:cubicBezTo>
                    <a:pt x="532" y="52"/>
                    <a:pt x="532" y="52"/>
                    <a:pt x="532" y="52"/>
                  </a:cubicBezTo>
                  <a:cubicBezTo>
                    <a:pt x="533" y="52"/>
                    <a:pt x="533" y="52"/>
                    <a:pt x="533" y="52"/>
                  </a:cubicBezTo>
                  <a:cubicBezTo>
                    <a:pt x="535" y="52"/>
                    <a:pt x="536" y="52"/>
                    <a:pt x="536" y="51"/>
                  </a:cubicBezTo>
                  <a:cubicBezTo>
                    <a:pt x="537" y="51"/>
                    <a:pt x="538" y="50"/>
                    <a:pt x="538" y="49"/>
                  </a:cubicBezTo>
                  <a:cubicBezTo>
                    <a:pt x="538" y="49"/>
                    <a:pt x="538" y="48"/>
                    <a:pt x="538" y="46"/>
                  </a:cubicBezTo>
                  <a:cubicBezTo>
                    <a:pt x="538" y="32"/>
                    <a:pt x="538" y="32"/>
                    <a:pt x="538" y="32"/>
                  </a:cubicBezTo>
                  <a:cubicBezTo>
                    <a:pt x="538" y="28"/>
                    <a:pt x="537" y="26"/>
                    <a:pt x="536" y="25"/>
                  </a:cubicBezTo>
                  <a:cubicBezTo>
                    <a:pt x="536" y="24"/>
                    <a:pt x="534" y="23"/>
                    <a:pt x="532" y="23"/>
                  </a:cubicBezTo>
                  <a:cubicBezTo>
                    <a:pt x="530" y="23"/>
                    <a:pt x="527" y="24"/>
                    <a:pt x="524" y="28"/>
                  </a:cubicBezTo>
                  <a:cubicBezTo>
                    <a:pt x="524" y="46"/>
                    <a:pt x="524" y="46"/>
                    <a:pt x="524" y="46"/>
                  </a:cubicBezTo>
                  <a:cubicBezTo>
                    <a:pt x="524" y="48"/>
                    <a:pt x="524" y="49"/>
                    <a:pt x="524" y="50"/>
                  </a:cubicBezTo>
                  <a:cubicBezTo>
                    <a:pt x="525" y="51"/>
                    <a:pt x="525" y="51"/>
                    <a:pt x="526" y="52"/>
                  </a:cubicBezTo>
                  <a:cubicBezTo>
                    <a:pt x="526" y="52"/>
                    <a:pt x="527" y="52"/>
                    <a:pt x="529" y="52"/>
                  </a:cubicBezTo>
                  <a:cubicBezTo>
                    <a:pt x="529" y="53"/>
                    <a:pt x="529" y="53"/>
                    <a:pt x="529" y="53"/>
                  </a:cubicBezTo>
                  <a:cubicBezTo>
                    <a:pt x="513" y="53"/>
                    <a:pt x="513" y="53"/>
                    <a:pt x="513" y="53"/>
                  </a:cubicBezTo>
                  <a:cubicBezTo>
                    <a:pt x="513" y="52"/>
                    <a:pt x="513" y="52"/>
                    <a:pt x="513" y="52"/>
                  </a:cubicBezTo>
                  <a:cubicBezTo>
                    <a:pt x="514" y="52"/>
                    <a:pt x="514" y="52"/>
                    <a:pt x="514" y="52"/>
                  </a:cubicBezTo>
                  <a:cubicBezTo>
                    <a:pt x="516" y="52"/>
                    <a:pt x="517" y="52"/>
                    <a:pt x="517" y="51"/>
                  </a:cubicBezTo>
                  <a:cubicBezTo>
                    <a:pt x="518" y="50"/>
                    <a:pt x="518" y="48"/>
                    <a:pt x="518" y="46"/>
                  </a:cubicBezTo>
                  <a:cubicBezTo>
                    <a:pt x="518" y="33"/>
                    <a:pt x="518" y="33"/>
                    <a:pt x="518" y="33"/>
                  </a:cubicBezTo>
                  <a:cubicBezTo>
                    <a:pt x="518" y="29"/>
                    <a:pt x="518" y="26"/>
                    <a:pt x="518" y="25"/>
                  </a:cubicBezTo>
                  <a:cubicBezTo>
                    <a:pt x="518" y="24"/>
                    <a:pt x="517" y="24"/>
                    <a:pt x="517" y="23"/>
                  </a:cubicBezTo>
                  <a:cubicBezTo>
                    <a:pt x="516" y="23"/>
                    <a:pt x="516" y="23"/>
                    <a:pt x="515" y="23"/>
                  </a:cubicBezTo>
                  <a:cubicBezTo>
                    <a:pt x="514" y="23"/>
                    <a:pt x="514" y="23"/>
                    <a:pt x="513" y="23"/>
                  </a:cubicBezTo>
                  <a:cubicBezTo>
                    <a:pt x="512" y="22"/>
                    <a:pt x="512" y="22"/>
                    <a:pt x="512" y="22"/>
                  </a:cubicBezTo>
                  <a:cubicBezTo>
                    <a:pt x="522" y="18"/>
                    <a:pt x="522" y="18"/>
                    <a:pt x="522" y="18"/>
                  </a:cubicBezTo>
                  <a:cubicBezTo>
                    <a:pt x="524" y="18"/>
                    <a:pt x="524" y="18"/>
                    <a:pt x="524" y="18"/>
                  </a:cubicBezTo>
                  <a:cubicBezTo>
                    <a:pt x="524" y="26"/>
                    <a:pt x="524" y="26"/>
                    <a:pt x="524" y="26"/>
                  </a:cubicBezTo>
                  <a:close/>
                  <a:moveTo>
                    <a:pt x="573" y="49"/>
                  </a:moveTo>
                  <a:cubicBezTo>
                    <a:pt x="570" y="52"/>
                    <a:pt x="568" y="53"/>
                    <a:pt x="567" y="54"/>
                  </a:cubicBezTo>
                  <a:cubicBezTo>
                    <a:pt x="566" y="54"/>
                    <a:pt x="564" y="54"/>
                    <a:pt x="563" y="54"/>
                  </a:cubicBezTo>
                  <a:cubicBezTo>
                    <a:pt x="560" y="54"/>
                    <a:pt x="559" y="54"/>
                    <a:pt x="557" y="52"/>
                  </a:cubicBezTo>
                  <a:cubicBezTo>
                    <a:pt x="556" y="50"/>
                    <a:pt x="555" y="48"/>
                    <a:pt x="555" y="46"/>
                  </a:cubicBezTo>
                  <a:cubicBezTo>
                    <a:pt x="555" y="44"/>
                    <a:pt x="556" y="42"/>
                    <a:pt x="556" y="41"/>
                  </a:cubicBezTo>
                  <a:cubicBezTo>
                    <a:pt x="557" y="40"/>
                    <a:pt x="559" y="38"/>
                    <a:pt x="562" y="36"/>
                  </a:cubicBezTo>
                  <a:cubicBezTo>
                    <a:pt x="564" y="35"/>
                    <a:pt x="568" y="33"/>
                    <a:pt x="574" y="31"/>
                  </a:cubicBezTo>
                  <a:cubicBezTo>
                    <a:pt x="574" y="30"/>
                    <a:pt x="574" y="30"/>
                    <a:pt x="574" y="30"/>
                  </a:cubicBezTo>
                  <a:cubicBezTo>
                    <a:pt x="574" y="26"/>
                    <a:pt x="573" y="24"/>
                    <a:pt x="572" y="23"/>
                  </a:cubicBezTo>
                  <a:cubicBezTo>
                    <a:pt x="571" y="22"/>
                    <a:pt x="570" y="21"/>
                    <a:pt x="568" y="21"/>
                  </a:cubicBezTo>
                  <a:cubicBezTo>
                    <a:pt x="566" y="21"/>
                    <a:pt x="565" y="21"/>
                    <a:pt x="564" y="22"/>
                  </a:cubicBezTo>
                  <a:cubicBezTo>
                    <a:pt x="563" y="23"/>
                    <a:pt x="563" y="24"/>
                    <a:pt x="563" y="25"/>
                  </a:cubicBezTo>
                  <a:cubicBezTo>
                    <a:pt x="563" y="27"/>
                    <a:pt x="563" y="27"/>
                    <a:pt x="563" y="27"/>
                  </a:cubicBezTo>
                  <a:cubicBezTo>
                    <a:pt x="563" y="28"/>
                    <a:pt x="562" y="29"/>
                    <a:pt x="562" y="30"/>
                  </a:cubicBezTo>
                  <a:cubicBezTo>
                    <a:pt x="562" y="30"/>
                    <a:pt x="561" y="30"/>
                    <a:pt x="560" y="30"/>
                  </a:cubicBezTo>
                  <a:cubicBezTo>
                    <a:pt x="559" y="30"/>
                    <a:pt x="558" y="30"/>
                    <a:pt x="558" y="30"/>
                  </a:cubicBezTo>
                  <a:cubicBezTo>
                    <a:pt x="558" y="29"/>
                    <a:pt x="557" y="28"/>
                    <a:pt x="557" y="27"/>
                  </a:cubicBezTo>
                  <a:cubicBezTo>
                    <a:pt x="557" y="25"/>
                    <a:pt x="558" y="23"/>
                    <a:pt x="560" y="21"/>
                  </a:cubicBezTo>
                  <a:cubicBezTo>
                    <a:pt x="562" y="19"/>
                    <a:pt x="566" y="18"/>
                    <a:pt x="569" y="18"/>
                  </a:cubicBezTo>
                  <a:cubicBezTo>
                    <a:pt x="572" y="18"/>
                    <a:pt x="574" y="18"/>
                    <a:pt x="576" y="20"/>
                  </a:cubicBezTo>
                  <a:cubicBezTo>
                    <a:pt x="578" y="20"/>
                    <a:pt x="579" y="22"/>
                    <a:pt x="580" y="23"/>
                  </a:cubicBezTo>
                  <a:cubicBezTo>
                    <a:pt x="580" y="24"/>
                    <a:pt x="580" y="26"/>
                    <a:pt x="580" y="30"/>
                  </a:cubicBezTo>
                  <a:cubicBezTo>
                    <a:pt x="580" y="41"/>
                    <a:pt x="580" y="41"/>
                    <a:pt x="580" y="41"/>
                  </a:cubicBezTo>
                  <a:cubicBezTo>
                    <a:pt x="580" y="44"/>
                    <a:pt x="580" y="46"/>
                    <a:pt x="580" y="47"/>
                  </a:cubicBezTo>
                  <a:cubicBezTo>
                    <a:pt x="580" y="48"/>
                    <a:pt x="581" y="48"/>
                    <a:pt x="581" y="49"/>
                  </a:cubicBezTo>
                  <a:cubicBezTo>
                    <a:pt x="581" y="49"/>
                    <a:pt x="581" y="49"/>
                    <a:pt x="582" y="49"/>
                  </a:cubicBezTo>
                  <a:cubicBezTo>
                    <a:pt x="582" y="49"/>
                    <a:pt x="582" y="49"/>
                    <a:pt x="583" y="49"/>
                  </a:cubicBezTo>
                  <a:cubicBezTo>
                    <a:pt x="583" y="48"/>
                    <a:pt x="584" y="48"/>
                    <a:pt x="586" y="46"/>
                  </a:cubicBezTo>
                  <a:cubicBezTo>
                    <a:pt x="586" y="48"/>
                    <a:pt x="586" y="48"/>
                    <a:pt x="586" y="48"/>
                  </a:cubicBezTo>
                  <a:cubicBezTo>
                    <a:pt x="583" y="52"/>
                    <a:pt x="580" y="54"/>
                    <a:pt x="578" y="54"/>
                  </a:cubicBezTo>
                  <a:cubicBezTo>
                    <a:pt x="577" y="54"/>
                    <a:pt x="576" y="53"/>
                    <a:pt x="575" y="52"/>
                  </a:cubicBezTo>
                  <a:cubicBezTo>
                    <a:pt x="574" y="52"/>
                    <a:pt x="573" y="51"/>
                    <a:pt x="573" y="49"/>
                  </a:cubicBezTo>
                  <a:close/>
                  <a:moveTo>
                    <a:pt x="573" y="46"/>
                  </a:moveTo>
                  <a:cubicBezTo>
                    <a:pt x="573" y="34"/>
                    <a:pt x="573" y="34"/>
                    <a:pt x="573" y="34"/>
                  </a:cubicBezTo>
                  <a:cubicBezTo>
                    <a:pt x="570" y="35"/>
                    <a:pt x="567" y="36"/>
                    <a:pt x="566" y="37"/>
                  </a:cubicBezTo>
                  <a:cubicBezTo>
                    <a:pt x="564" y="38"/>
                    <a:pt x="563" y="39"/>
                    <a:pt x="562" y="40"/>
                  </a:cubicBezTo>
                  <a:cubicBezTo>
                    <a:pt x="562" y="42"/>
                    <a:pt x="561" y="43"/>
                    <a:pt x="561" y="44"/>
                  </a:cubicBezTo>
                  <a:cubicBezTo>
                    <a:pt x="561" y="46"/>
                    <a:pt x="562" y="48"/>
                    <a:pt x="563" y="49"/>
                  </a:cubicBezTo>
                  <a:cubicBezTo>
                    <a:pt x="564" y="50"/>
                    <a:pt x="565" y="50"/>
                    <a:pt x="566" y="50"/>
                  </a:cubicBezTo>
                  <a:cubicBezTo>
                    <a:pt x="568" y="50"/>
                    <a:pt x="570" y="49"/>
                    <a:pt x="573" y="4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08" name="Freeform 36"/>
            <p:cNvSpPr>
              <a:spLocks noEditPoints="1"/>
            </p:cNvSpPr>
            <p:nvPr userDrawn="1"/>
          </p:nvSpPr>
          <p:spPr bwMode="auto">
            <a:xfrm>
              <a:off x="9304400" y="4596116"/>
              <a:ext cx="2255838" cy="300038"/>
            </a:xfrm>
            <a:custGeom>
              <a:avLst/>
              <a:gdLst>
                <a:gd name="T0" fmla="*/ 1465 w 1513"/>
                <a:gd name="T1" fmla="*/ 107 h 200"/>
                <a:gd name="T2" fmla="*/ 1416 w 1513"/>
                <a:gd name="T3" fmla="*/ 130 h 200"/>
                <a:gd name="T4" fmla="*/ 1450 w 1513"/>
                <a:gd name="T5" fmla="*/ 47 h 200"/>
                <a:gd name="T6" fmla="*/ 1458 w 1513"/>
                <a:gd name="T7" fmla="*/ 70 h 200"/>
                <a:gd name="T8" fmla="*/ 1467 w 1513"/>
                <a:gd name="T9" fmla="*/ 146 h 200"/>
                <a:gd name="T10" fmla="*/ 1410 w 1513"/>
                <a:gd name="T11" fmla="*/ 171 h 200"/>
                <a:gd name="T12" fmla="*/ 1408 w 1513"/>
                <a:gd name="T13" fmla="*/ 153 h 200"/>
                <a:gd name="T14" fmla="*/ 1272 w 1513"/>
                <a:gd name="T15" fmla="*/ 125 h 200"/>
                <a:gd name="T16" fmla="*/ 1257 w 1513"/>
                <a:gd name="T17" fmla="*/ 79 h 200"/>
                <a:gd name="T18" fmla="*/ 1298 w 1513"/>
                <a:gd name="T19" fmla="*/ 59 h 200"/>
                <a:gd name="T20" fmla="*/ 1220 w 1513"/>
                <a:gd name="T21" fmla="*/ 139 h 200"/>
                <a:gd name="T22" fmla="*/ 1112 w 1513"/>
                <a:gd name="T23" fmla="*/ 16 h 200"/>
                <a:gd name="T24" fmla="*/ 1064 w 1513"/>
                <a:gd name="T25" fmla="*/ 107 h 200"/>
                <a:gd name="T26" fmla="*/ 1074 w 1513"/>
                <a:gd name="T27" fmla="*/ 95 h 200"/>
                <a:gd name="T28" fmla="*/ 1096 w 1513"/>
                <a:gd name="T29" fmla="*/ 49 h 200"/>
                <a:gd name="T30" fmla="*/ 1098 w 1513"/>
                <a:gd name="T31" fmla="*/ 84 h 200"/>
                <a:gd name="T32" fmla="*/ 1101 w 1513"/>
                <a:gd name="T33" fmla="*/ 154 h 200"/>
                <a:gd name="T34" fmla="*/ 1038 w 1513"/>
                <a:gd name="T35" fmla="*/ 172 h 200"/>
                <a:gd name="T36" fmla="*/ 862 w 1513"/>
                <a:gd name="T37" fmla="*/ 136 h 200"/>
                <a:gd name="T38" fmla="*/ 895 w 1513"/>
                <a:gd name="T39" fmla="*/ 103 h 200"/>
                <a:gd name="T40" fmla="*/ 856 w 1513"/>
                <a:gd name="T41" fmla="*/ 83 h 200"/>
                <a:gd name="T42" fmla="*/ 873 w 1513"/>
                <a:gd name="T43" fmla="*/ 80 h 200"/>
                <a:gd name="T44" fmla="*/ 905 w 1513"/>
                <a:gd name="T45" fmla="*/ 38 h 200"/>
                <a:gd name="T46" fmla="*/ 908 w 1513"/>
                <a:gd name="T47" fmla="*/ 83 h 200"/>
                <a:gd name="T48" fmla="*/ 874 w 1513"/>
                <a:gd name="T49" fmla="*/ 168 h 200"/>
                <a:gd name="T50" fmla="*/ 809 w 1513"/>
                <a:gd name="T51" fmla="*/ 149 h 200"/>
                <a:gd name="T52" fmla="*/ 704 w 1513"/>
                <a:gd name="T53" fmla="*/ 45 h 200"/>
                <a:gd name="T54" fmla="*/ 658 w 1513"/>
                <a:gd name="T55" fmla="*/ 45 h 200"/>
                <a:gd name="T56" fmla="*/ 694 w 1513"/>
                <a:gd name="T57" fmla="*/ 50 h 200"/>
                <a:gd name="T58" fmla="*/ 705 w 1513"/>
                <a:gd name="T59" fmla="*/ 55 h 200"/>
                <a:gd name="T60" fmla="*/ 697 w 1513"/>
                <a:gd name="T61" fmla="*/ 139 h 200"/>
                <a:gd name="T62" fmla="*/ 662 w 1513"/>
                <a:gd name="T63" fmla="*/ 179 h 200"/>
                <a:gd name="T64" fmla="*/ 686 w 1513"/>
                <a:gd name="T65" fmla="*/ 141 h 200"/>
                <a:gd name="T66" fmla="*/ 720 w 1513"/>
                <a:gd name="T67" fmla="*/ 90 h 200"/>
                <a:gd name="T68" fmla="*/ 540 w 1513"/>
                <a:gd name="T69" fmla="*/ 92 h 200"/>
                <a:gd name="T70" fmla="*/ 491 w 1513"/>
                <a:gd name="T71" fmla="*/ 115 h 200"/>
                <a:gd name="T72" fmla="*/ 466 w 1513"/>
                <a:gd name="T73" fmla="*/ 70 h 200"/>
                <a:gd name="T74" fmla="*/ 444 w 1513"/>
                <a:gd name="T75" fmla="*/ 90 h 200"/>
                <a:gd name="T76" fmla="*/ 426 w 1513"/>
                <a:gd name="T77" fmla="*/ 96 h 200"/>
                <a:gd name="T78" fmla="*/ 414 w 1513"/>
                <a:gd name="T79" fmla="*/ 90 h 200"/>
                <a:gd name="T80" fmla="*/ 502 w 1513"/>
                <a:gd name="T81" fmla="*/ 43 h 200"/>
                <a:gd name="T82" fmla="*/ 560 w 1513"/>
                <a:gd name="T83" fmla="*/ 85 h 200"/>
                <a:gd name="T84" fmla="*/ 520 w 1513"/>
                <a:gd name="T85" fmla="*/ 187 h 200"/>
                <a:gd name="T86" fmla="*/ 465 w 1513"/>
                <a:gd name="T87" fmla="*/ 119 h 200"/>
                <a:gd name="T88" fmla="*/ 442 w 1513"/>
                <a:gd name="T89" fmla="*/ 153 h 200"/>
                <a:gd name="T90" fmla="*/ 282 w 1513"/>
                <a:gd name="T91" fmla="*/ 98 h 200"/>
                <a:gd name="T92" fmla="*/ 259 w 1513"/>
                <a:gd name="T93" fmla="*/ 93 h 200"/>
                <a:gd name="T94" fmla="*/ 226 w 1513"/>
                <a:gd name="T95" fmla="*/ 158 h 200"/>
                <a:gd name="T96" fmla="*/ 307 w 1513"/>
                <a:gd name="T97" fmla="*/ 43 h 200"/>
                <a:gd name="T98" fmla="*/ 290 w 1513"/>
                <a:gd name="T99" fmla="*/ 120 h 200"/>
                <a:gd name="T100" fmla="*/ 234 w 1513"/>
                <a:gd name="T101" fmla="*/ 93 h 200"/>
                <a:gd name="T102" fmla="*/ 205 w 1513"/>
                <a:gd name="T103" fmla="*/ 107 h 200"/>
                <a:gd name="T104" fmla="*/ 226 w 1513"/>
                <a:gd name="T105" fmla="*/ 171 h 200"/>
                <a:gd name="T106" fmla="*/ 101 w 1513"/>
                <a:gd name="T107" fmla="*/ 63 h 200"/>
                <a:gd name="T108" fmla="*/ 32 w 1513"/>
                <a:gd name="T109" fmla="*/ 94 h 200"/>
                <a:gd name="T110" fmla="*/ 58 w 1513"/>
                <a:gd name="T111" fmla="*/ 7 h 200"/>
                <a:gd name="T112" fmla="*/ 104 w 1513"/>
                <a:gd name="T113" fmla="*/ 90 h 200"/>
                <a:gd name="T114" fmla="*/ 48 w 1513"/>
                <a:gd name="T115" fmla="*/ 152 h 200"/>
                <a:gd name="T116" fmla="*/ 3 w 1513"/>
                <a:gd name="T117" fmla="*/ 66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513" h="200">
                  <a:moveTo>
                    <a:pt x="1410" y="31"/>
                  </a:moveTo>
                  <a:cubicBezTo>
                    <a:pt x="1410" y="28"/>
                    <a:pt x="1410" y="26"/>
                    <a:pt x="1410" y="23"/>
                  </a:cubicBezTo>
                  <a:cubicBezTo>
                    <a:pt x="1418" y="21"/>
                    <a:pt x="1413" y="3"/>
                    <a:pt x="1421" y="0"/>
                  </a:cubicBezTo>
                  <a:cubicBezTo>
                    <a:pt x="1424" y="0"/>
                    <a:pt x="1424" y="0"/>
                    <a:pt x="1424" y="0"/>
                  </a:cubicBezTo>
                  <a:cubicBezTo>
                    <a:pt x="1425" y="3"/>
                    <a:pt x="1427" y="7"/>
                    <a:pt x="1428" y="11"/>
                  </a:cubicBezTo>
                  <a:cubicBezTo>
                    <a:pt x="1428" y="13"/>
                    <a:pt x="1428" y="15"/>
                    <a:pt x="1428" y="17"/>
                  </a:cubicBezTo>
                  <a:cubicBezTo>
                    <a:pt x="1431" y="30"/>
                    <a:pt x="1429" y="36"/>
                    <a:pt x="1427" y="47"/>
                  </a:cubicBezTo>
                  <a:cubicBezTo>
                    <a:pt x="1414" y="49"/>
                    <a:pt x="1415" y="38"/>
                    <a:pt x="1410" y="31"/>
                  </a:cubicBezTo>
                  <a:close/>
                  <a:moveTo>
                    <a:pt x="1442" y="122"/>
                  </a:moveTo>
                  <a:cubicBezTo>
                    <a:pt x="1442" y="107"/>
                    <a:pt x="1454" y="110"/>
                    <a:pt x="1465" y="107"/>
                  </a:cubicBezTo>
                  <a:cubicBezTo>
                    <a:pt x="1470" y="105"/>
                    <a:pt x="1478" y="101"/>
                    <a:pt x="1482" y="97"/>
                  </a:cubicBezTo>
                  <a:cubicBezTo>
                    <a:pt x="1484" y="95"/>
                    <a:pt x="1484" y="93"/>
                    <a:pt x="1486" y="91"/>
                  </a:cubicBezTo>
                  <a:cubicBezTo>
                    <a:pt x="1485" y="90"/>
                    <a:pt x="1485" y="88"/>
                    <a:pt x="1484" y="87"/>
                  </a:cubicBezTo>
                  <a:cubicBezTo>
                    <a:pt x="1482" y="86"/>
                    <a:pt x="1479" y="83"/>
                    <a:pt x="1477" y="83"/>
                  </a:cubicBezTo>
                  <a:cubicBezTo>
                    <a:pt x="1474" y="81"/>
                    <a:pt x="1470" y="82"/>
                    <a:pt x="1468" y="81"/>
                  </a:cubicBezTo>
                  <a:cubicBezTo>
                    <a:pt x="1452" y="83"/>
                    <a:pt x="1429" y="95"/>
                    <a:pt x="1424" y="105"/>
                  </a:cubicBezTo>
                  <a:cubicBezTo>
                    <a:pt x="1424" y="108"/>
                    <a:pt x="1424" y="111"/>
                    <a:pt x="1424" y="113"/>
                  </a:cubicBezTo>
                  <a:cubicBezTo>
                    <a:pt x="1426" y="115"/>
                    <a:pt x="1428" y="117"/>
                    <a:pt x="1430" y="119"/>
                  </a:cubicBezTo>
                  <a:cubicBezTo>
                    <a:pt x="1430" y="126"/>
                    <a:pt x="1430" y="134"/>
                    <a:pt x="1422" y="135"/>
                  </a:cubicBezTo>
                  <a:cubicBezTo>
                    <a:pt x="1420" y="133"/>
                    <a:pt x="1418" y="132"/>
                    <a:pt x="1416" y="130"/>
                  </a:cubicBezTo>
                  <a:cubicBezTo>
                    <a:pt x="1414" y="132"/>
                    <a:pt x="1413" y="133"/>
                    <a:pt x="1409" y="132"/>
                  </a:cubicBezTo>
                  <a:cubicBezTo>
                    <a:pt x="1407" y="128"/>
                    <a:pt x="1397" y="105"/>
                    <a:pt x="1398" y="102"/>
                  </a:cubicBezTo>
                  <a:cubicBezTo>
                    <a:pt x="1399" y="99"/>
                    <a:pt x="1405" y="97"/>
                    <a:pt x="1408" y="96"/>
                  </a:cubicBezTo>
                  <a:cubicBezTo>
                    <a:pt x="1414" y="93"/>
                    <a:pt x="1418" y="86"/>
                    <a:pt x="1423" y="82"/>
                  </a:cubicBezTo>
                  <a:cubicBezTo>
                    <a:pt x="1426" y="80"/>
                    <a:pt x="1430" y="80"/>
                    <a:pt x="1433" y="79"/>
                  </a:cubicBezTo>
                  <a:cubicBezTo>
                    <a:pt x="1441" y="75"/>
                    <a:pt x="1447" y="65"/>
                    <a:pt x="1454" y="59"/>
                  </a:cubicBezTo>
                  <a:cubicBezTo>
                    <a:pt x="1462" y="51"/>
                    <a:pt x="1472" y="50"/>
                    <a:pt x="1478" y="41"/>
                  </a:cubicBezTo>
                  <a:cubicBezTo>
                    <a:pt x="1478" y="41"/>
                    <a:pt x="1478" y="41"/>
                    <a:pt x="1478" y="40"/>
                  </a:cubicBezTo>
                  <a:cubicBezTo>
                    <a:pt x="1477" y="40"/>
                    <a:pt x="1477" y="40"/>
                    <a:pt x="1477" y="40"/>
                  </a:cubicBezTo>
                  <a:cubicBezTo>
                    <a:pt x="1472" y="45"/>
                    <a:pt x="1459" y="54"/>
                    <a:pt x="1450" y="47"/>
                  </a:cubicBezTo>
                  <a:cubicBezTo>
                    <a:pt x="1446" y="45"/>
                    <a:pt x="1447" y="40"/>
                    <a:pt x="1444" y="37"/>
                  </a:cubicBezTo>
                  <a:cubicBezTo>
                    <a:pt x="1443" y="35"/>
                    <a:pt x="1440" y="34"/>
                    <a:pt x="1440" y="31"/>
                  </a:cubicBezTo>
                  <a:cubicBezTo>
                    <a:pt x="1440" y="29"/>
                    <a:pt x="1441" y="28"/>
                    <a:pt x="1441" y="27"/>
                  </a:cubicBezTo>
                  <a:cubicBezTo>
                    <a:pt x="1447" y="27"/>
                    <a:pt x="1459" y="35"/>
                    <a:pt x="1462" y="38"/>
                  </a:cubicBezTo>
                  <a:cubicBezTo>
                    <a:pt x="1471" y="35"/>
                    <a:pt x="1480" y="33"/>
                    <a:pt x="1488" y="28"/>
                  </a:cubicBezTo>
                  <a:cubicBezTo>
                    <a:pt x="1491" y="26"/>
                    <a:pt x="1496" y="30"/>
                    <a:pt x="1498" y="29"/>
                  </a:cubicBezTo>
                  <a:cubicBezTo>
                    <a:pt x="1502" y="32"/>
                    <a:pt x="1508" y="48"/>
                    <a:pt x="1500" y="52"/>
                  </a:cubicBezTo>
                  <a:cubicBezTo>
                    <a:pt x="1496" y="53"/>
                    <a:pt x="1490" y="53"/>
                    <a:pt x="1486" y="54"/>
                  </a:cubicBezTo>
                  <a:cubicBezTo>
                    <a:pt x="1476" y="56"/>
                    <a:pt x="1464" y="63"/>
                    <a:pt x="1457" y="69"/>
                  </a:cubicBezTo>
                  <a:cubicBezTo>
                    <a:pt x="1457" y="69"/>
                    <a:pt x="1458" y="69"/>
                    <a:pt x="1458" y="70"/>
                  </a:cubicBezTo>
                  <a:cubicBezTo>
                    <a:pt x="1458" y="70"/>
                    <a:pt x="1458" y="70"/>
                    <a:pt x="1458" y="70"/>
                  </a:cubicBezTo>
                  <a:cubicBezTo>
                    <a:pt x="1462" y="71"/>
                    <a:pt x="1469" y="68"/>
                    <a:pt x="1474" y="71"/>
                  </a:cubicBezTo>
                  <a:cubicBezTo>
                    <a:pt x="1485" y="76"/>
                    <a:pt x="1500" y="81"/>
                    <a:pt x="1500" y="99"/>
                  </a:cubicBezTo>
                  <a:cubicBezTo>
                    <a:pt x="1497" y="100"/>
                    <a:pt x="1496" y="102"/>
                    <a:pt x="1494" y="103"/>
                  </a:cubicBezTo>
                  <a:cubicBezTo>
                    <a:pt x="1488" y="105"/>
                    <a:pt x="1482" y="105"/>
                    <a:pt x="1477" y="108"/>
                  </a:cubicBezTo>
                  <a:cubicBezTo>
                    <a:pt x="1477" y="109"/>
                    <a:pt x="1477" y="109"/>
                    <a:pt x="1477" y="110"/>
                  </a:cubicBezTo>
                  <a:cubicBezTo>
                    <a:pt x="1478" y="112"/>
                    <a:pt x="1479" y="113"/>
                    <a:pt x="1479" y="118"/>
                  </a:cubicBezTo>
                  <a:cubicBezTo>
                    <a:pt x="1477" y="119"/>
                    <a:pt x="1478" y="122"/>
                    <a:pt x="1476" y="123"/>
                  </a:cubicBezTo>
                  <a:cubicBezTo>
                    <a:pt x="1472" y="130"/>
                    <a:pt x="1465" y="135"/>
                    <a:pt x="1463" y="142"/>
                  </a:cubicBezTo>
                  <a:cubicBezTo>
                    <a:pt x="1464" y="143"/>
                    <a:pt x="1466" y="145"/>
                    <a:pt x="1467" y="146"/>
                  </a:cubicBezTo>
                  <a:cubicBezTo>
                    <a:pt x="1476" y="149"/>
                    <a:pt x="1513" y="129"/>
                    <a:pt x="1508" y="151"/>
                  </a:cubicBezTo>
                  <a:cubicBezTo>
                    <a:pt x="1507" y="154"/>
                    <a:pt x="1505" y="156"/>
                    <a:pt x="1504" y="158"/>
                  </a:cubicBezTo>
                  <a:cubicBezTo>
                    <a:pt x="1500" y="158"/>
                    <a:pt x="1498" y="157"/>
                    <a:pt x="1495" y="157"/>
                  </a:cubicBezTo>
                  <a:cubicBezTo>
                    <a:pt x="1490" y="155"/>
                    <a:pt x="1472" y="161"/>
                    <a:pt x="1469" y="163"/>
                  </a:cubicBezTo>
                  <a:cubicBezTo>
                    <a:pt x="1470" y="169"/>
                    <a:pt x="1471" y="175"/>
                    <a:pt x="1471" y="182"/>
                  </a:cubicBezTo>
                  <a:cubicBezTo>
                    <a:pt x="1469" y="183"/>
                    <a:pt x="1469" y="185"/>
                    <a:pt x="1468" y="186"/>
                  </a:cubicBezTo>
                  <a:cubicBezTo>
                    <a:pt x="1465" y="188"/>
                    <a:pt x="1462" y="187"/>
                    <a:pt x="1458" y="189"/>
                  </a:cubicBezTo>
                  <a:cubicBezTo>
                    <a:pt x="1456" y="190"/>
                    <a:pt x="1453" y="193"/>
                    <a:pt x="1450" y="193"/>
                  </a:cubicBezTo>
                  <a:cubicBezTo>
                    <a:pt x="1432" y="200"/>
                    <a:pt x="1414" y="183"/>
                    <a:pt x="1410" y="171"/>
                  </a:cubicBezTo>
                  <a:cubicBezTo>
                    <a:pt x="1410" y="171"/>
                    <a:pt x="1410" y="171"/>
                    <a:pt x="1410" y="171"/>
                  </a:cubicBezTo>
                  <a:cubicBezTo>
                    <a:pt x="1416" y="171"/>
                    <a:pt x="1423" y="177"/>
                    <a:pt x="1428" y="179"/>
                  </a:cubicBezTo>
                  <a:cubicBezTo>
                    <a:pt x="1430" y="179"/>
                    <a:pt x="1433" y="179"/>
                    <a:pt x="1435" y="179"/>
                  </a:cubicBezTo>
                  <a:cubicBezTo>
                    <a:pt x="1449" y="179"/>
                    <a:pt x="1457" y="174"/>
                    <a:pt x="1463" y="165"/>
                  </a:cubicBezTo>
                  <a:cubicBezTo>
                    <a:pt x="1463" y="164"/>
                    <a:pt x="1463" y="163"/>
                    <a:pt x="1463" y="162"/>
                  </a:cubicBezTo>
                  <a:cubicBezTo>
                    <a:pt x="1462" y="162"/>
                    <a:pt x="1461" y="161"/>
                    <a:pt x="1460" y="161"/>
                  </a:cubicBezTo>
                  <a:cubicBezTo>
                    <a:pt x="1453" y="158"/>
                    <a:pt x="1440" y="165"/>
                    <a:pt x="1434" y="166"/>
                  </a:cubicBezTo>
                  <a:cubicBezTo>
                    <a:pt x="1428" y="167"/>
                    <a:pt x="1413" y="167"/>
                    <a:pt x="1408" y="164"/>
                  </a:cubicBezTo>
                  <a:cubicBezTo>
                    <a:pt x="1406" y="163"/>
                    <a:pt x="1405" y="161"/>
                    <a:pt x="1404" y="160"/>
                  </a:cubicBezTo>
                  <a:cubicBezTo>
                    <a:pt x="1404" y="159"/>
                    <a:pt x="1404" y="157"/>
                    <a:pt x="1404" y="156"/>
                  </a:cubicBezTo>
                  <a:cubicBezTo>
                    <a:pt x="1406" y="155"/>
                    <a:pt x="1407" y="154"/>
                    <a:pt x="1408" y="153"/>
                  </a:cubicBezTo>
                  <a:cubicBezTo>
                    <a:pt x="1418" y="153"/>
                    <a:pt x="1426" y="153"/>
                    <a:pt x="1436" y="153"/>
                  </a:cubicBezTo>
                  <a:cubicBezTo>
                    <a:pt x="1438" y="152"/>
                    <a:pt x="1442" y="149"/>
                    <a:pt x="1444" y="149"/>
                  </a:cubicBezTo>
                  <a:cubicBezTo>
                    <a:pt x="1448" y="147"/>
                    <a:pt x="1452" y="148"/>
                    <a:pt x="1455" y="147"/>
                  </a:cubicBezTo>
                  <a:cubicBezTo>
                    <a:pt x="1456" y="146"/>
                    <a:pt x="1456" y="146"/>
                    <a:pt x="1457" y="145"/>
                  </a:cubicBezTo>
                  <a:cubicBezTo>
                    <a:pt x="1456" y="143"/>
                    <a:pt x="1454" y="139"/>
                    <a:pt x="1456" y="136"/>
                  </a:cubicBezTo>
                  <a:cubicBezTo>
                    <a:pt x="1458" y="129"/>
                    <a:pt x="1460" y="125"/>
                    <a:pt x="1464" y="118"/>
                  </a:cubicBezTo>
                  <a:cubicBezTo>
                    <a:pt x="1463" y="117"/>
                    <a:pt x="1462" y="117"/>
                    <a:pt x="1461" y="117"/>
                  </a:cubicBezTo>
                  <a:cubicBezTo>
                    <a:pt x="1455" y="118"/>
                    <a:pt x="1451" y="121"/>
                    <a:pt x="1442" y="122"/>
                  </a:cubicBezTo>
                  <a:close/>
                  <a:moveTo>
                    <a:pt x="1272" y="127"/>
                  </a:moveTo>
                  <a:cubicBezTo>
                    <a:pt x="1272" y="125"/>
                    <a:pt x="1271" y="126"/>
                    <a:pt x="1272" y="125"/>
                  </a:cubicBezTo>
                  <a:cubicBezTo>
                    <a:pt x="1274" y="119"/>
                    <a:pt x="1285" y="115"/>
                    <a:pt x="1292" y="119"/>
                  </a:cubicBezTo>
                  <a:cubicBezTo>
                    <a:pt x="1301" y="125"/>
                    <a:pt x="1318" y="137"/>
                    <a:pt x="1316" y="154"/>
                  </a:cubicBezTo>
                  <a:cubicBezTo>
                    <a:pt x="1310" y="157"/>
                    <a:pt x="1309" y="164"/>
                    <a:pt x="1298" y="164"/>
                  </a:cubicBezTo>
                  <a:cubicBezTo>
                    <a:pt x="1298" y="161"/>
                    <a:pt x="1294" y="159"/>
                    <a:pt x="1293" y="157"/>
                  </a:cubicBezTo>
                  <a:cubicBezTo>
                    <a:pt x="1292" y="155"/>
                    <a:pt x="1292" y="152"/>
                    <a:pt x="1291" y="149"/>
                  </a:cubicBezTo>
                  <a:cubicBezTo>
                    <a:pt x="1288" y="143"/>
                    <a:pt x="1279" y="128"/>
                    <a:pt x="1272" y="127"/>
                  </a:cubicBezTo>
                  <a:close/>
                  <a:moveTo>
                    <a:pt x="1216" y="87"/>
                  </a:moveTo>
                  <a:cubicBezTo>
                    <a:pt x="1216" y="86"/>
                    <a:pt x="1217" y="85"/>
                    <a:pt x="1217" y="84"/>
                  </a:cubicBezTo>
                  <a:cubicBezTo>
                    <a:pt x="1222" y="85"/>
                    <a:pt x="1227" y="86"/>
                    <a:pt x="1232" y="87"/>
                  </a:cubicBezTo>
                  <a:cubicBezTo>
                    <a:pt x="1237" y="89"/>
                    <a:pt x="1256" y="82"/>
                    <a:pt x="1257" y="79"/>
                  </a:cubicBezTo>
                  <a:cubicBezTo>
                    <a:pt x="1260" y="74"/>
                    <a:pt x="1260" y="41"/>
                    <a:pt x="1257" y="36"/>
                  </a:cubicBezTo>
                  <a:cubicBezTo>
                    <a:pt x="1255" y="31"/>
                    <a:pt x="1252" y="30"/>
                    <a:pt x="1252" y="23"/>
                  </a:cubicBezTo>
                  <a:cubicBezTo>
                    <a:pt x="1256" y="21"/>
                    <a:pt x="1256" y="20"/>
                    <a:pt x="1264" y="20"/>
                  </a:cubicBezTo>
                  <a:cubicBezTo>
                    <a:pt x="1272" y="26"/>
                    <a:pt x="1273" y="39"/>
                    <a:pt x="1273" y="54"/>
                  </a:cubicBezTo>
                  <a:cubicBezTo>
                    <a:pt x="1273" y="59"/>
                    <a:pt x="1271" y="74"/>
                    <a:pt x="1272" y="74"/>
                  </a:cubicBezTo>
                  <a:cubicBezTo>
                    <a:pt x="1276" y="75"/>
                    <a:pt x="1290" y="70"/>
                    <a:pt x="1293" y="68"/>
                  </a:cubicBezTo>
                  <a:cubicBezTo>
                    <a:pt x="1293" y="63"/>
                    <a:pt x="1292" y="61"/>
                    <a:pt x="1288" y="58"/>
                  </a:cubicBezTo>
                  <a:cubicBezTo>
                    <a:pt x="1288" y="57"/>
                    <a:pt x="1288" y="55"/>
                    <a:pt x="1288" y="53"/>
                  </a:cubicBezTo>
                  <a:cubicBezTo>
                    <a:pt x="1289" y="53"/>
                    <a:pt x="1290" y="54"/>
                    <a:pt x="1290" y="54"/>
                  </a:cubicBezTo>
                  <a:cubicBezTo>
                    <a:pt x="1293" y="55"/>
                    <a:pt x="1295" y="59"/>
                    <a:pt x="1298" y="59"/>
                  </a:cubicBezTo>
                  <a:cubicBezTo>
                    <a:pt x="1306" y="62"/>
                    <a:pt x="1314" y="60"/>
                    <a:pt x="1321" y="63"/>
                  </a:cubicBezTo>
                  <a:cubicBezTo>
                    <a:pt x="1322" y="64"/>
                    <a:pt x="1322" y="63"/>
                    <a:pt x="1322" y="65"/>
                  </a:cubicBezTo>
                  <a:cubicBezTo>
                    <a:pt x="1322" y="67"/>
                    <a:pt x="1322" y="69"/>
                    <a:pt x="1322" y="71"/>
                  </a:cubicBezTo>
                  <a:cubicBezTo>
                    <a:pt x="1321" y="71"/>
                    <a:pt x="1320" y="74"/>
                    <a:pt x="1319" y="75"/>
                  </a:cubicBezTo>
                  <a:cubicBezTo>
                    <a:pt x="1317" y="76"/>
                    <a:pt x="1310" y="75"/>
                    <a:pt x="1308" y="76"/>
                  </a:cubicBezTo>
                  <a:cubicBezTo>
                    <a:pt x="1301" y="79"/>
                    <a:pt x="1273" y="90"/>
                    <a:pt x="1268" y="95"/>
                  </a:cubicBezTo>
                  <a:cubicBezTo>
                    <a:pt x="1264" y="99"/>
                    <a:pt x="1266" y="105"/>
                    <a:pt x="1264" y="110"/>
                  </a:cubicBezTo>
                  <a:cubicBezTo>
                    <a:pt x="1260" y="123"/>
                    <a:pt x="1250" y="153"/>
                    <a:pt x="1232" y="145"/>
                  </a:cubicBezTo>
                  <a:cubicBezTo>
                    <a:pt x="1230" y="145"/>
                    <a:pt x="1229" y="145"/>
                    <a:pt x="1228" y="145"/>
                  </a:cubicBezTo>
                  <a:cubicBezTo>
                    <a:pt x="1225" y="143"/>
                    <a:pt x="1223" y="141"/>
                    <a:pt x="1220" y="139"/>
                  </a:cubicBezTo>
                  <a:cubicBezTo>
                    <a:pt x="1220" y="138"/>
                    <a:pt x="1220" y="137"/>
                    <a:pt x="1220" y="135"/>
                  </a:cubicBezTo>
                  <a:cubicBezTo>
                    <a:pt x="1222" y="135"/>
                    <a:pt x="1225" y="131"/>
                    <a:pt x="1227" y="130"/>
                  </a:cubicBezTo>
                  <a:cubicBezTo>
                    <a:pt x="1232" y="128"/>
                    <a:pt x="1236" y="129"/>
                    <a:pt x="1240" y="127"/>
                  </a:cubicBezTo>
                  <a:cubicBezTo>
                    <a:pt x="1246" y="125"/>
                    <a:pt x="1256" y="107"/>
                    <a:pt x="1254" y="101"/>
                  </a:cubicBezTo>
                  <a:cubicBezTo>
                    <a:pt x="1246" y="100"/>
                    <a:pt x="1236" y="101"/>
                    <a:pt x="1228" y="101"/>
                  </a:cubicBezTo>
                  <a:cubicBezTo>
                    <a:pt x="1225" y="98"/>
                    <a:pt x="1222" y="96"/>
                    <a:pt x="1219" y="93"/>
                  </a:cubicBezTo>
                  <a:cubicBezTo>
                    <a:pt x="1217" y="91"/>
                    <a:pt x="1217" y="88"/>
                    <a:pt x="1216" y="87"/>
                  </a:cubicBezTo>
                  <a:close/>
                  <a:moveTo>
                    <a:pt x="1110" y="21"/>
                  </a:moveTo>
                  <a:cubicBezTo>
                    <a:pt x="1110" y="20"/>
                    <a:pt x="1110" y="19"/>
                    <a:pt x="1110" y="17"/>
                  </a:cubicBezTo>
                  <a:cubicBezTo>
                    <a:pt x="1110" y="17"/>
                    <a:pt x="1111" y="16"/>
                    <a:pt x="1112" y="16"/>
                  </a:cubicBezTo>
                  <a:cubicBezTo>
                    <a:pt x="1124" y="17"/>
                    <a:pt x="1148" y="19"/>
                    <a:pt x="1147" y="35"/>
                  </a:cubicBezTo>
                  <a:cubicBezTo>
                    <a:pt x="1142" y="43"/>
                    <a:pt x="1140" y="49"/>
                    <a:pt x="1128" y="45"/>
                  </a:cubicBezTo>
                  <a:cubicBezTo>
                    <a:pt x="1127" y="43"/>
                    <a:pt x="1126" y="41"/>
                    <a:pt x="1124" y="39"/>
                  </a:cubicBezTo>
                  <a:cubicBezTo>
                    <a:pt x="1123" y="38"/>
                    <a:pt x="1121" y="38"/>
                    <a:pt x="1119" y="37"/>
                  </a:cubicBezTo>
                  <a:cubicBezTo>
                    <a:pt x="1119" y="31"/>
                    <a:pt x="1113" y="23"/>
                    <a:pt x="1110" y="21"/>
                  </a:cubicBezTo>
                  <a:close/>
                  <a:moveTo>
                    <a:pt x="1055" y="126"/>
                  </a:moveTo>
                  <a:cubicBezTo>
                    <a:pt x="1058" y="127"/>
                    <a:pt x="1062" y="127"/>
                    <a:pt x="1064" y="125"/>
                  </a:cubicBezTo>
                  <a:cubicBezTo>
                    <a:pt x="1066" y="124"/>
                    <a:pt x="1068" y="125"/>
                    <a:pt x="1070" y="123"/>
                  </a:cubicBezTo>
                  <a:cubicBezTo>
                    <a:pt x="1074" y="119"/>
                    <a:pt x="1070" y="109"/>
                    <a:pt x="1066" y="107"/>
                  </a:cubicBezTo>
                  <a:cubicBezTo>
                    <a:pt x="1066" y="107"/>
                    <a:pt x="1064" y="107"/>
                    <a:pt x="1064" y="107"/>
                  </a:cubicBezTo>
                  <a:cubicBezTo>
                    <a:pt x="1056" y="125"/>
                    <a:pt x="1056" y="125"/>
                    <a:pt x="1056" y="125"/>
                  </a:cubicBezTo>
                  <a:cubicBezTo>
                    <a:pt x="1056" y="125"/>
                    <a:pt x="1056" y="126"/>
                    <a:pt x="1055" y="126"/>
                  </a:cubicBezTo>
                  <a:close/>
                  <a:moveTo>
                    <a:pt x="1021" y="158"/>
                  </a:moveTo>
                  <a:cubicBezTo>
                    <a:pt x="1021" y="153"/>
                    <a:pt x="1024" y="148"/>
                    <a:pt x="1024" y="143"/>
                  </a:cubicBezTo>
                  <a:cubicBezTo>
                    <a:pt x="1025" y="140"/>
                    <a:pt x="1023" y="136"/>
                    <a:pt x="1024" y="133"/>
                  </a:cubicBezTo>
                  <a:cubicBezTo>
                    <a:pt x="1031" y="132"/>
                    <a:pt x="1042" y="114"/>
                    <a:pt x="1048" y="108"/>
                  </a:cubicBezTo>
                  <a:cubicBezTo>
                    <a:pt x="1051" y="106"/>
                    <a:pt x="1056" y="103"/>
                    <a:pt x="1059" y="102"/>
                  </a:cubicBezTo>
                  <a:cubicBezTo>
                    <a:pt x="1060" y="102"/>
                    <a:pt x="1062" y="102"/>
                    <a:pt x="1063" y="103"/>
                  </a:cubicBezTo>
                  <a:cubicBezTo>
                    <a:pt x="1068" y="104"/>
                    <a:pt x="1072" y="102"/>
                    <a:pt x="1075" y="101"/>
                  </a:cubicBezTo>
                  <a:cubicBezTo>
                    <a:pt x="1075" y="99"/>
                    <a:pt x="1075" y="97"/>
                    <a:pt x="1074" y="95"/>
                  </a:cubicBezTo>
                  <a:cubicBezTo>
                    <a:pt x="1074" y="95"/>
                    <a:pt x="1072" y="92"/>
                    <a:pt x="1072" y="93"/>
                  </a:cubicBezTo>
                  <a:cubicBezTo>
                    <a:pt x="1069" y="93"/>
                    <a:pt x="1067" y="96"/>
                    <a:pt x="1065" y="97"/>
                  </a:cubicBezTo>
                  <a:cubicBezTo>
                    <a:pt x="1064" y="97"/>
                    <a:pt x="1062" y="97"/>
                    <a:pt x="1060" y="97"/>
                  </a:cubicBezTo>
                  <a:cubicBezTo>
                    <a:pt x="1051" y="97"/>
                    <a:pt x="1045" y="88"/>
                    <a:pt x="1047" y="79"/>
                  </a:cubicBezTo>
                  <a:cubicBezTo>
                    <a:pt x="1056" y="81"/>
                    <a:pt x="1069" y="81"/>
                    <a:pt x="1076" y="76"/>
                  </a:cubicBezTo>
                  <a:cubicBezTo>
                    <a:pt x="1078" y="64"/>
                    <a:pt x="1079" y="47"/>
                    <a:pt x="1083" y="37"/>
                  </a:cubicBezTo>
                  <a:cubicBezTo>
                    <a:pt x="1085" y="34"/>
                    <a:pt x="1081" y="25"/>
                    <a:pt x="1084" y="18"/>
                  </a:cubicBezTo>
                  <a:cubicBezTo>
                    <a:pt x="1085" y="18"/>
                    <a:pt x="1087" y="18"/>
                    <a:pt x="1089" y="18"/>
                  </a:cubicBezTo>
                  <a:cubicBezTo>
                    <a:pt x="1090" y="19"/>
                    <a:pt x="1091" y="21"/>
                    <a:pt x="1092" y="22"/>
                  </a:cubicBezTo>
                  <a:cubicBezTo>
                    <a:pt x="1092" y="24"/>
                    <a:pt x="1097" y="47"/>
                    <a:pt x="1096" y="49"/>
                  </a:cubicBezTo>
                  <a:cubicBezTo>
                    <a:pt x="1095" y="53"/>
                    <a:pt x="1090" y="67"/>
                    <a:pt x="1092" y="70"/>
                  </a:cubicBezTo>
                  <a:cubicBezTo>
                    <a:pt x="1092" y="71"/>
                    <a:pt x="1092" y="71"/>
                    <a:pt x="1093" y="71"/>
                  </a:cubicBezTo>
                  <a:cubicBezTo>
                    <a:pt x="1099" y="71"/>
                    <a:pt x="1107" y="67"/>
                    <a:pt x="1109" y="62"/>
                  </a:cubicBezTo>
                  <a:cubicBezTo>
                    <a:pt x="1110" y="58"/>
                    <a:pt x="1107" y="56"/>
                    <a:pt x="1108" y="54"/>
                  </a:cubicBezTo>
                  <a:cubicBezTo>
                    <a:pt x="1108" y="54"/>
                    <a:pt x="1109" y="54"/>
                    <a:pt x="1109" y="54"/>
                  </a:cubicBezTo>
                  <a:cubicBezTo>
                    <a:pt x="1113" y="56"/>
                    <a:pt x="1126" y="58"/>
                    <a:pt x="1132" y="59"/>
                  </a:cubicBezTo>
                  <a:cubicBezTo>
                    <a:pt x="1132" y="61"/>
                    <a:pt x="1132" y="63"/>
                    <a:pt x="1132" y="65"/>
                  </a:cubicBezTo>
                  <a:cubicBezTo>
                    <a:pt x="1131" y="65"/>
                    <a:pt x="1130" y="66"/>
                    <a:pt x="1130" y="66"/>
                  </a:cubicBezTo>
                  <a:cubicBezTo>
                    <a:pt x="1129" y="66"/>
                    <a:pt x="1129" y="65"/>
                    <a:pt x="1129" y="65"/>
                  </a:cubicBezTo>
                  <a:cubicBezTo>
                    <a:pt x="1120" y="68"/>
                    <a:pt x="1100" y="77"/>
                    <a:pt x="1098" y="84"/>
                  </a:cubicBezTo>
                  <a:cubicBezTo>
                    <a:pt x="1096" y="84"/>
                    <a:pt x="1093" y="83"/>
                    <a:pt x="1092" y="85"/>
                  </a:cubicBezTo>
                  <a:cubicBezTo>
                    <a:pt x="1085" y="89"/>
                    <a:pt x="1090" y="98"/>
                    <a:pt x="1088" y="106"/>
                  </a:cubicBezTo>
                  <a:cubicBezTo>
                    <a:pt x="1087" y="109"/>
                    <a:pt x="1086" y="112"/>
                    <a:pt x="1087" y="115"/>
                  </a:cubicBezTo>
                  <a:cubicBezTo>
                    <a:pt x="1088" y="115"/>
                    <a:pt x="1089" y="116"/>
                    <a:pt x="1090" y="116"/>
                  </a:cubicBezTo>
                  <a:cubicBezTo>
                    <a:pt x="1095" y="108"/>
                    <a:pt x="1106" y="105"/>
                    <a:pt x="1114" y="111"/>
                  </a:cubicBezTo>
                  <a:cubicBezTo>
                    <a:pt x="1122" y="117"/>
                    <a:pt x="1116" y="123"/>
                    <a:pt x="1119" y="131"/>
                  </a:cubicBezTo>
                  <a:cubicBezTo>
                    <a:pt x="1120" y="136"/>
                    <a:pt x="1126" y="139"/>
                    <a:pt x="1128" y="145"/>
                  </a:cubicBezTo>
                  <a:cubicBezTo>
                    <a:pt x="1128" y="145"/>
                    <a:pt x="1128" y="147"/>
                    <a:pt x="1129" y="146"/>
                  </a:cubicBezTo>
                  <a:cubicBezTo>
                    <a:pt x="1134" y="161"/>
                    <a:pt x="1113" y="161"/>
                    <a:pt x="1105" y="160"/>
                  </a:cubicBezTo>
                  <a:cubicBezTo>
                    <a:pt x="1104" y="158"/>
                    <a:pt x="1102" y="156"/>
                    <a:pt x="1101" y="154"/>
                  </a:cubicBezTo>
                  <a:cubicBezTo>
                    <a:pt x="1098" y="145"/>
                    <a:pt x="1098" y="133"/>
                    <a:pt x="1090" y="130"/>
                  </a:cubicBezTo>
                  <a:cubicBezTo>
                    <a:pt x="1076" y="139"/>
                    <a:pt x="1092" y="160"/>
                    <a:pt x="1085" y="177"/>
                  </a:cubicBezTo>
                  <a:cubicBezTo>
                    <a:pt x="1085" y="177"/>
                    <a:pt x="1085" y="177"/>
                    <a:pt x="1085" y="177"/>
                  </a:cubicBezTo>
                  <a:cubicBezTo>
                    <a:pt x="1083" y="175"/>
                    <a:pt x="1080" y="175"/>
                    <a:pt x="1079" y="173"/>
                  </a:cubicBezTo>
                  <a:cubicBezTo>
                    <a:pt x="1075" y="170"/>
                    <a:pt x="1072" y="163"/>
                    <a:pt x="1070" y="156"/>
                  </a:cubicBezTo>
                  <a:cubicBezTo>
                    <a:pt x="1068" y="149"/>
                    <a:pt x="1074" y="143"/>
                    <a:pt x="1072" y="139"/>
                  </a:cubicBezTo>
                  <a:cubicBezTo>
                    <a:pt x="1071" y="139"/>
                    <a:pt x="1071" y="138"/>
                    <a:pt x="1070" y="137"/>
                  </a:cubicBezTo>
                  <a:cubicBezTo>
                    <a:pt x="1065" y="137"/>
                    <a:pt x="1056" y="139"/>
                    <a:pt x="1054" y="144"/>
                  </a:cubicBezTo>
                  <a:cubicBezTo>
                    <a:pt x="1053" y="147"/>
                    <a:pt x="1054" y="149"/>
                    <a:pt x="1053" y="151"/>
                  </a:cubicBezTo>
                  <a:cubicBezTo>
                    <a:pt x="1050" y="156"/>
                    <a:pt x="1042" y="170"/>
                    <a:pt x="1038" y="172"/>
                  </a:cubicBezTo>
                  <a:cubicBezTo>
                    <a:pt x="1034" y="173"/>
                    <a:pt x="1030" y="171"/>
                    <a:pt x="1027" y="169"/>
                  </a:cubicBezTo>
                  <a:cubicBezTo>
                    <a:pt x="1028" y="163"/>
                    <a:pt x="1024" y="158"/>
                    <a:pt x="1021" y="158"/>
                  </a:cubicBezTo>
                  <a:close/>
                  <a:moveTo>
                    <a:pt x="913" y="65"/>
                  </a:moveTo>
                  <a:cubicBezTo>
                    <a:pt x="914" y="65"/>
                    <a:pt x="913" y="65"/>
                    <a:pt x="915" y="65"/>
                  </a:cubicBezTo>
                  <a:cubicBezTo>
                    <a:pt x="919" y="64"/>
                    <a:pt x="929" y="61"/>
                    <a:pt x="931" y="58"/>
                  </a:cubicBezTo>
                  <a:cubicBezTo>
                    <a:pt x="931" y="57"/>
                    <a:pt x="931" y="55"/>
                    <a:pt x="931" y="54"/>
                  </a:cubicBezTo>
                  <a:cubicBezTo>
                    <a:pt x="929" y="49"/>
                    <a:pt x="924" y="45"/>
                    <a:pt x="920" y="43"/>
                  </a:cubicBezTo>
                  <a:cubicBezTo>
                    <a:pt x="920" y="43"/>
                    <a:pt x="920" y="43"/>
                    <a:pt x="919" y="43"/>
                  </a:cubicBezTo>
                  <a:cubicBezTo>
                    <a:pt x="917" y="47"/>
                    <a:pt x="913" y="58"/>
                    <a:pt x="913" y="65"/>
                  </a:cubicBezTo>
                  <a:close/>
                  <a:moveTo>
                    <a:pt x="862" y="136"/>
                  </a:moveTo>
                  <a:cubicBezTo>
                    <a:pt x="863" y="139"/>
                    <a:pt x="864" y="143"/>
                    <a:pt x="865" y="147"/>
                  </a:cubicBezTo>
                  <a:cubicBezTo>
                    <a:pt x="870" y="155"/>
                    <a:pt x="887" y="161"/>
                    <a:pt x="898" y="154"/>
                  </a:cubicBezTo>
                  <a:cubicBezTo>
                    <a:pt x="900" y="149"/>
                    <a:pt x="886" y="129"/>
                    <a:pt x="882" y="126"/>
                  </a:cubicBezTo>
                  <a:cubicBezTo>
                    <a:pt x="886" y="126"/>
                    <a:pt x="890" y="126"/>
                    <a:pt x="894" y="126"/>
                  </a:cubicBezTo>
                  <a:cubicBezTo>
                    <a:pt x="896" y="127"/>
                    <a:pt x="913" y="133"/>
                    <a:pt x="914" y="132"/>
                  </a:cubicBezTo>
                  <a:cubicBezTo>
                    <a:pt x="918" y="129"/>
                    <a:pt x="918" y="106"/>
                    <a:pt x="916" y="105"/>
                  </a:cubicBezTo>
                  <a:cubicBezTo>
                    <a:pt x="914" y="104"/>
                    <a:pt x="913" y="104"/>
                    <a:pt x="912" y="104"/>
                  </a:cubicBezTo>
                  <a:cubicBezTo>
                    <a:pt x="910" y="107"/>
                    <a:pt x="907" y="113"/>
                    <a:pt x="904" y="116"/>
                  </a:cubicBezTo>
                  <a:cubicBezTo>
                    <a:pt x="903" y="116"/>
                    <a:pt x="902" y="116"/>
                    <a:pt x="902" y="116"/>
                  </a:cubicBezTo>
                  <a:cubicBezTo>
                    <a:pt x="900" y="112"/>
                    <a:pt x="897" y="108"/>
                    <a:pt x="895" y="103"/>
                  </a:cubicBezTo>
                  <a:cubicBezTo>
                    <a:pt x="893" y="99"/>
                    <a:pt x="896" y="91"/>
                    <a:pt x="894" y="87"/>
                  </a:cubicBezTo>
                  <a:cubicBezTo>
                    <a:pt x="881" y="85"/>
                    <a:pt x="881" y="95"/>
                    <a:pt x="876" y="101"/>
                  </a:cubicBezTo>
                  <a:cubicBezTo>
                    <a:pt x="869" y="111"/>
                    <a:pt x="862" y="119"/>
                    <a:pt x="862" y="136"/>
                  </a:cubicBezTo>
                  <a:close/>
                  <a:moveTo>
                    <a:pt x="801" y="141"/>
                  </a:moveTo>
                  <a:cubicBezTo>
                    <a:pt x="801" y="139"/>
                    <a:pt x="801" y="137"/>
                    <a:pt x="801" y="134"/>
                  </a:cubicBezTo>
                  <a:cubicBezTo>
                    <a:pt x="804" y="132"/>
                    <a:pt x="806" y="128"/>
                    <a:pt x="810" y="126"/>
                  </a:cubicBezTo>
                  <a:cubicBezTo>
                    <a:pt x="808" y="123"/>
                    <a:pt x="808" y="120"/>
                    <a:pt x="808" y="116"/>
                  </a:cubicBezTo>
                  <a:cubicBezTo>
                    <a:pt x="811" y="116"/>
                    <a:pt x="820" y="118"/>
                    <a:pt x="825" y="116"/>
                  </a:cubicBezTo>
                  <a:cubicBezTo>
                    <a:pt x="830" y="115"/>
                    <a:pt x="851" y="107"/>
                    <a:pt x="854" y="104"/>
                  </a:cubicBezTo>
                  <a:cubicBezTo>
                    <a:pt x="856" y="100"/>
                    <a:pt x="854" y="87"/>
                    <a:pt x="856" y="83"/>
                  </a:cubicBezTo>
                  <a:cubicBezTo>
                    <a:pt x="857" y="81"/>
                    <a:pt x="863" y="72"/>
                    <a:pt x="861" y="69"/>
                  </a:cubicBezTo>
                  <a:cubicBezTo>
                    <a:pt x="856" y="62"/>
                    <a:pt x="835" y="75"/>
                    <a:pt x="835" y="59"/>
                  </a:cubicBezTo>
                  <a:cubicBezTo>
                    <a:pt x="836" y="59"/>
                    <a:pt x="836" y="59"/>
                    <a:pt x="837" y="58"/>
                  </a:cubicBezTo>
                  <a:cubicBezTo>
                    <a:pt x="840" y="58"/>
                    <a:pt x="843" y="59"/>
                    <a:pt x="845" y="60"/>
                  </a:cubicBezTo>
                  <a:cubicBezTo>
                    <a:pt x="850" y="57"/>
                    <a:pt x="865" y="52"/>
                    <a:pt x="868" y="47"/>
                  </a:cubicBezTo>
                  <a:cubicBezTo>
                    <a:pt x="873" y="39"/>
                    <a:pt x="871" y="30"/>
                    <a:pt x="878" y="23"/>
                  </a:cubicBezTo>
                  <a:cubicBezTo>
                    <a:pt x="884" y="23"/>
                    <a:pt x="888" y="24"/>
                    <a:pt x="893" y="26"/>
                  </a:cubicBezTo>
                  <a:cubicBezTo>
                    <a:pt x="890" y="36"/>
                    <a:pt x="882" y="41"/>
                    <a:pt x="878" y="49"/>
                  </a:cubicBezTo>
                  <a:cubicBezTo>
                    <a:pt x="875" y="56"/>
                    <a:pt x="874" y="68"/>
                    <a:pt x="873" y="74"/>
                  </a:cubicBezTo>
                  <a:cubicBezTo>
                    <a:pt x="873" y="76"/>
                    <a:pt x="873" y="78"/>
                    <a:pt x="873" y="80"/>
                  </a:cubicBezTo>
                  <a:cubicBezTo>
                    <a:pt x="872" y="80"/>
                    <a:pt x="870" y="88"/>
                    <a:pt x="870" y="90"/>
                  </a:cubicBezTo>
                  <a:cubicBezTo>
                    <a:pt x="871" y="90"/>
                    <a:pt x="871" y="91"/>
                    <a:pt x="871" y="91"/>
                  </a:cubicBezTo>
                  <a:cubicBezTo>
                    <a:pt x="872" y="91"/>
                    <a:pt x="872" y="90"/>
                    <a:pt x="873" y="90"/>
                  </a:cubicBezTo>
                  <a:cubicBezTo>
                    <a:pt x="873" y="90"/>
                    <a:pt x="873" y="90"/>
                    <a:pt x="874" y="90"/>
                  </a:cubicBezTo>
                  <a:cubicBezTo>
                    <a:pt x="875" y="89"/>
                    <a:pt x="877" y="87"/>
                    <a:pt x="877" y="85"/>
                  </a:cubicBezTo>
                  <a:cubicBezTo>
                    <a:pt x="877" y="84"/>
                    <a:pt x="877" y="83"/>
                    <a:pt x="877" y="82"/>
                  </a:cubicBezTo>
                  <a:cubicBezTo>
                    <a:pt x="878" y="80"/>
                    <a:pt x="880" y="79"/>
                    <a:pt x="881" y="77"/>
                  </a:cubicBezTo>
                  <a:cubicBezTo>
                    <a:pt x="887" y="77"/>
                    <a:pt x="895" y="75"/>
                    <a:pt x="897" y="72"/>
                  </a:cubicBezTo>
                  <a:cubicBezTo>
                    <a:pt x="899" y="67"/>
                    <a:pt x="897" y="58"/>
                    <a:pt x="899" y="55"/>
                  </a:cubicBezTo>
                  <a:cubicBezTo>
                    <a:pt x="901" y="51"/>
                    <a:pt x="904" y="42"/>
                    <a:pt x="905" y="38"/>
                  </a:cubicBezTo>
                  <a:cubicBezTo>
                    <a:pt x="907" y="29"/>
                    <a:pt x="898" y="22"/>
                    <a:pt x="903" y="17"/>
                  </a:cubicBezTo>
                  <a:cubicBezTo>
                    <a:pt x="907" y="13"/>
                    <a:pt x="915" y="19"/>
                    <a:pt x="917" y="21"/>
                  </a:cubicBezTo>
                  <a:cubicBezTo>
                    <a:pt x="921" y="25"/>
                    <a:pt x="916" y="31"/>
                    <a:pt x="918" y="36"/>
                  </a:cubicBezTo>
                  <a:cubicBezTo>
                    <a:pt x="920" y="41"/>
                    <a:pt x="930" y="45"/>
                    <a:pt x="934" y="47"/>
                  </a:cubicBezTo>
                  <a:cubicBezTo>
                    <a:pt x="938" y="48"/>
                    <a:pt x="943" y="48"/>
                    <a:pt x="948" y="49"/>
                  </a:cubicBezTo>
                  <a:cubicBezTo>
                    <a:pt x="948" y="49"/>
                    <a:pt x="949" y="50"/>
                    <a:pt x="949" y="50"/>
                  </a:cubicBezTo>
                  <a:cubicBezTo>
                    <a:pt x="949" y="51"/>
                    <a:pt x="948" y="53"/>
                    <a:pt x="948" y="54"/>
                  </a:cubicBezTo>
                  <a:cubicBezTo>
                    <a:pt x="945" y="60"/>
                    <a:pt x="935" y="64"/>
                    <a:pt x="930" y="67"/>
                  </a:cubicBezTo>
                  <a:cubicBezTo>
                    <a:pt x="926" y="70"/>
                    <a:pt x="924" y="75"/>
                    <a:pt x="921" y="77"/>
                  </a:cubicBezTo>
                  <a:cubicBezTo>
                    <a:pt x="916" y="80"/>
                    <a:pt x="910" y="79"/>
                    <a:pt x="908" y="83"/>
                  </a:cubicBezTo>
                  <a:cubicBezTo>
                    <a:pt x="908" y="85"/>
                    <a:pt x="907" y="85"/>
                    <a:pt x="907" y="87"/>
                  </a:cubicBezTo>
                  <a:cubicBezTo>
                    <a:pt x="905" y="86"/>
                    <a:pt x="906" y="90"/>
                    <a:pt x="906" y="91"/>
                  </a:cubicBezTo>
                  <a:cubicBezTo>
                    <a:pt x="910" y="93"/>
                    <a:pt x="924" y="95"/>
                    <a:pt x="926" y="99"/>
                  </a:cubicBezTo>
                  <a:cubicBezTo>
                    <a:pt x="930" y="105"/>
                    <a:pt x="930" y="119"/>
                    <a:pt x="928" y="129"/>
                  </a:cubicBezTo>
                  <a:cubicBezTo>
                    <a:pt x="927" y="131"/>
                    <a:pt x="926" y="134"/>
                    <a:pt x="927" y="138"/>
                  </a:cubicBezTo>
                  <a:cubicBezTo>
                    <a:pt x="944" y="144"/>
                    <a:pt x="968" y="157"/>
                    <a:pt x="946" y="175"/>
                  </a:cubicBezTo>
                  <a:cubicBezTo>
                    <a:pt x="930" y="175"/>
                    <a:pt x="930" y="166"/>
                    <a:pt x="917" y="161"/>
                  </a:cubicBezTo>
                  <a:cubicBezTo>
                    <a:pt x="915" y="161"/>
                    <a:pt x="906" y="165"/>
                    <a:pt x="905" y="165"/>
                  </a:cubicBezTo>
                  <a:cubicBezTo>
                    <a:pt x="903" y="165"/>
                    <a:pt x="901" y="165"/>
                    <a:pt x="899" y="165"/>
                  </a:cubicBezTo>
                  <a:cubicBezTo>
                    <a:pt x="892" y="168"/>
                    <a:pt x="882" y="170"/>
                    <a:pt x="874" y="168"/>
                  </a:cubicBezTo>
                  <a:cubicBezTo>
                    <a:pt x="872" y="163"/>
                    <a:pt x="867" y="157"/>
                    <a:pt x="863" y="153"/>
                  </a:cubicBezTo>
                  <a:cubicBezTo>
                    <a:pt x="863" y="153"/>
                    <a:pt x="863" y="153"/>
                    <a:pt x="863" y="153"/>
                  </a:cubicBezTo>
                  <a:cubicBezTo>
                    <a:pt x="862" y="154"/>
                    <a:pt x="862" y="154"/>
                    <a:pt x="862" y="154"/>
                  </a:cubicBezTo>
                  <a:cubicBezTo>
                    <a:pt x="862" y="162"/>
                    <a:pt x="869" y="172"/>
                    <a:pt x="864" y="179"/>
                  </a:cubicBezTo>
                  <a:cubicBezTo>
                    <a:pt x="863" y="179"/>
                    <a:pt x="861" y="179"/>
                    <a:pt x="859" y="178"/>
                  </a:cubicBezTo>
                  <a:cubicBezTo>
                    <a:pt x="855" y="176"/>
                    <a:pt x="854" y="171"/>
                    <a:pt x="851" y="167"/>
                  </a:cubicBezTo>
                  <a:cubicBezTo>
                    <a:pt x="850" y="165"/>
                    <a:pt x="850" y="163"/>
                    <a:pt x="849" y="161"/>
                  </a:cubicBezTo>
                  <a:cubicBezTo>
                    <a:pt x="846" y="159"/>
                    <a:pt x="844" y="156"/>
                    <a:pt x="841" y="153"/>
                  </a:cubicBezTo>
                  <a:cubicBezTo>
                    <a:pt x="839" y="151"/>
                    <a:pt x="840" y="146"/>
                    <a:pt x="837" y="144"/>
                  </a:cubicBezTo>
                  <a:cubicBezTo>
                    <a:pt x="834" y="141"/>
                    <a:pt x="817" y="153"/>
                    <a:pt x="809" y="149"/>
                  </a:cubicBezTo>
                  <a:cubicBezTo>
                    <a:pt x="806" y="147"/>
                    <a:pt x="803" y="144"/>
                    <a:pt x="801" y="141"/>
                  </a:cubicBezTo>
                  <a:close/>
                  <a:moveTo>
                    <a:pt x="704" y="44"/>
                  </a:moveTo>
                  <a:cubicBezTo>
                    <a:pt x="705" y="43"/>
                    <a:pt x="706" y="43"/>
                    <a:pt x="707" y="42"/>
                  </a:cubicBezTo>
                  <a:cubicBezTo>
                    <a:pt x="707" y="41"/>
                    <a:pt x="707" y="41"/>
                    <a:pt x="706" y="40"/>
                  </a:cubicBezTo>
                  <a:cubicBezTo>
                    <a:pt x="706" y="40"/>
                    <a:pt x="706" y="40"/>
                    <a:pt x="706" y="40"/>
                  </a:cubicBezTo>
                  <a:cubicBezTo>
                    <a:pt x="706" y="40"/>
                    <a:pt x="706" y="40"/>
                    <a:pt x="705" y="40"/>
                  </a:cubicBezTo>
                  <a:cubicBezTo>
                    <a:pt x="705" y="41"/>
                    <a:pt x="705" y="43"/>
                    <a:pt x="704" y="44"/>
                  </a:cubicBezTo>
                  <a:close/>
                  <a:moveTo>
                    <a:pt x="702" y="45"/>
                  </a:moveTo>
                  <a:cubicBezTo>
                    <a:pt x="702" y="46"/>
                    <a:pt x="703" y="46"/>
                    <a:pt x="703" y="46"/>
                  </a:cubicBezTo>
                  <a:cubicBezTo>
                    <a:pt x="704" y="46"/>
                    <a:pt x="704" y="46"/>
                    <a:pt x="704" y="45"/>
                  </a:cubicBezTo>
                  <a:cubicBezTo>
                    <a:pt x="704" y="45"/>
                    <a:pt x="704" y="45"/>
                    <a:pt x="704" y="45"/>
                  </a:cubicBezTo>
                  <a:cubicBezTo>
                    <a:pt x="704" y="45"/>
                    <a:pt x="704" y="44"/>
                    <a:pt x="704" y="44"/>
                  </a:cubicBezTo>
                  <a:cubicBezTo>
                    <a:pt x="704" y="44"/>
                    <a:pt x="703" y="43"/>
                    <a:pt x="703" y="43"/>
                  </a:cubicBezTo>
                  <a:cubicBezTo>
                    <a:pt x="703" y="43"/>
                    <a:pt x="703" y="44"/>
                    <a:pt x="702" y="44"/>
                  </a:cubicBezTo>
                  <a:cubicBezTo>
                    <a:pt x="702" y="45"/>
                    <a:pt x="702" y="45"/>
                    <a:pt x="702" y="45"/>
                  </a:cubicBezTo>
                  <a:close/>
                  <a:moveTo>
                    <a:pt x="637" y="47"/>
                  </a:moveTo>
                  <a:cubicBezTo>
                    <a:pt x="637" y="41"/>
                    <a:pt x="637" y="35"/>
                    <a:pt x="639" y="30"/>
                  </a:cubicBezTo>
                  <a:cubicBezTo>
                    <a:pt x="639" y="27"/>
                    <a:pt x="639" y="25"/>
                    <a:pt x="638" y="23"/>
                  </a:cubicBezTo>
                  <a:cubicBezTo>
                    <a:pt x="640" y="23"/>
                    <a:pt x="647" y="21"/>
                    <a:pt x="647" y="21"/>
                  </a:cubicBezTo>
                  <a:cubicBezTo>
                    <a:pt x="652" y="29"/>
                    <a:pt x="651" y="39"/>
                    <a:pt x="658" y="45"/>
                  </a:cubicBezTo>
                  <a:cubicBezTo>
                    <a:pt x="658" y="48"/>
                    <a:pt x="658" y="51"/>
                    <a:pt x="658" y="55"/>
                  </a:cubicBezTo>
                  <a:cubicBezTo>
                    <a:pt x="656" y="55"/>
                    <a:pt x="654" y="58"/>
                    <a:pt x="653" y="59"/>
                  </a:cubicBezTo>
                  <a:cubicBezTo>
                    <a:pt x="643" y="59"/>
                    <a:pt x="640" y="53"/>
                    <a:pt x="637" y="47"/>
                  </a:cubicBezTo>
                  <a:close/>
                  <a:moveTo>
                    <a:pt x="621" y="118"/>
                  </a:moveTo>
                  <a:cubicBezTo>
                    <a:pt x="621" y="113"/>
                    <a:pt x="621" y="109"/>
                    <a:pt x="621" y="105"/>
                  </a:cubicBezTo>
                  <a:cubicBezTo>
                    <a:pt x="628" y="104"/>
                    <a:pt x="632" y="97"/>
                    <a:pt x="636" y="92"/>
                  </a:cubicBezTo>
                  <a:cubicBezTo>
                    <a:pt x="640" y="85"/>
                    <a:pt x="652" y="76"/>
                    <a:pt x="660" y="71"/>
                  </a:cubicBezTo>
                  <a:cubicBezTo>
                    <a:pt x="663" y="70"/>
                    <a:pt x="678" y="62"/>
                    <a:pt x="677" y="61"/>
                  </a:cubicBezTo>
                  <a:cubicBezTo>
                    <a:pt x="680" y="60"/>
                    <a:pt x="693" y="54"/>
                    <a:pt x="694" y="51"/>
                  </a:cubicBezTo>
                  <a:cubicBezTo>
                    <a:pt x="694" y="50"/>
                    <a:pt x="694" y="50"/>
                    <a:pt x="694" y="50"/>
                  </a:cubicBezTo>
                  <a:cubicBezTo>
                    <a:pt x="692" y="49"/>
                    <a:pt x="681" y="45"/>
                    <a:pt x="680" y="44"/>
                  </a:cubicBezTo>
                  <a:cubicBezTo>
                    <a:pt x="678" y="43"/>
                    <a:pt x="676" y="39"/>
                    <a:pt x="675" y="39"/>
                  </a:cubicBezTo>
                  <a:cubicBezTo>
                    <a:pt x="675" y="38"/>
                    <a:pt x="675" y="37"/>
                    <a:pt x="675" y="37"/>
                  </a:cubicBezTo>
                  <a:cubicBezTo>
                    <a:pt x="684" y="39"/>
                    <a:pt x="702" y="36"/>
                    <a:pt x="707" y="33"/>
                  </a:cubicBezTo>
                  <a:cubicBezTo>
                    <a:pt x="709" y="31"/>
                    <a:pt x="712" y="28"/>
                    <a:pt x="716" y="27"/>
                  </a:cubicBezTo>
                  <a:cubicBezTo>
                    <a:pt x="721" y="26"/>
                    <a:pt x="736" y="34"/>
                    <a:pt x="739" y="36"/>
                  </a:cubicBezTo>
                  <a:cubicBezTo>
                    <a:pt x="739" y="38"/>
                    <a:pt x="738" y="39"/>
                    <a:pt x="738" y="41"/>
                  </a:cubicBezTo>
                  <a:cubicBezTo>
                    <a:pt x="736" y="42"/>
                    <a:pt x="734" y="44"/>
                    <a:pt x="732" y="45"/>
                  </a:cubicBezTo>
                  <a:cubicBezTo>
                    <a:pt x="731" y="45"/>
                    <a:pt x="730" y="45"/>
                    <a:pt x="730" y="45"/>
                  </a:cubicBezTo>
                  <a:cubicBezTo>
                    <a:pt x="724" y="47"/>
                    <a:pt x="709" y="51"/>
                    <a:pt x="705" y="55"/>
                  </a:cubicBezTo>
                  <a:cubicBezTo>
                    <a:pt x="706" y="56"/>
                    <a:pt x="706" y="57"/>
                    <a:pt x="706" y="58"/>
                  </a:cubicBezTo>
                  <a:cubicBezTo>
                    <a:pt x="708" y="59"/>
                    <a:pt x="710" y="60"/>
                    <a:pt x="712" y="61"/>
                  </a:cubicBezTo>
                  <a:cubicBezTo>
                    <a:pt x="713" y="61"/>
                    <a:pt x="715" y="61"/>
                    <a:pt x="717" y="61"/>
                  </a:cubicBezTo>
                  <a:cubicBezTo>
                    <a:pt x="724" y="65"/>
                    <a:pt x="744" y="92"/>
                    <a:pt x="730" y="103"/>
                  </a:cubicBezTo>
                  <a:cubicBezTo>
                    <a:pt x="728" y="104"/>
                    <a:pt x="716" y="108"/>
                    <a:pt x="717" y="108"/>
                  </a:cubicBezTo>
                  <a:cubicBezTo>
                    <a:pt x="711" y="111"/>
                    <a:pt x="705" y="106"/>
                    <a:pt x="702" y="111"/>
                  </a:cubicBezTo>
                  <a:cubicBezTo>
                    <a:pt x="702" y="114"/>
                    <a:pt x="702" y="117"/>
                    <a:pt x="702" y="120"/>
                  </a:cubicBezTo>
                  <a:cubicBezTo>
                    <a:pt x="699" y="125"/>
                    <a:pt x="694" y="130"/>
                    <a:pt x="690" y="134"/>
                  </a:cubicBezTo>
                  <a:cubicBezTo>
                    <a:pt x="690" y="136"/>
                    <a:pt x="690" y="137"/>
                    <a:pt x="691" y="137"/>
                  </a:cubicBezTo>
                  <a:cubicBezTo>
                    <a:pt x="692" y="139"/>
                    <a:pt x="695" y="139"/>
                    <a:pt x="697" y="139"/>
                  </a:cubicBezTo>
                  <a:cubicBezTo>
                    <a:pt x="698" y="138"/>
                    <a:pt x="699" y="137"/>
                    <a:pt x="700" y="134"/>
                  </a:cubicBezTo>
                  <a:cubicBezTo>
                    <a:pt x="711" y="134"/>
                    <a:pt x="716" y="138"/>
                    <a:pt x="726" y="140"/>
                  </a:cubicBezTo>
                  <a:cubicBezTo>
                    <a:pt x="727" y="143"/>
                    <a:pt x="730" y="149"/>
                    <a:pt x="729" y="151"/>
                  </a:cubicBezTo>
                  <a:cubicBezTo>
                    <a:pt x="728" y="152"/>
                    <a:pt x="727" y="154"/>
                    <a:pt x="725" y="155"/>
                  </a:cubicBezTo>
                  <a:cubicBezTo>
                    <a:pt x="716" y="158"/>
                    <a:pt x="712" y="149"/>
                    <a:pt x="705" y="150"/>
                  </a:cubicBezTo>
                  <a:cubicBezTo>
                    <a:pt x="704" y="149"/>
                    <a:pt x="700" y="153"/>
                    <a:pt x="699" y="155"/>
                  </a:cubicBezTo>
                  <a:cubicBezTo>
                    <a:pt x="698" y="157"/>
                    <a:pt x="700" y="159"/>
                    <a:pt x="700" y="160"/>
                  </a:cubicBezTo>
                  <a:cubicBezTo>
                    <a:pt x="700" y="162"/>
                    <a:pt x="700" y="164"/>
                    <a:pt x="700" y="166"/>
                  </a:cubicBezTo>
                  <a:cubicBezTo>
                    <a:pt x="702" y="174"/>
                    <a:pt x="698" y="180"/>
                    <a:pt x="692" y="183"/>
                  </a:cubicBezTo>
                  <a:cubicBezTo>
                    <a:pt x="685" y="187"/>
                    <a:pt x="666" y="181"/>
                    <a:pt x="662" y="179"/>
                  </a:cubicBezTo>
                  <a:cubicBezTo>
                    <a:pt x="662" y="177"/>
                    <a:pt x="653" y="173"/>
                    <a:pt x="651" y="173"/>
                  </a:cubicBezTo>
                  <a:cubicBezTo>
                    <a:pt x="651" y="172"/>
                    <a:pt x="652" y="172"/>
                    <a:pt x="652" y="172"/>
                  </a:cubicBezTo>
                  <a:cubicBezTo>
                    <a:pt x="660" y="170"/>
                    <a:pt x="676" y="168"/>
                    <a:pt x="683" y="163"/>
                  </a:cubicBezTo>
                  <a:cubicBezTo>
                    <a:pt x="685" y="162"/>
                    <a:pt x="692" y="157"/>
                    <a:pt x="689" y="155"/>
                  </a:cubicBezTo>
                  <a:cubicBezTo>
                    <a:pt x="685" y="154"/>
                    <a:pt x="675" y="155"/>
                    <a:pt x="672" y="157"/>
                  </a:cubicBezTo>
                  <a:cubicBezTo>
                    <a:pt x="668" y="159"/>
                    <a:pt x="653" y="154"/>
                    <a:pt x="652" y="153"/>
                  </a:cubicBezTo>
                  <a:cubicBezTo>
                    <a:pt x="650" y="152"/>
                    <a:pt x="650" y="151"/>
                    <a:pt x="649" y="149"/>
                  </a:cubicBezTo>
                  <a:cubicBezTo>
                    <a:pt x="649" y="148"/>
                    <a:pt x="649" y="148"/>
                    <a:pt x="650" y="147"/>
                  </a:cubicBezTo>
                  <a:cubicBezTo>
                    <a:pt x="660" y="147"/>
                    <a:pt x="674" y="146"/>
                    <a:pt x="684" y="144"/>
                  </a:cubicBezTo>
                  <a:cubicBezTo>
                    <a:pt x="685" y="143"/>
                    <a:pt x="685" y="142"/>
                    <a:pt x="686" y="141"/>
                  </a:cubicBezTo>
                  <a:cubicBezTo>
                    <a:pt x="686" y="141"/>
                    <a:pt x="686" y="141"/>
                    <a:pt x="686" y="140"/>
                  </a:cubicBezTo>
                  <a:cubicBezTo>
                    <a:pt x="684" y="139"/>
                    <a:pt x="684" y="138"/>
                    <a:pt x="682" y="137"/>
                  </a:cubicBezTo>
                  <a:cubicBezTo>
                    <a:pt x="682" y="133"/>
                    <a:pt x="681" y="129"/>
                    <a:pt x="683" y="125"/>
                  </a:cubicBezTo>
                  <a:cubicBezTo>
                    <a:pt x="685" y="122"/>
                    <a:pt x="691" y="115"/>
                    <a:pt x="690" y="111"/>
                  </a:cubicBezTo>
                  <a:cubicBezTo>
                    <a:pt x="690" y="109"/>
                    <a:pt x="689" y="109"/>
                    <a:pt x="688" y="109"/>
                  </a:cubicBezTo>
                  <a:cubicBezTo>
                    <a:pt x="680" y="105"/>
                    <a:pt x="670" y="123"/>
                    <a:pt x="665" y="118"/>
                  </a:cubicBezTo>
                  <a:cubicBezTo>
                    <a:pt x="666" y="112"/>
                    <a:pt x="667" y="106"/>
                    <a:pt x="670" y="102"/>
                  </a:cubicBezTo>
                  <a:cubicBezTo>
                    <a:pt x="675" y="96"/>
                    <a:pt x="690" y="97"/>
                    <a:pt x="695" y="102"/>
                  </a:cubicBezTo>
                  <a:cubicBezTo>
                    <a:pt x="701" y="102"/>
                    <a:pt x="703" y="100"/>
                    <a:pt x="707" y="98"/>
                  </a:cubicBezTo>
                  <a:cubicBezTo>
                    <a:pt x="711" y="95"/>
                    <a:pt x="717" y="94"/>
                    <a:pt x="720" y="90"/>
                  </a:cubicBezTo>
                  <a:cubicBezTo>
                    <a:pt x="720" y="89"/>
                    <a:pt x="720" y="88"/>
                    <a:pt x="720" y="89"/>
                  </a:cubicBezTo>
                  <a:cubicBezTo>
                    <a:pt x="726" y="78"/>
                    <a:pt x="710" y="68"/>
                    <a:pt x="705" y="66"/>
                  </a:cubicBezTo>
                  <a:cubicBezTo>
                    <a:pt x="694" y="63"/>
                    <a:pt x="681" y="76"/>
                    <a:pt x="678" y="81"/>
                  </a:cubicBezTo>
                  <a:cubicBezTo>
                    <a:pt x="670" y="91"/>
                    <a:pt x="657" y="97"/>
                    <a:pt x="649" y="107"/>
                  </a:cubicBezTo>
                  <a:cubicBezTo>
                    <a:pt x="645" y="112"/>
                    <a:pt x="646" y="118"/>
                    <a:pt x="644" y="123"/>
                  </a:cubicBezTo>
                  <a:cubicBezTo>
                    <a:pt x="643" y="127"/>
                    <a:pt x="640" y="131"/>
                    <a:pt x="639" y="133"/>
                  </a:cubicBezTo>
                  <a:cubicBezTo>
                    <a:pt x="632" y="134"/>
                    <a:pt x="625" y="130"/>
                    <a:pt x="623" y="125"/>
                  </a:cubicBezTo>
                  <a:cubicBezTo>
                    <a:pt x="621" y="123"/>
                    <a:pt x="623" y="120"/>
                    <a:pt x="621" y="118"/>
                  </a:cubicBezTo>
                  <a:close/>
                  <a:moveTo>
                    <a:pt x="537" y="94"/>
                  </a:moveTo>
                  <a:cubicBezTo>
                    <a:pt x="538" y="94"/>
                    <a:pt x="540" y="93"/>
                    <a:pt x="540" y="92"/>
                  </a:cubicBezTo>
                  <a:cubicBezTo>
                    <a:pt x="541" y="91"/>
                    <a:pt x="540" y="90"/>
                    <a:pt x="540" y="89"/>
                  </a:cubicBezTo>
                  <a:cubicBezTo>
                    <a:pt x="539" y="90"/>
                    <a:pt x="539" y="90"/>
                    <a:pt x="539" y="90"/>
                  </a:cubicBezTo>
                  <a:cubicBezTo>
                    <a:pt x="538" y="91"/>
                    <a:pt x="538" y="93"/>
                    <a:pt x="537" y="94"/>
                  </a:cubicBezTo>
                  <a:close/>
                  <a:moveTo>
                    <a:pt x="503" y="79"/>
                  </a:moveTo>
                  <a:cubicBezTo>
                    <a:pt x="504" y="80"/>
                    <a:pt x="505" y="81"/>
                    <a:pt x="507" y="79"/>
                  </a:cubicBezTo>
                  <a:cubicBezTo>
                    <a:pt x="507" y="77"/>
                    <a:pt x="508" y="77"/>
                    <a:pt x="508" y="75"/>
                  </a:cubicBezTo>
                  <a:cubicBezTo>
                    <a:pt x="508" y="75"/>
                    <a:pt x="507" y="75"/>
                    <a:pt x="507" y="74"/>
                  </a:cubicBezTo>
                  <a:cubicBezTo>
                    <a:pt x="506" y="75"/>
                    <a:pt x="505" y="75"/>
                    <a:pt x="504" y="75"/>
                  </a:cubicBezTo>
                  <a:cubicBezTo>
                    <a:pt x="504" y="77"/>
                    <a:pt x="504" y="77"/>
                    <a:pt x="503" y="79"/>
                  </a:cubicBezTo>
                  <a:close/>
                  <a:moveTo>
                    <a:pt x="491" y="115"/>
                  </a:moveTo>
                  <a:cubicBezTo>
                    <a:pt x="496" y="117"/>
                    <a:pt x="504" y="111"/>
                    <a:pt x="507" y="108"/>
                  </a:cubicBezTo>
                  <a:cubicBezTo>
                    <a:pt x="506" y="107"/>
                    <a:pt x="506" y="105"/>
                    <a:pt x="506" y="104"/>
                  </a:cubicBezTo>
                  <a:cubicBezTo>
                    <a:pt x="505" y="104"/>
                    <a:pt x="505" y="103"/>
                    <a:pt x="504" y="103"/>
                  </a:cubicBezTo>
                  <a:cubicBezTo>
                    <a:pt x="501" y="105"/>
                    <a:pt x="494" y="109"/>
                    <a:pt x="491" y="113"/>
                  </a:cubicBezTo>
                  <a:cubicBezTo>
                    <a:pt x="491" y="113"/>
                    <a:pt x="491" y="114"/>
                    <a:pt x="491" y="115"/>
                  </a:cubicBezTo>
                  <a:close/>
                  <a:moveTo>
                    <a:pt x="460" y="78"/>
                  </a:moveTo>
                  <a:cubicBezTo>
                    <a:pt x="461" y="79"/>
                    <a:pt x="462" y="79"/>
                    <a:pt x="463" y="79"/>
                  </a:cubicBezTo>
                  <a:cubicBezTo>
                    <a:pt x="466" y="77"/>
                    <a:pt x="468" y="75"/>
                    <a:pt x="470" y="73"/>
                  </a:cubicBezTo>
                  <a:cubicBezTo>
                    <a:pt x="470" y="71"/>
                    <a:pt x="470" y="71"/>
                    <a:pt x="470" y="69"/>
                  </a:cubicBezTo>
                  <a:cubicBezTo>
                    <a:pt x="468" y="69"/>
                    <a:pt x="467" y="70"/>
                    <a:pt x="466" y="70"/>
                  </a:cubicBezTo>
                  <a:cubicBezTo>
                    <a:pt x="464" y="71"/>
                    <a:pt x="461" y="74"/>
                    <a:pt x="460" y="78"/>
                  </a:cubicBezTo>
                  <a:close/>
                  <a:moveTo>
                    <a:pt x="453" y="106"/>
                  </a:moveTo>
                  <a:cubicBezTo>
                    <a:pt x="454" y="106"/>
                    <a:pt x="454" y="106"/>
                    <a:pt x="455" y="106"/>
                  </a:cubicBezTo>
                  <a:cubicBezTo>
                    <a:pt x="457" y="103"/>
                    <a:pt x="473" y="90"/>
                    <a:pt x="469" y="87"/>
                  </a:cubicBezTo>
                  <a:cubicBezTo>
                    <a:pt x="458" y="82"/>
                    <a:pt x="453" y="96"/>
                    <a:pt x="453" y="106"/>
                  </a:cubicBezTo>
                  <a:close/>
                  <a:moveTo>
                    <a:pt x="438" y="93"/>
                  </a:moveTo>
                  <a:cubicBezTo>
                    <a:pt x="439" y="93"/>
                    <a:pt x="440" y="94"/>
                    <a:pt x="440" y="95"/>
                  </a:cubicBezTo>
                  <a:cubicBezTo>
                    <a:pt x="442" y="95"/>
                    <a:pt x="443" y="95"/>
                    <a:pt x="444" y="95"/>
                  </a:cubicBezTo>
                  <a:cubicBezTo>
                    <a:pt x="445" y="94"/>
                    <a:pt x="446" y="93"/>
                    <a:pt x="446" y="92"/>
                  </a:cubicBezTo>
                  <a:cubicBezTo>
                    <a:pt x="445" y="91"/>
                    <a:pt x="444" y="91"/>
                    <a:pt x="444" y="90"/>
                  </a:cubicBezTo>
                  <a:cubicBezTo>
                    <a:pt x="444" y="91"/>
                    <a:pt x="439" y="91"/>
                    <a:pt x="438" y="92"/>
                  </a:cubicBezTo>
                  <a:cubicBezTo>
                    <a:pt x="438" y="92"/>
                    <a:pt x="438" y="92"/>
                    <a:pt x="438" y="93"/>
                  </a:cubicBezTo>
                  <a:close/>
                  <a:moveTo>
                    <a:pt x="425" y="130"/>
                  </a:moveTo>
                  <a:cubicBezTo>
                    <a:pt x="429" y="129"/>
                    <a:pt x="448" y="117"/>
                    <a:pt x="439" y="112"/>
                  </a:cubicBezTo>
                  <a:cubicBezTo>
                    <a:pt x="438" y="112"/>
                    <a:pt x="438" y="112"/>
                    <a:pt x="437" y="112"/>
                  </a:cubicBezTo>
                  <a:cubicBezTo>
                    <a:pt x="435" y="119"/>
                    <a:pt x="428" y="123"/>
                    <a:pt x="425" y="130"/>
                  </a:cubicBezTo>
                  <a:close/>
                  <a:moveTo>
                    <a:pt x="398" y="150"/>
                  </a:moveTo>
                  <a:cubicBezTo>
                    <a:pt x="398" y="144"/>
                    <a:pt x="399" y="138"/>
                    <a:pt x="399" y="133"/>
                  </a:cubicBezTo>
                  <a:cubicBezTo>
                    <a:pt x="403" y="131"/>
                    <a:pt x="426" y="102"/>
                    <a:pt x="429" y="97"/>
                  </a:cubicBezTo>
                  <a:cubicBezTo>
                    <a:pt x="428" y="96"/>
                    <a:pt x="428" y="96"/>
                    <a:pt x="426" y="96"/>
                  </a:cubicBezTo>
                  <a:cubicBezTo>
                    <a:pt x="424" y="97"/>
                    <a:pt x="405" y="104"/>
                    <a:pt x="401" y="101"/>
                  </a:cubicBezTo>
                  <a:cubicBezTo>
                    <a:pt x="400" y="100"/>
                    <a:pt x="400" y="100"/>
                    <a:pt x="400" y="100"/>
                  </a:cubicBezTo>
                  <a:cubicBezTo>
                    <a:pt x="400" y="86"/>
                    <a:pt x="411" y="79"/>
                    <a:pt x="418" y="74"/>
                  </a:cubicBezTo>
                  <a:cubicBezTo>
                    <a:pt x="424" y="70"/>
                    <a:pt x="428" y="65"/>
                    <a:pt x="432" y="60"/>
                  </a:cubicBezTo>
                  <a:cubicBezTo>
                    <a:pt x="437" y="54"/>
                    <a:pt x="450" y="45"/>
                    <a:pt x="453" y="38"/>
                  </a:cubicBezTo>
                  <a:cubicBezTo>
                    <a:pt x="454" y="34"/>
                    <a:pt x="454" y="29"/>
                    <a:pt x="454" y="25"/>
                  </a:cubicBezTo>
                  <a:cubicBezTo>
                    <a:pt x="462" y="22"/>
                    <a:pt x="468" y="24"/>
                    <a:pt x="473" y="28"/>
                  </a:cubicBezTo>
                  <a:cubicBezTo>
                    <a:pt x="468" y="46"/>
                    <a:pt x="437" y="68"/>
                    <a:pt x="423" y="81"/>
                  </a:cubicBezTo>
                  <a:cubicBezTo>
                    <a:pt x="420" y="84"/>
                    <a:pt x="416" y="86"/>
                    <a:pt x="413" y="89"/>
                  </a:cubicBezTo>
                  <a:cubicBezTo>
                    <a:pt x="413" y="90"/>
                    <a:pt x="413" y="90"/>
                    <a:pt x="414" y="90"/>
                  </a:cubicBezTo>
                  <a:cubicBezTo>
                    <a:pt x="419" y="90"/>
                    <a:pt x="426" y="88"/>
                    <a:pt x="430" y="86"/>
                  </a:cubicBezTo>
                  <a:cubicBezTo>
                    <a:pt x="436" y="85"/>
                    <a:pt x="441" y="85"/>
                    <a:pt x="447" y="84"/>
                  </a:cubicBezTo>
                  <a:cubicBezTo>
                    <a:pt x="451" y="81"/>
                    <a:pt x="451" y="77"/>
                    <a:pt x="453" y="73"/>
                  </a:cubicBezTo>
                  <a:cubicBezTo>
                    <a:pt x="457" y="67"/>
                    <a:pt x="460" y="60"/>
                    <a:pt x="466" y="55"/>
                  </a:cubicBezTo>
                  <a:cubicBezTo>
                    <a:pt x="469" y="55"/>
                    <a:pt x="472" y="55"/>
                    <a:pt x="474" y="55"/>
                  </a:cubicBezTo>
                  <a:cubicBezTo>
                    <a:pt x="475" y="57"/>
                    <a:pt x="477" y="58"/>
                    <a:pt x="478" y="59"/>
                  </a:cubicBezTo>
                  <a:cubicBezTo>
                    <a:pt x="481" y="63"/>
                    <a:pt x="483" y="67"/>
                    <a:pt x="485" y="71"/>
                  </a:cubicBezTo>
                  <a:cubicBezTo>
                    <a:pt x="488" y="69"/>
                    <a:pt x="495" y="62"/>
                    <a:pt x="492" y="57"/>
                  </a:cubicBezTo>
                  <a:cubicBezTo>
                    <a:pt x="491" y="54"/>
                    <a:pt x="488" y="53"/>
                    <a:pt x="490" y="49"/>
                  </a:cubicBezTo>
                  <a:cubicBezTo>
                    <a:pt x="490" y="46"/>
                    <a:pt x="498" y="42"/>
                    <a:pt x="502" y="43"/>
                  </a:cubicBezTo>
                  <a:cubicBezTo>
                    <a:pt x="502" y="47"/>
                    <a:pt x="506" y="51"/>
                    <a:pt x="508" y="53"/>
                  </a:cubicBezTo>
                  <a:cubicBezTo>
                    <a:pt x="515" y="55"/>
                    <a:pt x="513" y="47"/>
                    <a:pt x="514" y="43"/>
                  </a:cubicBezTo>
                  <a:cubicBezTo>
                    <a:pt x="517" y="34"/>
                    <a:pt x="512" y="13"/>
                    <a:pt x="524" y="13"/>
                  </a:cubicBezTo>
                  <a:cubicBezTo>
                    <a:pt x="525" y="15"/>
                    <a:pt x="530" y="19"/>
                    <a:pt x="532" y="21"/>
                  </a:cubicBezTo>
                  <a:cubicBezTo>
                    <a:pt x="532" y="21"/>
                    <a:pt x="532" y="21"/>
                    <a:pt x="533" y="21"/>
                  </a:cubicBezTo>
                  <a:cubicBezTo>
                    <a:pt x="535" y="25"/>
                    <a:pt x="536" y="27"/>
                    <a:pt x="539" y="30"/>
                  </a:cubicBezTo>
                  <a:cubicBezTo>
                    <a:pt x="541" y="34"/>
                    <a:pt x="544" y="42"/>
                    <a:pt x="545" y="47"/>
                  </a:cubicBezTo>
                  <a:cubicBezTo>
                    <a:pt x="546" y="51"/>
                    <a:pt x="542" y="54"/>
                    <a:pt x="543" y="59"/>
                  </a:cubicBezTo>
                  <a:cubicBezTo>
                    <a:pt x="546" y="65"/>
                    <a:pt x="553" y="69"/>
                    <a:pt x="556" y="75"/>
                  </a:cubicBezTo>
                  <a:cubicBezTo>
                    <a:pt x="558" y="79"/>
                    <a:pt x="558" y="83"/>
                    <a:pt x="560" y="85"/>
                  </a:cubicBezTo>
                  <a:cubicBezTo>
                    <a:pt x="564" y="89"/>
                    <a:pt x="570" y="91"/>
                    <a:pt x="574" y="95"/>
                  </a:cubicBezTo>
                  <a:cubicBezTo>
                    <a:pt x="574" y="97"/>
                    <a:pt x="574" y="98"/>
                    <a:pt x="574" y="99"/>
                  </a:cubicBezTo>
                  <a:cubicBezTo>
                    <a:pt x="572" y="100"/>
                    <a:pt x="570" y="102"/>
                    <a:pt x="568" y="103"/>
                  </a:cubicBezTo>
                  <a:cubicBezTo>
                    <a:pt x="565" y="105"/>
                    <a:pt x="561" y="104"/>
                    <a:pt x="559" y="105"/>
                  </a:cubicBezTo>
                  <a:cubicBezTo>
                    <a:pt x="552" y="106"/>
                    <a:pt x="543" y="109"/>
                    <a:pt x="539" y="114"/>
                  </a:cubicBezTo>
                  <a:cubicBezTo>
                    <a:pt x="536" y="117"/>
                    <a:pt x="536" y="135"/>
                    <a:pt x="535" y="141"/>
                  </a:cubicBezTo>
                  <a:cubicBezTo>
                    <a:pt x="535" y="143"/>
                    <a:pt x="534" y="145"/>
                    <a:pt x="534" y="148"/>
                  </a:cubicBezTo>
                  <a:cubicBezTo>
                    <a:pt x="532" y="152"/>
                    <a:pt x="531" y="158"/>
                    <a:pt x="530" y="163"/>
                  </a:cubicBezTo>
                  <a:cubicBezTo>
                    <a:pt x="530" y="164"/>
                    <a:pt x="530" y="165"/>
                    <a:pt x="530" y="166"/>
                  </a:cubicBezTo>
                  <a:cubicBezTo>
                    <a:pt x="526" y="174"/>
                    <a:pt x="524" y="181"/>
                    <a:pt x="520" y="187"/>
                  </a:cubicBezTo>
                  <a:cubicBezTo>
                    <a:pt x="520" y="190"/>
                    <a:pt x="520" y="193"/>
                    <a:pt x="520" y="195"/>
                  </a:cubicBezTo>
                  <a:cubicBezTo>
                    <a:pt x="519" y="195"/>
                    <a:pt x="519" y="195"/>
                    <a:pt x="519" y="195"/>
                  </a:cubicBezTo>
                  <a:cubicBezTo>
                    <a:pt x="518" y="193"/>
                    <a:pt x="515" y="191"/>
                    <a:pt x="514" y="189"/>
                  </a:cubicBezTo>
                  <a:cubicBezTo>
                    <a:pt x="511" y="185"/>
                    <a:pt x="511" y="181"/>
                    <a:pt x="509" y="177"/>
                  </a:cubicBezTo>
                  <a:cubicBezTo>
                    <a:pt x="509" y="175"/>
                    <a:pt x="509" y="173"/>
                    <a:pt x="509" y="171"/>
                  </a:cubicBezTo>
                  <a:cubicBezTo>
                    <a:pt x="507" y="163"/>
                    <a:pt x="509" y="147"/>
                    <a:pt x="508" y="135"/>
                  </a:cubicBezTo>
                  <a:cubicBezTo>
                    <a:pt x="507" y="135"/>
                    <a:pt x="506" y="135"/>
                    <a:pt x="507" y="134"/>
                  </a:cubicBezTo>
                  <a:cubicBezTo>
                    <a:pt x="497" y="136"/>
                    <a:pt x="489" y="139"/>
                    <a:pt x="481" y="142"/>
                  </a:cubicBezTo>
                  <a:cubicBezTo>
                    <a:pt x="476" y="142"/>
                    <a:pt x="472" y="143"/>
                    <a:pt x="467" y="143"/>
                  </a:cubicBezTo>
                  <a:cubicBezTo>
                    <a:pt x="462" y="138"/>
                    <a:pt x="463" y="125"/>
                    <a:pt x="465" y="119"/>
                  </a:cubicBezTo>
                  <a:cubicBezTo>
                    <a:pt x="470" y="117"/>
                    <a:pt x="476" y="112"/>
                    <a:pt x="478" y="108"/>
                  </a:cubicBezTo>
                  <a:cubicBezTo>
                    <a:pt x="478" y="107"/>
                    <a:pt x="478" y="105"/>
                    <a:pt x="478" y="104"/>
                  </a:cubicBezTo>
                  <a:cubicBezTo>
                    <a:pt x="484" y="97"/>
                    <a:pt x="492" y="90"/>
                    <a:pt x="488" y="77"/>
                  </a:cubicBezTo>
                  <a:cubicBezTo>
                    <a:pt x="488" y="77"/>
                    <a:pt x="488" y="77"/>
                    <a:pt x="487" y="77"/>
                  </a:cubicBezTo>
                  <a:cubicBezTo>
                    <a:pt x="473" y="87"/>
                    <a:pt x="476" y="96"/>
                    <a:pt x="467" y="109"/>
                  </a:cubicBezTo>
                  <a:cubicBezTo>
                    <a:pt x="461" y="117"/>
                    <a:pt x="456" y="117"/>
                    <a:pt x="452" y="129"/>
                  </a:cubicBezTo>
                  <a:cubicBezTo>
                    <a:pt x="448" y="140"/>
                    <a:pt x="457" y="156"/>
                    <a:pt x="457" y="165"/>
                  </a:cubicBezTo>
                  <a:cubicBezTo>
                    <a:pt x="455" y="165"/>
                    <a:pt x="455" y="167"/>
                    <a:pt x="454" y="167"/>
                  </a:cubicBezTo>
                  <a:cubicBezTo>
                    <a:pt x="452" y="167"/>
                    <a:pt x="452" y="167"/>
                    <a:pt x="450" y="167"/>
                  </a:cubicBezTo>
                  <a:cubicBezTo>
                    <a:pt x="447" y="163"/>
                    <a:pt x="444" y="159"/>
                    <a:pt x="442" y="153"/>
                  </a:cubicBezTo>
                  <a:cubicBezTo>
                    <a:pt x="440" y="149"/>
                    <a:pt x="441" y="145"/>
                    <a:pt x="439" y="141"/>
                  </a:cubicBezTo>
                  <a:cubicBezTo>
                    <a:pt x="438" y="141"/>
                    <a:pt x="438" y="141"/>
                    <a:pt x="437" y="141"/>
                  </a:cubicBezTo>
                  <a:cubicBezTo>
                    <a:pt x="431" y="151"/>
                    <a:pt x="418" y="157"/>
                    <a:pt x="402" y="157"/>
                  </a:cubicBezTo>
                  <a:cubicBezTo>
                    <a:pt x="402" y="156"/>
                    <a:pt x="400" y="155"/>
                    <a:pt x="400" y="155"/>
                  </a:cubicBezTo>
                  <a:cubicBezTo>
                    <a:pt x="398" y="153"/>
                    <a:pt x="398" y="151"/>
                    <a:pt x="398" y="150"/>
                  </a:cubicBezTo>
                  <a:close/>
                  <a:moveTo>
                    <a:pt x="278" y="104"/>
                  </a:moveTo>
                  <a:cubicBezTo>
                    <a:pt x="279" y="106"/>
                    <a:pt x="280" y="109"/>
                    <a:pt x="281" y="111"/>
                  </a:cubicBezTo>
                  <a:cubicBezTo>
                    <a:pt x="282" y="111"/>
                    <a:pt x="282" y="111"/>
                    <a:pt x="282" y="111"/>
                  </a:cubicBezTo>
                  <a:cubicBezTo>
                    <a:pt x="283" y="108"/>
                    <a:pt x="286" y="101"/>
                    <a:pt x="283" y="99"/>
                  </a:cubicBezTo>
                  <a:cubicBezTo>
                    <a:pt x="283" y="99"/>
                    <a:pt x="282" y="99"/>
                    <a:pt x="282" y="98"/>
                  </a:cubicBezTo>
                  <a:cubicBezTo>
                    <a:pt x="281" y="98"/>
                    <a:pt x="280" y="98"/>
                    <a:pt x="279" y="99"/>
                  </a:cubicBezTo>
                  <a:cubicBezTo>
                    <a:pt x="279" y="102"/>
                    <a:pt x="278" y="101"/>
                    <a:pt x="278" y="104"/>
                  </a:cubicBezTo>
                  <a:close/>
                  <a:moveTo>
                    <a:pt x="257" y="97"/>
                  </a:moveTo>
                  <a:cubicBezTo>
                    <a:pt x="257" y="97"/>
                    <a:pt x="257" y="98"/>
                    <a:pt x="257" y="99"/>
                  </a:cubicBezTo>
                  <a:cubicBezTo>
                    <a:pt x="258" y="99"/>
                    <a:pt x="258" y="99"/>
                    <a:pt x="258" y="99"/>
                  </a:cubicBezTo>
                  <a:cubicBezTo>
                    <a:pt x="258" y="99"/>
                    <a:pt x="259" y="99"/>
                    <a:pt x="259" y="99"/>
                  </a:cubicBezTo>
                  <a:cubicBezTo>
                    <a:pt x="260" y="98"/>
                    <a:pt x="260" y="97"/>
                    <a:pt x="261" y="97"/>
                  </a:cubicBezTo>
                  <a:cubicBezTo>
                    <a:pt x="261" y="95"/>
                    <a:pt x="261" y="95"/>
                    <a:pt x="260" y="93"/>
                  </a:cubicBezTo>
                  <a:cubicBezTo>
                    <a:pt x="260" y="93"/>
                    <a:pt x="260" y="93"/>
                    <a:pt x="260" y="93"/>
                  </a:cubicBezTo>
                  <a:cubicBezTo>
                    <a:pt x="259" y="93"/>
                    <a:pt x="259" y="93"/>
                    <a:pt x="259" y="93"/>
                  </a:cubicBezTo>
                  <a:cubicBezTo>
                    <a:pt x="258" y="94"/>
                    <a:pt x="258" y="95"/>
                    <a:pt x="257" y="97"/>
                  </a:cubicBezTo>
                  <a:close/>
                  <a:moveTo>
                    <a:pt x="236" y="104"/>
                  </a:moveTo>
                  <a:cubicBezTo>
                    <a:pt x="236" y="105"/>
                    <a:pt x="237" y="105"/>
                    <a:pt x="238" y="105"/>
                  </a:cubicBezTo>
                  <a:cubicBezTo>
                    <a:pt x="241" y="104"/>
                    <a:pt x="242" y="102"/>
                    <a:pt x="245" y="100"/>
                  </a:cubicBezTo>
                  <a:cubicBezTo>
                    <a:pt x="245" y="99"/>
                    <a:pt x="245" y="98"/>
                    <a:pt x="245" y="97"/>
                  </a:cubicBezTo>
                  <a:cubicBezTo>
                    <a:pt x="244" y="97"/>
                    <a:pt x="244" y="97"/>
                    <a:pt x="244" y="97"/>
                  </a:cubicBezTo>
                  <a:cubicBezTo>
                    <a:pt x="244" y="97"/>
                    <a:pt x="243" y="97"/>
                    <a:pt x="242" y="97"/>
                  </a:cubicBezTo>
                  <a:cubicBezTo>
                    <a:pt x="240" y="99"/>
                    <a:pt x="238" y="101"/>
                    <a:pt x="236" y="104"/>
                  </a:cubicBezTo>
                  <a:close/>
                  <a:moveTo>
                    <a:pt x="216" y="151"/>
                  </a:moveTo>
                  <a:cubicBezTo>
                    <a:pt x="217" y="152"/>
                    <a:pt x="225" y="157"/>
                    <a:pt x="226" y="158"/>
                  </a:cubicBezTo>
                  <a:cubicBezTo>
                    <a:pt x="230" y="159"/>
                    <a:pt x="253" y="155"/>
                    <a:pt x="254" y="154"/>
                  </a:cubicBezTo>
                  <a:cubicBezTo>
                    <a:pt x="254" y="153"/>
                    <a:pt x="253" y="151"/>
                    <a:pt x="252" y="149"/>
                  </a:cubicBezTo>
                  <a:cubicBezTo>
                    <a:pt x="253" y="149"/>
                    <a:pt x="253" y="149"/>
                    <a:pt x="253" y="149"/>
                  </a:cubicBezTo>
                  <a:cubicBezTo>
                    <a:pt x="259" y="147"/>
                    <a:pt x="266" y="162"/>
                    <a:pt x="274" y="147"/>
                  </a:cubicBezTo>
                  <a:cubicBezTo>
                    <a:pt x="280" y="149"/>
                    <a:pt x="289" y="157"/>
                    <a:pt x="296" y="153"/>
                  </a:cubicBezTo>
                  <a:cubicBezTo>
                    <a:pt x="309" y="147"/>
                    <a:pt x="312" y="126"/>
                    <a:pt x="312" y="104"/>
                  </a:cubicBezTo>
                  <a:cubicBezTo>
                    <a:pt x="312" y="97"/>
                    <a:pt x="313" y="86"/>
                    <a:pt x="310" y="81"/>
                  </a:cubicBezTo>
                  <a:cubicBezTo>
                    <a:pt x="310" y="78"/>
                    <a:pt x="310" y="75"/>
                    <a:pt x="310" y="73"/>
                  </a:cubicBezTo>
                  <a:cubicBezTo>
                    <a:pt x="310" y="67"/>
                    <a:pt x="310" y="56"/>
                    <a:pt x="308" y="51"/>
                  </a:cubicBezTo>
                  <a:cubicBezTo>
                    <a:pt x="308" y="49"/>
                    <a:pt x="307" y="45"/>
                    <a:pt x="307" y="43"/>
                  </a:cubicBezTo>
                  <a:cubicBezTo>
                    <a:pt x="305" y="35"/>
                    <a:pt x="304" y="27"/>
                    <a:pt x="301" y="21"/>
                  </a:cubicBezTo>
                  <a:cubicBezTo>
                    <a:pt x="270" y="17"/>
                    <a:pt x="248" y="27"/>
                    <a:pt x="235" y="46"/>
                  </a:cubicBezTo>
                  <a:cubicBezTo>
                    <a:pt x="232" y="50"/>
                    <a:pt x="222" y="63"/>
                    <a:pt x="225" y="70"/>
                  </a:cubicBezTo>
                  <a:cubicBezTo>
                    <a:pt x="233" y="70"/>
                    <a:pt x="243" y="58"/>
                    <a:pt x="249" y="54"/>
                  </a:cubicBezTo>
                  <a:cubicBezTo>
                    <a:pt x="250" y="54"/>
                    <a:pt x="254" y="53"/>
                    <a:pt x="254" y="53"/>
                  </a:cubicBezTo>
                  <a:cubicBezTo>
                    <a:pt x="280" y="51"/>
                    <a:pt x="264" y="71"/>
                    <a:pt x="264" y="83"/>
                  </a:cubicBezTo>
                  <a:cubicBezTo>
                    <a:pt x="268" y="85"/>
                    <a:pt x="278" y="95"/>
                    <a:pt x="284" y="92"/>
                  </a:cubicBezTo>
                  <a:cubicBezTo>
                    <a:pt x="284" y="91"/>
                    <a:pt x="285" y="90"/>
                    <a:pt x="286" y="90"/>
                  </a:cubicBezTo>
                  <a:cubicBezTo>
                    <a:pt x="293" y="90"/>
                    <a:pt x="311" y="103"/>
                    <a:pt x="302" y="112"/>
                  </a:cubicBezTo>
                  <a:cubicBezTo>
                    <a:pt x="299" y="115"/>
                    <a:pt x="294" y="117"/>
                    <a:pt x="290" y="120"/>
                  </a:cubicBezTo>
                  <a:cubicBezTo>
                    <a:pt x="285" y="123"/>
                    <a:pt x="280" y="129"/>
                    <a:pt x="274" y="133"/>
                  </a:cubicBezTo>
                  <a:cubicBezTo>
                    <a:pt x="274" y="133"/>
                    <a:pt x="272" y="133"/>
                    <a:pt x="273" y="134"/>
                  </a:cubicBezTo>
                  <a:cubicBezTo>
                    <a:pt x="268" y="137"/>
                    <a:pt x="260" y="139"/>
                    <a:pt x="254" y="143"/>
                  </a:cubicBezTo>
                  <a:cubicBezTo>
                    <a:pt x="251" y="145"/>
                    <a:pt x="243" y="143"/>
                    <a:pt x="240" y="143"/>
                  </a:cubicBezTo>
                  <a:cubicBezTo>
                    <a:pt x="238" y="140"/>
                    <a:pt x="232" y="133"/>
                    <a:pt x="236" y="127"/>
                  </a:cubicBezTo>
                  <a:cubicBezTo>
                    <a:pt x="237" y="124"/>
                    <a:pt x="242" y="120"/>
                    <a:pt x="244" y="119"/>
                  </a:cubicBezTo>
                  <a:cubicBezTo>
                    <a:pt x="244" y="116"/>
                    <a:pt x="243" y="116"/>
                    <a:pt x="241" y="116"/>
                  </a:cubicBezTo>
                  <a:cubicBezTo>
                    <a:pt x="238" y="121"/>
                    <a:pt x="227" y="110"/>
                    <a:pt x="226" y="108"/>
                  </a:cubicBezTo>
                  <a:cubicBezTo>
                    <a:pt x="226" y="105"/>
                    <a:pt x="226" y="102"/>
                    <a:pt x="226" y="99"/>
                  </a:cubicBezTo>
                  <a:cubicBezTo>
                    <a:pt x="229" y="98"/>
                    <a:pt x="231" y="95"/>
                    <a:pt x="234" y="93"/>
                  </a:cubicBezTo>
                  <a:cubicBezTo>
                    <a:pt x="242" y="89"/>
                    <a:pt x="256" y="87"/>
                    <a:pt x="252" y="74"/>
                  </a:cubicBezTo>
                  <a:cubicBezTo>
                    <a:pt x="252" y="74"/>
                    <a:pt x="251" y="74"/>
                    <a:pt x="250" y="74"/>
                  </a:cubicBezTo>
                  <a:cubicBezTo>
                    <a:pt x="246" y="78"/>
                    <a:pt x="227" y="77"/>
                    <a:pt x="223" y="83"/>
                  </a:cubicBezTo>
                  <a:cubicBezTo>
                    <a:pt x="220" y="86"/>
                    <a:pt x="223" y="93"/>
                    <a:pt x="221" y="97"/>
                  </a:cubicBezTo>
                  <a:cubicBezTo>
                    <a:pt x="219" y="97"/>
                    <a:pt x="220" y="103"/>
                    <a:pt x="218" y="105"/>
                  </a:cubicBezTo>
                  <a:cubicBezTo>
                    <a:pt x="214" y="114"/>
                    <a:pt x="219" y="132"/>
                    <a:pt x="217" y="141"/>
                  </a:cubicBezTo>
                  <a:cubicBezTo>
                    <a:pt x="217" y="144"/>
                    <a:pt x="216" y="149"/>
                    <a:pt x="216" y="151"/>
                  </a:cubicBezTo>
                  <a:close/>
                  <a:moveTo>
                    <a:pt x="197" y="154"/>
                  </a:moveTo>
                  <a:cubicBezTo>
                    <a:pt x="197" y="141"/>
                    <a:pt x="202" y="127"/>
                    <a:pt x="205" y="115"/>
                  </a:cubicBezTo>
                  <a:cubicBezTo>
                    <a:pt x="205" y="113"/>
                    <a:pt x="205" y="110"/>
                    <a:pt x="205" y="107"/>
                  </a:cubicBezTo>
                  <a:cubicBezTo>
                    <a:pt x="205" y="93"/>
                    <a:pt x="199" y="79"/>
                    <a:pt x="201" y="66"/>
                  </a:cubicBezTo>
                  <a:cubicBezTo>
                    <a:pt x="205" y="39"/>
                    <a:pt x="229" y="25"/>
                    <a:pt x="252" y="17"/>
                  </a:cubicBezTo>
                  <a:cubicBezTo>
                    <a:pt x="261" y="15"/>
                    <a:pt x="289" y="6"/>
                    <a:pt x="300" y="13"/>
                  </a:cubicBezTo>
                  <a:cubicBezTo>
                    <a:pt x="302" y="13"/>
                    <a:pt x="306" y="13"/>
                    <a:pt x="308" y="15"/>
                  </a:cubicBezTo>
                  <a:cubicBezTo>
                    <a:pt x="330" y="29"/>
                    <a:pt x="324" y="79"/>
                    <a:pt x="325" y="113"/>
                  </a:cubicBezTo>
                  <a:cubicBezTo>
                    <a:pt x="325" y="129"/>
                    <a:pt x="328" y="154"/>
                    <a:pt x="320" y="163"/>
                  </a:cubicBezTo>
                  <a:cubicBezTo>
                    <a:pt x="318" y="166"/>
                    <a:pt x="294" y="183"/>
                    <a:pt x="287" y="179"/>
                  </a:cubicBezTo>
                  <a:cubicBezTo>
                    <a:pt x="280" y="175"/>
                    <a:pt x="274" y="165"/>
                    <a:pt x="264" y="164"/>
                  </a:cubicBezTo>
                  <a:cubicBezTo>
                    <a:pt x="261" y="163"/>
                    <a:pt x="257" y="167"/>
                    <a:pt x="254" y="168"/>
                  </a:cubicBezTo>
                  <a:cubicBezTo>
                    <a:pt x="252" y="169"/>
                    <a:pt x="230" y="173"/>
                    <a:pt x="226" y="171"/>
                  </a:cubicBezTo>
                  <a:cubicBezTo>
                    <a:pt x="221" y="170"/>
                    <a:pt x="220" y="167"/>
                    <a:pt x="216" y="164"/>
                  </a:cubicBezTo>
                  <a:cubicBezTo>
                    <a:pt x="216" y="164"/>
                    <a:pt x="216" y="164"/>
                    <a:pt x="216" y="164"/>
                  </a:cubicBezTo>
                  <a:cubicBezTo>
                    <a:pt x="213" y="166"/>
                    <a:pt x="211" y="170"/>
                    <a:pt x="206" y="170"/>
                  </a:cubicBezTo>
                  <a:cubicBezTo>
                    <a:pt x="204" y="168"/>
                    <a:pt x="202" y="166"/>
                    <a:pt x="201" y="164"/>
                  </a:cubicBezTo>
                  <a:cubicBezTo>
                    <a:pt x="199" y="161"/>
                    <a:pt x="199" y="158"/>
                    <a:pt x="197" y="154"/>
                  </a:cubicBezTo>
                  <a:close/>
                  <a:moveTo>
                    <a:pt x="83" y="79"/>
                  </a:moveTo>
                  <a:cubicBezTo>
                    <a:pt x="84" y="83"/>
                    <a:pt x="84" y="85"/>
                    <a:pt x="85" y="87"/>
                  </a:cubicBezTo>
                  <a:cubicBezTo>
                    <a:pt x="92" y="84"/>
                    <a:pt x="115" y="69"/>
                    <a:pt x="116" y="62"/>
                  </a:cubicBezTo>
                  <a:cubicBezTo>
                    <a:pt x="116" y="62"/>
                    <a:pt x="116" y="62"/>
                    <a:pt x="115" y="62"/>
                  </a:cubicBezTo>
                  <a:cubicBezTo>
                    <a:pt x="111" y="60"/>
                    <a:pt x="105" y="62"/>
                    <a:pt x="101" y="63"/>
                  </a:cubicBezTo>
                  <a:cubicBezTo>
                    <a:pt x="98" y="63"/>
                    <a:pt x="96" y="63"/>
                    <a:pt x="93" y="63"/>
                  </a:cubicBezTo>
                  <a:cubicBezTo>
                    <a:pt x="84" y="65"/>
                    <a:pt x="82" y="70"/>
                    <a:pt x="83" y="79"/>
                  </a:cubicBezTo>
                  <a:close/>
                  <a:moveTo>
                    <a:pt x="32" y="97"/>
                  </a:moveTo>
                  <a:cubicBezTo>
                    <a:pt x="36" y="101"/>
                    <a:pt x="36" y="104"/>
                    <a:pt x="36" y="112"/>
                  </a:cubicBezTo>
                  <a:cubicBezTo>
                    <a:pt x="38" y="113"/>
                    <a:pt x="38" y="113"/>
                    <a:pt x="38" y="114"/>
                  </a:cubicBezTo>
                  <a:cubicBezTo>
                    <a:pt x="41" y="114"/>
                    <a:pt x="44" y="114"/>
                    <a:pt x="46" y="113"/>
                  </a:cubicBezTo>
                  <a:cubicBezTo>
                    <a:pt x="47" y="111"/>
                    <a:pt x="50" y="108"/>
                    <a:pt x="50" y="106"/>
                  </a:cubicBezTo>
                  <a:cubicBezTo>
                    <a:pt x="52" y="100"/>
                    <a:pt x="53" y="86"/>
                    <a:pt x="49" y="83"/>
                  </a:cubicBezTo>
                  <a:cubicBezTo>
                    <a:pt x="49" y="83"/>
                    <a:pt x="49" y="82"/>
                    <a:pt x="48" y="82"/>
                  </a:cubicBezTo>
                  <a:cubicBezTo>
                    <a:pt x="42" y="82"/>
                    <a:pt x="34" y="89"/>
                    <a:pt x="32" y="94"/>
                  </a:cubicBezTo>
                  <a:cubicBezTo>
                    <a:pt x="32" y="95"/>
                    <a:pt x="32" y="96"/>
                    <a:pt x="32" y="97"/>
                  </a:cubicBezTo>
                  <a:close/>
                  <a:moveTo>
                    <a:pt x="3" y="66"/>
                  </a:moveTo>
                  <a:cubicBezTo>
                    <a:pt x="9" y="66"/>
                    <a:pt x="12" y="70"/>
                    <a:pt x="14" y="73"/>
                  </a:cubicBezTo>
                  <a:cubicBezTo>
                    <a:pt x="16" y="73"/>
                    <a:pt x="18" y="73"/>
                    <a:pt x="19" y="73"/>
                  </a:cubicBezTo>
                  <a:cubicBezTo>
                    <a:pt x="22" y="71"/>
                    <a:pt x="24" y="69"/>
                    <a:pt x="26" y="67"/>
                  </a:cubicBezTo>
                  <a:cubicBezTo>
                    <a:pt x="31" y="64"/>
                    <a:pt x="38" y="63"/>
                    <a:pt x="44" y="60"/>
                  </a:cubicBezTo>
                  <a:cubicBezTo>
                    <a:pt x="48" y="57"/>
                    <a:pt x="51" y="59"/>
                    <a:pt x="54" y="55"/>
                  </a:cubicBezTo>
                  <a:cubicBezTo>
                    <a:pt x="57" y="47"/>
                    <a:pt x="51" y="40"/>
                    <a:pt x="54" y="31"/>
                  </a:cubicBezTo>
                  <a:cubicBezTo>
                    <a:pt x="55" y="26"/>
                    <a:pt x="56" y="23"/>
                    <a:pt x="57" y="17"/>
                  </a:cubicBezTo>
                  <a:cubicBezTo>
                    <a:pt x="57" y="17"/>
                    <a:pt x="56" y="5"/>
                    <a:pt x="58" y="7"/>
                  </a:cubicBezTo>
                  <a:cubicBezTo>
                    <a:pt x="58" y="6"/>
                    <a:pt x="58" y="6"/>
                    <a:pt x="59" y="6"/>
                  </a:cubicBezTo>
                  <a:cubicBezTo>
                    <a:pt x="69" y="5"/>
                    <a:pt x="83" y="21"/>
                    <a:pt x="92" y="27"/>
                  </a:cubicBezTo>
                  <a:cubicBezTo>
                    <a:pt x="92" y="35"/>
                    <a:pt x="89" y="43"/>
                    <a:pt x="90" y="51"/>
                  </a:cubicBezTo>
                  <a:cubicBezTo>
                    <a:pt x="100" y="55"/>
                    <a:pt x="115" y="50"/>
                    <a:pt x="126" y="48"/>
                  </a:cubicBezTo>
                  <a:cubicBezTo>
                    <a:pt x="130" y="48"/>
                    <a:pt x="134" y="48"/>
                    <a:pt x="138" y="49"/>
                  </a:cubicBezTo>
                  <a:cubicBezTo>
                    <a:pt x="140" y="50"/>
                    <a:pt x="142" y="53"/>
                    <a:pt x="144" y="53"/>
                  </a:cubicBezTo>
                  <a:cubicBezTo>
                    <a:pt x="144" y="53"/>
                    <a:pt x="144" y="55"/>
                    <a:pt x="144" y="55"/>
                  </a:cubicBezTo>
                  <a:cubicBezTo>
                    <a:pt x="140" y="59"/>
                    <a:pt x="136" y="64"/>
                    <a:pt x="133" y="68"/>
                  </a:cubicBezTo>
                  <a:cubicBezTo>
                    <a:pt x="130" y="71"/>
                    <a:pt x="120" y="76"/>
                    <a:pt x="114" y="79"/>
                  </a:cubicBezTo>
                  <a:cubicBezTo>
                    <a:pt x="110" y="82"/>
                    <a:pt x="104" y="83"/>
                    <a:pt x="104" y="90"/>
                  </a:cubicBezTo>
                  <a:cubicBezTo>
                    <a:pt x="105" y="91"/>
                    <a:pt x="106" y="91"/>
                    <a:pt x="106" y="92"/>
                  </a:cubicBezTo>
                  <a:cubicBezTo>
                    <a:pt x="114" y="95"/>
                    <a:pt x="125" y="91"/>
                    <a:pt x="128" y="99"/>
                  </a:cubicBezTo>
                  <a:cubicBezTo>
                    <a:pt x="129" y="101"/>
                    <a:pt x="130" y="103"/>
                    <a:pt x="129" y="105"/>
                  </a:cubicBezTo>
                  <a:cubicBezTo>
                    <a:pt x="124" y="112"/>
                    <a:pt x="112" y="106"/>
                    <a:pt x="105" y="111"/>
                  </a:cubicBezTo>
                  <a:cubicBezTo>
                    <a:pt x="99" y="115"/>
                    <a:pt x="94" y="120"/>
                    <a:pt x="89" y="124"/>
                  </a:cubicBezTo>
                  <a:cubicBezTo>
                    <a:pt x="84" y="127"/>
                    <a:pt x="79" y="125"/>
                    <a:pt x="76" y="130"/>
                  </a:cubicBezTo>
                  <a:cubicBezTo>
                    <a:pt x="72" y="136"/>
                    <a:pt x="76" y="147"/>
                    <a:pt x="74" y="153"/>
                  </a:cubicBezTo>
                  <a:cubicBezTo>
                    <a:pt x="74" y="155"/>
                    <a:pt x="73" y="156"/>
                    <a:pt x="73" y="157"/>
                  </a:cubicBezTo>
                  <a:cubicBezTo>
                    <a:pt x="64" y="159"/>
                    <a:pt x="66" y="177"/>
                    <a:pt x="59" y="183"/>
                  </a:cubicBezTo>
                  <a:cubicBezTo>
                    <a:pt x="57" y="172"/>
                    <a:pt x="50" y="162"/>
                    <a:pt x="48" y="152"/>
                  </a:cubicBezTo>
                  <a:cubicBezTo>
                    <a:pt x="48" y="147"/>
                    <a:pt x="50" y="142"/>
                    <a:pt x="46" y="139"/>
                  </a:cubicBezTo>
                  <a:cubicBezTo>
                    <a:pt x="44" y="138"/>
                    <a:pt x="40" y="139"/>
                    <a:pt x="38" y="138"/>
                  </a:cubicBezTo>
                  <a:cubicBezTo>
                    <a:pt x="36" y="132"/>
                    <a:pt x="34" y="123"/>
                    <a:pt x="26" y="121"/>
                  </a:cubicBezTo>
                  <a:cubicBezTo>
                    <a:pt x="23" y="120"/>
                    <a:pt x="22" y="122"/>
                    <a:pt x="17" y="122"/>
                  </a:cubicBezTo>
                  <a:cubicBezTo>
                    <a:pt x="16" y="120"/>
                    <a:pt x="15" y="116"/>
                    <a:pt x="14" y="114"/>
                  </a:cubicBezTo>
                  <a:cubicBezTo>
                    <a:pt x="12" y="111"/>
                    <a:pt x="7" y="110"/>
                    <a:pt x="5" y="107"/>
                  </a:cubicBezTo>
                  <a:cubicBezTo>
                    <a:pt x="5" y="107"/>
                    <a:pt x="5" y="107"/>
                    <a:pt x="5" y="107"/>
                  </a:cubicBezTo>
                  <a:cubicBezTo>
                    <a:pt x="3" y="102"/>
                    <a:pt x="5" y="99"/>
                    <a:pt x="4" y="96"/>
                  </a:cubicBezTo>
                  <a:cubicBezTo>
                    <a:pt x="4" y="94"/>
                    <a:pt x="1" y="93"/>
                    <a:pt x="0" y="90"/>
                  </a:cubicBezTo>
                  <a:cubicBezTo>
                    <a:pt x="4" y="85"/>
                    <a:pt x="3" y="76"/>
                    <a:pt x="3" y="6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09" name="Freeform 37"/>
            <p:cNvSpPr>
              <a:spLocks noEditPoints="1"/>
            </p:cNvSpPr>
            <p:nvPr userDrawn="1"/>
          </p:nvSpPr>
          <p:spPr bwMode="auto">
            <a:xfrm>
              <a:off x="8797988" y="4643741"/>
              <a:ext cx="334963" cy="325438"/>
            </a:xfrm>
            <a:custGeom>
              <a:avLst/>
              <a:gdLst>
                <a:gd name="T0" fmla="*/ 218 w 225"/>
                <a:gd name="T1" fmla="*/ 76 h 216"/>
                <a:gd name="T2" fmla="*/ 170 w 225"/>
                <a:gd name="T3" fmla="*/ 32 h 216"/>
                <a:gd name="T4" fmla="*/ 113 w 225"/>
                <a:gd name="T5" fmla="*/ 0 h 216"/>
                <a:gd name="T6" fmla="*/ 56 w 225"/>
                <a:gd name="T7" fmla="*/ 32 h 216"/>
                <a:gd name="T8" fmla="*/ 8 w 225"/>
                <a:gd name="T9" fmla="*/ 76 h 216"/>
                <a:gd name="T10" fmla="*/ 21 w 225"/>
                <a:gd name="T11" fmla="*/ 140 h 216"/>
                <a:gd name="T12" fmla="*/ 48 w 225"/>
                <a:gd name="T13" fmla="*/ 200 h 216"/>
                <a:gd name="T14" fmla="*/ 112 w 225"/>
                <a:gd name="T15" fmla="*/ 207 h 216"/>
                <a:gd name="T16" fmla="*/ 177 w 225"/>
                <a:gd name="T17" fmla="*/ 200 h 216"/>
                <a:gd name="T18" fmla="*/ 204 w 225"/>
                <a:gd name="T19" fmla="*/ 140 h 216"/>
                <a:gd name="T20" fmla="*/ 218 w 225"/>
                <a:gd name="T21" fmla="*/ 76 h 216"/>
                <a:gd name="T22" fmla="*/ 113 w 225"/>
                <a:gd name="T23" fmla="*/ 201 h 216"/>
                <a:gd name="T24" fmla="*/ 22 w 225"/>
                <a:gd name="T25" fmla="*/ 110 h 216"/>
                <a:gd name="T26" fmla="*/ 113 w 225"/>
                <a:gd name="T27" fmla="*/ 20 h 216"/>
                <a:gd name="T28" fmla="*/ 204 w 225"/>
                <a:gd name="T29" fmla="*/ 111 h 216"/>
                <a:gd name="T30" fmla="*/ 113 w 225"/>
                <a:gd name="T31" fmla="*/ 201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5" h="216">
                  <a:moveTo>
                    <a:pt x="218" y="76"/>
                  </a:moveTo>
                  <a:cubicBezTo>
                    <a:pt x="210" y="53"/>
                    <a:pt x="191" y="37"/>
                    <a:pt x="170" y="32"/>
                  </a:cubicBezTo>
                  <a:cubicBezTo>
                    <a:pt x="158" y="13"/>
                    <a:pt x="137" y="0"/>
                    <a:pt x="113" y="0"/>
                  </a:cubicBezTo>
                  <a:cubicBezTo>
                    <a:pt x="89" y="0"/>
                    <a:pt x="68" y="13"/>
                    <a:pt x="56" y="32"/>
                  </a:cubicBezTo>
                  <a:cubicBezTo>
                    <a:pt x="34" y="37"/>
                    <a:pt x="15" y="53"/>
                    <a:pt x="8" y="76"/>
                  </a:cubicBezTo>
                  <a:cubicBezTo>
                    <a:pt x="0" y="99"/>
                    <a:pt x="6" y="123"/>
                    <a:pt x="21" y="140"/>
                  </a:cubicBezTo>
                  <a:cubicBezTo>
                    <a:pt x="18" y="163"/>
                    <a:pt x="28" y="185"/>
                    <a:pt x="48" y="200"/>
                  </a:cubicBezTo>
                  <a:cubicBezTo>
                    <a:pt x="67" y="214"/>
                    <a:pt x="92" y="216"/>
                    <a:pt x="112" y="207"/>
                  </a:cubicBezTo>
                  <a:cubicBezTo>
                    <a:pt x="133" y="216"/>
                    <a:pt x="158" y="214"/>
                    <a:pt x="177" y="200"/>
                  </a:cubicBezTo>
                  <a:cubicBezTo>
                    <a:pt x="197" y="186"/>
                    <a:pt x="206" y="163"/>
                    <a:pt x="204" y="140"/>
                  </a:cubicBezTo>
                  <a:cubicBezTo>
                    <a:pt x="220" y="123"/>
                    <a:pt x="225" y="99"/>
                    <a:pt x="218" y="76"/>
                  </a:cubicBezTo>
                  <a:close/>
                  <a:moveTo>
                    <a:pt x="113" y="201"/>
                  </a:moveTo>
                  <a:cubicBezTo>
                    <a:pt x="63" y="201"/>
                    <a:pt x="22" y="160"/>
                    <a:pt x="22" y="110"/>
                  </a:cubicBezTo>
                  <a:cubicBezTo>
                    <a:pt x="22" y="60"/>
                    <a:pt x="62" y="20"/>
                    <a:pt x="113" y="20"/>
                  </a:cubicBezTo>
                  <a:cubicBezTo>
                    <a:pt x="163" y="20"/>
                    <a:pt x="204" y="61"/>
                    <a:pt x="204" y="111"/>
                  </a:cubicBezTo>
                  <a:cubicBezTo>
                    <a:pt x="204" y="161"/>
                    <a:pt x="163" y="201"/>
                    <a:pt x="113" y="201"/>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10" name="Freeform 38"/>
            <p:cNvSpPr>
              <a:spLocks noEditPoints="1"/>
            </p:cNvSpPr>
            <p:nvPr userDrawn="1"/>
          </p:nvSpPr>
          <p:spPr bwMode="auto">
            <a:xfrm>
              <a:off x="8872600" y="4775504"/>
              <a:ext cx="84138" cy="26988"/>
            </a:xfrm>
            <a:custGeom>
              <a:avLst/>
              <a:gdLst>
                <a:gd name="T0" fmla="*/ 4 w 56"/>
                <a:gd name="T1" fmla="*/ 17 h 18"/>
                <a:gd name="T2" fmla="*/ 0 w 56"/>
                <a:gd name="T3" fmla="*/ 7 h 18"/>
                <a:gd name="T4" fmla="*/ 3 w 56"/>
                <a:gd name="T5" fmla="*/ 2 h 18"/>
                <a:gd name="T6" fmla="*/ 8 w 56"/>
                <a:gd name="T7" fmla="*/ 0 h 18"/>
                <a:gd name="T8" fmla="*/ 15 w 56"/>
                <a:gd name="T9" fmla="*/ 13 h 18"/>
                <a:gd name="T10" fmla="*/ 19 w 56"/>
                <a:gd name="T11" fmla="*/ 14 h 18"/>
                <a:gd name="T12" fmla="*/ 22 w 56"/>
                <a:gd name="T13" fmla="*/ 14 h 18"/>
                <a:gd name="T14" fmla="*/ 20 w 56"/>
                <a:gd name="T15" fmla="*/ 12 h 18"/>
                <a:gd name="T16" fmla="*/ 14 w 56"/>
                <a:gd name="T17" fmla="*/ 6 h 18"/>
                <a:gd name="T18" fmla="*/ 20 w 56"/>
                <a:gd name="T19" fmla="*/ 0 h 18"/>
                <a:gd name="T20" fmla="*/ 26 w 56"/>
                <a:gd name="T21" fmla="*/ 8 h 18"/>
                <a:gd name="T22" fmla="*/ 19 w 56"/>
                <a:gd name="T23" fmla="*/ 18 h 18"/>
                <a:gd name="T24" fmla="*/ 15 w 56"/>
                <a:gd name="T25" fmla="*/ 13 h 18"/>
                <a:gd name="T26" fmla="*/ 22 w 56"/>
                <a:gd name="T27" fmla="*/ 3 h 18"/>
                <a:gd name="T28" fmla="*/ 18 w 56"/>
                <a:gd name="T29" fmla="*/ 3 h 18"/>
                <a:gd name="T30" fmla="*/ 18 w 56"/>
                <a:gd name="T31" fmla="*/ 8 h 18"/>
                <a:gd name="T32" fmla="*/ 22 w 56"/>
                <a:gd name="T33" fmla="*/ 8 h 18"/>
                <a:gd name="T34" fmla="*/ 30 w 56"/>
                <a:gd name="T35" fmla="*/ 13 h 18"/>
                <a:gd name="T36" fmla="*/ 34 w 56"/>
                <a:gd name="T37" fmla="*/ 14 h 18"/>
                <a:gd name="T38" fmla="*/ 38 w 56"/>
                <a:gd name="T39" fmla="*/ 14 h 18"/>
                <a:gd name="T40" fmla="*/ 38 w 56"/>
                <a:gd name="T41" fmla="*/ 9 h 18"/>
                <a:gd name="T42" fmla="*/ 33 w 56"/>
                <a:gd name="T43" fmla="*/ 10 h 18"/>
                <a:gd name="T44" fmla="*/ 32 w 56"/>
                <a:gd name="T45" fmla="*/ 0 h 18"/>
                <a:gd name="T46" fmla="*/ 41 w 56"/>
                <a:gd name="T47" fmla="*/ 3 h 18"/>
                <a:gd name="T48" fmla="*/ 34 w 56"/>
                <a:gd name="T49" fmla="*/ 6 h 18"/>
                <a:gd name="T50" fmla="*/ 41 w 56"/>
                <a:gd name="T51" fmla="*/ 8 h 18"/>
                <a:gd name="T52" fmla="*/ 41 w 56"/>
                <a:gd name="T53" fmla="*/ 16 h 18"/>
                <a:gd name="T54" fmla="*/ 32 w 56"/>
                <a:gd name="T55" fmla="*/ 17 h 18"/>
                <a:gd name="T56" fmla="*/ 48 w 56"/>
                <a:gd name="T57" fmla="*/ 8 h 18"/>
                <a:gd name="T58" fmla="*/ 45 w 56"/>
                <a:gd name="T59" fmla="*/ 4 h 18"/>
                <a:gd name="T60" fmla="*/ 50 w 56"/>
                <a:gd name="T61" fmla="*/ 0 h 18"/>
                <a:gd name="T62" fmla="*/ 56 w 56"/>
                <a:gd name="T63" fmla="*/ 4 h 18"/>
                <a:gd name="T64" fmla="*/ 53 w 56"/>
                <a:gd name="T65" fmla="*/ 8 h 18"/>
                <a:gd name="T66" fmla="*/ 56 w 56"/>
                <a:gd name="T67" fmla="*/ 12 h 18"/>
                <a:gd name="T68" fmla="*/ 50 w 56"/>
                <a:gd name="T69" fmla="*/ 18 h 18"/>
                <a:gd name="T70" fmla="*/ 44 w 56"/>
                <a:gd name="T71" fmla="*/ 13 h 18"/>
                <a:gd name="T72" fmla="*/ 48 w 56"/>
                <a:gd name="T73" fmla="*/ 8 h 18"/>
                <a:gd name="T74" fmla="*/ 49 w 56"/>
                <a:gd name="T75" fmla="*/ 6 h 18"/>
                <a:gd name="T76" fmla="*/ 52 w 56"/>
                <a:gd name="T77" fmla="*/ 6 h 18"/>
                <a:gd name="T78" fmla="*/ 52 w 56"/>
                <a:gd name="T79" fmla="*/ 3 h 18"/>
                <a:gd name="T80" fmla="*/ 49 w 56"/>
                <a:gd name="T81" fmla="*/ 3 h 18"/>
                <a:gd name="T82" fmla="*/ 48 w 56"/>
                <a:gd name="T83" fmla="*/ 12 h 18"/>
                <a:gd name="T84" fmla="*/ 51 w 56"/>
                <a:gd name="T85" fmla="*/ 15 h 18"/>
                <a:gd name="T86" fmla="*/ 54 w 56"/>
                <a:gd name="T87" fmla="*/ 12 h 18"/>
                <a:gd name="T88" fmla="*/ 51 w 56"/>
                <a:gd name="T89" fmla="*/ 9 h 18"/>
                <a:gd name="T90" fmla="*/ 48 w 56"/>
                <a:gd name="T91"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6" h="18">
                  <a:moveTo>
                    <a:pt x="8" y="17"/>
                  </a:moveTo>
                  <a:cubicBezTo>
                    <a:pt x="4" y="17"/>
                    <a:pt x="4" y="17"/>
                    <a:pt x="4" y="17"/>
                  </a:cubicBezTo>
                  <a:cubicBezTo>
                    <a:pt x="4" y="4"/>
                    <a:pt x="4" y="4"/>
                    <a:pt x="4" y="4"/>
                  </a:cubicBezTo>
                  <a:cubicBezTo>
                    <a:pt x="3" y="6"/>
                    <a:pt x="2" y="6"/>
                    <a:pt x="0" y="7"/>
                  </a:cubicBezTo>
                  <a:cubicBezTo>
                    <a:pt x="0" y="4"/>
                    <a:pt x="0" y="4"/>
                    <a:pt x="0" y="4"/>
                  </a:cubicBezTo>
                  <a:cubicBezTo>
                    <a:pt x="1" y="4"/>
                    <a:pt x="2" y="3"/>
                    <a:pt x="3" y="2"/>
                  </a:cubicBezTo>
                  <a:cubicBezTo>
                    <a:pt x="4" y="2"/>
                    <a:pt x="4" y="1"/>
                    <a:pt x="5" y="0"/>
                  </a:cubicBezTo>
                  <a:cubicBezTo>
                    <a:pt x="8" y="0"/>
                    <a:pt x="8" y="0"/>
                    <a:pt x="8" y="0"/>
                  </a:cubicBezTo>
                  <a:cubicBezTo>
                    <a:pt x="8" y="17"/>
                    <a:pt x="8" y="17"/>
                    <a:pt x="8" y="17"/>
                  </a:cubicBezTo>
                  <a:close/>
                  <a:moveTo>
                    <a:pt x="15" y="13"/>
                  </a:moveTo>
                  <a:cubicBezTo>
                    <a:pt x="18" y="13"/>
                    <a:pt x="18" y="13"/>
                    <a:pt x="18" y="13"/>
                  </a:cubicBezTo>
                  <a:cubicBezTo>
                    <a:pt x="18" y="14"/>
                    <a:pt x="18" y="14"/>
                    <a:pt x="19" y="14"/>
                  </a:cubicBezTo>
                  <a:cubicBezTo>
                    <a:pt x="19" y="15"/>
                    <a:pt x="20" y="15"/>
                    <a:pt x="20" y="15"/>
                  </a:cubicBezTo>
                  <a:cubicBezTo>
                    <a:pt x="21" y="15"/>
                    <a:pt x="21" y="14"/>
                    <a:pt x="22" y="14"/>
                  </a:cubicBezTo>
                  <a:cubicBezTo>
                    <a:pt x="22" y="13"/>
                    <a:pt x="23" y="12"/>
                    <a:pt x="23" y="10"/>
                  </a:cubicBezTo>
                  <a:cubicBezTo>
                    <a:pt x="22" y="11"/>
                    <a:pt x="21" y="12"/>
                    <a:pt x="20" y="12"/>
                  </a:cubicBezTo>
                  <a:cubicBezTo>
                    <a:pt x="18" y="12"/>
                    <a:pt x="17" y="11"/>
                    <a:pt x="16" y="10"/>
                  </a:cubicBezTo>
                  <a:cubicBezTo>
                    <a:pt x="15" y="9"/>
                    <a:pt x="14" y="8"/>
                    <a:pt x="14" y="6"/>
                  </a:cubicBezTo>
                  <a:cubicBezTo>
                    <a:pt x="14" y="4"/>
                    <a:pt x="15" y="2"/>
                    <a:pt x="16" y="1"/>
                  </a:cubicBezTo>
                  <a:cubicBezTo>
                    <a:pt x="17" y="0"/>
                    <a:pt x="18" y="0"/>
                    <a:pt x="20" y="0"/>
                  </a:cubicBezTo>
                  <a:cubicBezTo>
                    <a:pt x="22" y="0"/>
                    <a:pt x="23" y="0"/>
                    <a:pt x="24" y="2"/>
                  </a:cubicBezTo>
                  <a:cubicBezTo>
                    <a:pt x="26" y="3"/>
                    <a:pt x="26" y="5"/>
                    <a:pt x="26" y="8"/>
                  </a:cubicBezTo>
                  <a:cubicBezTo>
                    <a:pt x="26" y="12"/>
                    <a:pt x="25" y="14"/>
                    <a:pt x="24" y="16"/>
                  </a:cubicBezTo>
                  <a:cubicBezTo>
                    <a:pt x="23" y="17"/>
                    <a:pt x="21" y="18"/>
                    <a:pt x="19" y="18"/>
                  </a:cubicBezTo>
                  <a:cubicBezTo>
                    <a:pt x="18" y="18"/>
                    <a:pt x="17" y="17"/>
                    <a:pt x="16" y="16"/>
                  </a:cubicBezTo>
                  <a:cubicBezTo>
                    <a:pt x="16" y="16"/>
                    <a:pt x="15" y="15"/>
                    <a:pt x="15" y="13"/>
                  </a:cubicBezTo>
                  <a:close/>
                  <a:moveTo>
                    <a:pt x="22" y="6"/>
                  </a:moveTo>
                  <a:cubicBezTo>
                    <a:pt x="22" y="4"/>
                    <a:pt x="22" y="4"/>
                    <a:pt x="22" y="3"/>
                  </a:cubicBezTo>
                  <a:cubicBezTo>
                    <a:pt x="21" y="2"/>
                    <a:pt x="21" y="2"/>
                    <a:pt x="20" y="2"/>
                  </a:cubicBezTo>
                  <a:cubicBezTo>
                    <a:pt x="19" y="2"/>
                    <a:pt x="19" y="3"/>
                    <a:pt x="18" y="3"/>
                  </a:cubicBezTo>
                  <a:cubicBezTo>
                    <a:pt x="18" y="4"/>
                    <a:pt x="18" y="4"/>
                    <a:pt x="18" y="6"/>
                  </a:cubicBezTo>
                  <a:cubicBezTo>
                    <a:pt x="18" y="7"/>
                    <a:pt x="18" y="8"/>
                    <a:pt x="18" y="8"/>
                  </a:cubicBezTo>
                  <a:cubicBezTo>
                    <a:pt x="19" y="8"/>
                    <a:pt x="20" y="9"/>
                    <a:pt x="20" y="9"/>
                  </a:cubicBezTo>
                  <a:cubicBezTo>
                    <a:pt x="21" y="9"/>
                    <a:pt x="21" y="8"/>
                    <a:pt x="22" y="8"/>
                  </a:cubicBezTo>
                  <a:cubicBezTo>
                    <a:pt x="22" y="8"/>
                    <a:pt x="22" y="7"/>
                    <a:pt x="22" y="6"/>
                  </a:cubicBezTo>
                  <a:close/>
                  <a:moveTo>
                    <a:pt x="30" y="13"/>
                  </a:moveTo>
                  <a:cubicBezTo>
                    <a:pt x="34" y="12"/>
                    <a:pt x="34" y="12"/>
                    <a:pt x="34" y="12"/>
                  </a:cubicBezTo>
                  <a:cubicBezTo>
                    <a:pt x="34" y="13"/>
                    <a:pt x="34" y="14"/>
                    <a:pt x="34" y="14"/>
                  </a:cubicBezTo>
                  <a:cubicBezTo>
                    <a:pt x="35" y="15"/>
                    <a:pt x="36" y="15"/>
                    <a:pt x="36" y="15"/>
                  </a:cubicBezTo>
                  <a:cubicBezTo>
                    <a:pt x="37" y="15"/>
                    <a:pt x="37" y="15"/>
                    <a:pt x="38" y="14"/>
                  </a:cubicBezTo>
                  <a:cubicBezTo>
                    <a:pt x="38" y="14"/>
                    <a:pt x="39" y="13"/>
                    <a:pt x="39" y="12"/>
                  </a:cubicBezTo>
                  <a:cubicBezTo>
                    <a:pt x="39" y="10"/>
                    <a:pt x="38" y="10"/>
                    <a:pt x="38" y="9"/>
                  </a:cubicBezTo>
                  <a:cubicBezTo>
                    <a:pt x="38" y="9"/>
                    <a:pt x="37" y="8"/>
                    <a:pt x="36" y="8"/>
                  </a:cubicBezTo>
                  <a:cubicBezTo>
                    <a:pt x="35" y="8"/>
                    <a:pt x="34" y="9"/>
                    <a:pt x="33" y="10"/>
                  </a:cubicBezTo>
                  <a:cubicBezTo>
                    <a:pt x="30" y="9"/>
                    <a:pt x="30" y="9"/>
                    <a:pt x="30" y="9"/>
                  </a:cubicBezTo>
                  <a:cubicBezTo>
                    <a:pt x="32" y="0"/>
                    <a:pt x="32" y="0"/>
                    <a:pt x="32" y="0"/>
                  </a:cubicBezTo>
                  <a:cubicBezTo>
                    <a:pt x="41" y="0"/>
                    <a:pt x="41" y="0"/>
                    <a:pt x="41" y="0"/>
                  </a:cubicBezTo>
                  <a:cubicBezTo>
                    <a:pt x="41" y="3"/>
                    <a:pt x="41" y="3"/>
                    <a:pt x="41" y="3"/>
                  </a:cubicBezTo>
                  <a:cubicBezTo>
                    <a:pt x="35" y="3"/>
                    <a:pt x="35" y="3"/>
                    <a:pt x="35" y="3"/>
                  </a:cubicBezTo>
                  <a:cubicBezTo>
                    <a:pt x="34" y="6"/>
                    <a:pt x="34" y="6"/>
                    <a:pt x="34" y="6"/>
                  </a:cubicBezTo>
                  <a:cubicBezTo>
                    <a:pt x="35" y="6"/>
                    <a:pt x="36" y="6"/>
                    <a:pt x="37" y="6"/>
                  </a:cubicBezTo>
                  <a:cubicBezTo>
                    <a:pt x="38" y="6"/>
                    <a:pt x="40" y="6"/>
                    <a:pt x="41" y="8"/>
                  </a:cubicBezTo>
                  <a:cubicBezTo>
                    <a:pt x="42" y="9"/>
                    <a:pt x="42" y="10"/>
                    <a:pt x="42" y="12"/>
                  </a:cubicBezTo>
                  <a:cubicBezTo>
                    <a:pt x="42" y="14"/>
                    <a:pt x="42" y="15"/>
                    <a:pt x="41" y="16"/>
                  </a:cubicBezTo>
                  <a:cubicBezTo>
                    <a:pt x="40" y="18"/>
                    <a:pt x="38" y="18"/>
                    <a:pt x="36" y="18"/>
                  </a:cubicBezTo>
                  <a:cubicBezTo>
                    <a:pt x="35" y="18"/>
                    <a:pt x="33" y="18"/>
                    <a:pt x="32" y="17"/>
                  </a:cubicBezTo>
                  <a:cubicBezTo>
                    <a:pt x="31" y="16"/>
                    <a:pt x="30" y="14"/>
                    <a:pt x="30" y="13"/>
                  </a:cubicBezTo>
                  <a:close/>
                  <a:moveTo>
                    <a:pt x="48" y="8"/>
                  </a:moveTo>
                  <a:cubicBezTo>
                    <a:pt x="47" y="7"/>
                    <a:pt x="46" y="7"/>
                    <a:pt x="46" y="6"/>
                  </a:cubicBezTo>
                  <a:cubicBezTo>
                    <a:pt x="46" y="5"/>
                    <a:pt x="45" y="5"/>
                    <a:pt x="45" y="4"/>
                  </a:cubicBezTo>
                  <a:cubicBezTo>
                    <a:pt x="45" y="3"/>
                    <a:pt x="46" y="2"/>
                    <a:pt x="46" y="1"/>
                  </a:cubicBezTo>
                  <a:cubicBezTo>
                    <a:pt x="47" y="0"/>
                    <a:pt x="49" y="0"/>
                    <a:pt x="50" y="0"/>
                  </a:cubicBezTo>
                  <a:cubicBezTo>
                    <a:pt x="52" y="0"/>
                    <a:pt x="54" y="0"/>
                    <a:pt x="54" y="1"/>
                  </a:cubicBezTo>
                  <a:cubicBezTo>
                    <a:pt x="55" y="2"/>
                    <a:pt x="56" y="3"/>
                    <a:pt x="56" y="4"/>
                  </a:cubicBezTo>
                  <a:cubicBezTo>
                    <a:pt x="56" y="5"/>
                    <a:pt x="56" y="6"/>
                    <a:pt x="55" y="6"/>
                  </a:cubicBezTo>
                  <a:cubicBezTo>
                    <a:pt x="55" y="7"/>
                    <a:pt x="54" y="8"/>
                    <a:pt x="53" y="8"/>
                  </a:cubicBezTo>
                  <a:cubicBezTo>
                    <a:pt x="54" y="8"/>
                    <a:pt x="55" y="9"/>
                    <a:pt x="56" y="10"/>
                  </a:cubicBezTo>
                  <a:cubicBezTo>
                    <a:pt x="56" y="10"/>
                    <a:pt x="56" y="11"/>
                    <a:pt x="56" y="12"/>
                  </a:cubicBezTo>
                  <a:cubicBezTo>
                    <a:pt x="56" y="14"/>
                    <a:pt x="56" y="15"/>
                    <a:pt x="55" y="16"/>
                  </a:cubicBezTo>
                  <a:cubicBezTo>
                    <a:pt x="54" y="18"/>
                    <a:pt x="52" y="18"/>
                    <a:pt x="50" y="18"/>
                  </a:cubicBezTo>
                  <a:cubicBezTo>
                    <a:pt x="49" y="18"/>
                    <a:pt x="48" y="18"/>
                    <a:pt x="46" y="17"/>
                  </a:cubicBezTo>
                  <a:cubicBezTo>
                    <a:pt x="45" y="16"/>
                    <a:pt x="44" y="14"/>
                    <a:pt x="44" y="13"/>
                  </a:cubicBezTo>
                  <a:cubicBezTo>
                    <a:pt x="44" y="12"/>
                    <a:pt x="45" y="11"/>
                    <a:pt x="45" y="10"/>
                  </a:cubicBezTo>
                  <a:cubicBezTo>
                    <a:pt x="46" y="9"/>
                    <a:pt x="47" y="8"/>
                    <a:pt x="48" y="8"/>
                  </a:cubicBezTo>
                  <a:close/>
                  <a:moveTo>
                    <a:pt x="49" y="4"/>
                  </a:moveTo>
                  <a:cubicBezTo>
                    <a:pt x="49" y="5"/>
                    <a:pt x="49" y="6"/>
                    <a:pt x="49" y="6"/>
                  </a:cubicBezTo>
                  <a:cubicBezTo>
                    <a:pt x="50" y="6"/>
                    <a:pt x="50" y="6"/>
                    <a:pt x="51" y="6"/>
                  </a:cubicBezTo>
                  <a:cubicBezTo>
                    <a:pt x="52" y="6"/>
                    <a:pt x="52" y="6"/>
                    <a:pt x="52" y="6"/>
                  </a:cubicBezTo>
                  <a:cubicBezTo>
                    <a:pt x="53" y="6"/>
                    <a:pt x="53" y="5"/>
                    <a:pt x="53" y="4"/>
                  </a:cubicBezTo>
                  <a:cubicBezTo>
                    <a:pt x="53" y="4"/>
                    <a:pt x="53" y="3"/>
                    <a:pt x="52" y="3"/>
                  </a:cubicBezTo>
                  <a:cubicBezTo>
                    <a:pt x="52" y="2"/>
                    <a:pt x="52" y="2"/>
                    <a:pt x="51" y="2"/>
                  </a:cubicBezTo>
                  <a:cubicBezTo>
                    <a:pt x="50" y="2"/>
                    <a:pt x="50" y="2"/>
                    <a:pt x="49" y="3"/>
                  </a:cubicBezTo>
                  <a:cubicBezTo>
                    <a:pt x="49" y="3"/>
                    <a:pt x="49" y="4"/>
                    <a:pt x="49" y="4"/>
                  </a:cubicBezTo>
                  <a:close/>
                  <a:moveTo>
                    <a:pt x="48" y="12"/>
                  </a:moveTo>
                  <a:cubicBezTo>
                    <a:pt x="48" y="13"/>
                    <a:pt x="49" y="14"/>
                    <a:pt x="49" y="14"/>
                  </a:cubicBezTo>
                  <a:cubicBezTo>
                    <a:pt x="50" y="15"/>
                    <a:pt x="50" y="15"/>
                    <a:pt x="51" y="15"/>
                  </a:cubicBezTo>
                  <a:cubicBezTo>
                    <a:pt x="52" y="15"/>
                    <a:pt x="52" y="15"/>
                    <a:pt x="53" y="14"/>
                  </a:cubicBezTo>
                  <a:cubicBezTo>
                    <a:pt x="53" y="14"/>
                    <a:pt x="54" y="13"/>
                    <a:pt x="54" y="12"/>
                  </a:cubicBezTo>
                  <a:cubicBezTo>
                    <a:pt x="54" y="11"/>
                    <a:pt x="53" y="10"/>
                    <a:pt x="53" y="10"/>
                  </a:cubicBezTo>
                  <a:cubicBezTo>
                    <a:pt x="52" y="10"/>
                    <a:pt x="52" y="9"/>
                    <a:pt x="51" y="9"/>
                  </a:cubicBezTo>
                  <a:cubicBezTo>
                    <a:pt x="50" y="9"/>
                    <a:pt x="50" y="10"/>
                    <a:pt x="49" y="10"/>
                  </a:cubicBezTo>
                  <a:cubicBezTo>
                    <a:pt x="49" y="11"/>
                    <a:pt x="48" y="11"/>
                    <a:pt x="48" y="12"/>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11" name="Freeform 39"/>
            <p:cNvSpPr>
              <a:spLocks noEditPoints="1"/>
            </p:cNvSpPr>
            <p:nvPr userDrawn="1"/>
          </p:nvSpPr>
          <p:spPr bwMode="auto">
            <a:xfrm>
              <a:off x="8729725" y="4570716"/>
              <a:ext cx="474663" cy="477838"/>
            </a:xfrm>
            <a:custGeom>
              <a:avLst/>
              <a:gdLst>
                <a:gd name="T0" fmla="*/ 159 w 318"/>
                <a:gd name="T1" fmla="*/ 0 h 318"/>
                <a:gd name="T2" fmla="*/ 0 w 318"/>
                <a:gd name="T3" fmla="*/ 159 h 318"/>
                <a:gd name="T4" fmla="*/ 159 w 318"/>
                <a:gd name="T5" fmla="*/ 318 h 318"/>
                <a:gd name="T6" fmla="*/ 318 w 318"/>
                <a:gd name="T7" fmla="*/ 159 h 318"/>
                <a:gd name="T8" fmla="*/ 159 w 318"/>
                <a:gd name="T9" fmla="*/ 0 h 318"/>
                <a:gd name="T10" fmla="*/ 159 w 318"/>
                <a:gd name="T11" fmla="*/ 312 h 318"/>
                <a:gd name="T12" fmla="*/ 6 w 318"/>
                <a:gd name="T13" fmla="*/ 159 h 318"/>
                <a:gd name="T14" fmla="*/ 159 w 318"/>
                <a:gd name="T15" fmla="*/ 6 h 318"/>
                <a:gd name="T16" fmla="*/ 312 w 318"/>
                <a:gd name="T17" fmla="*/ 160 h 318"/>
                <a:gd name="T18" fmla="*/ 159 w 318"/>
                <a:gd name="T19" fmla="*/ 312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8" h="318">
                  <a:moveTo>
                    <a:pt x="159" y="0"/>
                  </a:moveTo>
                  <a:cubicBezTo>
                    <a:pt x="71" y="0"/>
                    <a:pt x="0" y="72"/>
                    <a:pt x="0" y="159"/>
                  </a:cubicBezTo>
                  <a:cubicBezTo>
                    <a:pt x="0" y="247"/>
                    <a:pt x="71" y="318"/>
                    <a:pt x="159" y="318"/>
                  </a:cubicBezTo>
                  <a:cubicBezTo>
                    <a:pt x="246" y="318"/>
                    <a:pt x="318" y="247"/>
                    <a:pt x="318" y="159"/>
                  </a:cubicBezTo>
                  <a:cubicBezTo>
                    <a:pt x="317" y="72"/>
                    <a:pt x="246" y="0"/>
                    <a:pt x="159" y="0"/>
                  </a:cubicBezTo>
                  <a:close/>
                  <a:moveTo>
                    <a:pt x="159" y="312"/>
                  </a:moveTo>
                  <a:cubicBezTo>
                    <a:pt x="74" y="312"/>
                    <a:pt x="6" y="244"/>
                    <a:pt x="6" y="159"/>
                  </a:cubicBezTo>
                  <a:cubicBezTo>
                    <a:pt x="6" y="75"/>
                    <a:pt x="74" y="6"/>
                    <a:pt x="159" y="6"/>
                  </a:cubicBezTo>
                  <a:cubicBezTo>
                    <a:pt x="243" y="6"/>
                    <a:pt x="312" y="75"/>
                    <a:pt x="312" y="160"/>
                  </a:cubicBezTo>
                  <a:cubicBezTo>
                    <a:pt x="312" y="244"/>
                    <a:pt x="243" y="312"/>
                    <a:pt x="159" y="312"/>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12" name="Freeform 40"/>
            <p:cNvSpPr>
              <a:spLocks noEditPoints="1"/>
            </p:cNvSpPr>
            <p:nvPr userDrawn="1"/>
          </p:nvSpPr>
          <p:spPr bwMode="auto">
            <a:xfrm>
              <a:off x="8763063" y="4810429"/>
              <a:ext cx="407988" cy="204788"/>
            </a:xfrm>
            <a:custGeom>
              <a:avLst/>
              <a:gdLst>
                <a:gd name="T0" fmla="*/ 258 w 274"/>
                <a:gd name="T1" fmla="*/ 63 h 137"/>
                <a:gd name="T2" fmla="*/ 1 w 274"/>
                <a:gd name="T3" fmla="*/ 12 h 137"/>
                <a:gd name="T4" fmla="*/ 14 w 274"/>
                <a:gd name="T5" fmla="*/ 9 h 137"/>
                <a:gd name="T6" fmla="*/ 1 w 274"/>
                <a:gd name="T7" fmla="*/ 17 h 137"/>
                <a:gd name="T8" fmla="*/ 16 w 274"/>
                <a:gd name="T9" fmla="*/ 29 h 137"/>
                <a:gd name="T10" fmla="*/ 11 w 274"/>
                <a:gd name="T11" fmla="*/ 27 h 137"/>
                <a:gd name="T12" fmla="*/ 14 w 274"/>
                <a:gd name="T13" fmla="*/ 36 h 137"/>
                <a:gd name="T14" fmla="*/ 18 w 274"/>
                <a:gd name="T15" fmla="*/ 47 h 137"/>
                <a:gd name="T16" fmla="*/ 21 w 274"/>
                <a:gd name="T17" fmla="*/ 57 h 137"/>
                <a:gd name="T18" fmla="*/ 21 w 274"/>
                <a:gd name="T19" fmla="*/ 55 h 137"/>
                <a:gd name="T20" fmla="*/ 19 w 274"/>
                <a:gd name="T21" fmla="*/ 66 h 137"/>
                <a:gd name="T22" fmla="*/ 22 w 274"/>
                <a:gd name="T23" fmla="*/ 62 h 137"/>
                <a:gd name="T24" fmla="*/ 22 w 274"/>
                <a:gd name="T25" fmla="*/ 71 h 137"/>
                <a:gd name="T26" fmla="*/ 30 w 274"/>
                <a:gd name="T27" fmla="*/ 71 h 137"/>
                <a:gd name="T28" fmla="*/ 30 w 274"/>
                <a:gd name="T29" fmla="*/ 86 h 137"/>
                <a:gd name="T30" fmla="*/ 36 w 274"/>
                <a:gd name="T31" fmla="*/ 79 h 137"/>
                <a:gd name="T32" fmla="*/ 47 w 274"/>
                <a:gd name="T33" fmla="*/ 90 h 137"/>
                <a:gd name="T34" fmla="*/ 58 w 274"/>
                <a:gd name="T35" fmla="*/ 96 h 137"/>
                <a:gd name="T36" fmla="*/ 51 w 274"/>
                <a:gd name="T37" fmla="*/ 95 h 137"/>
                <a:gd name="T38" fmla="*/ 58 w 274"/>
                <a:gd name="T39" fmla="*/ 105 h 137"/>
                <a:gd name="T40" fmla="*/ 67 w 274"/>
                <a:gd name="T41" fmla="*/ 106 h 137"/>
                <a:gd name="T42" fmla="*/ 76 w 274"/>
                <a:gd name="T43" fmla="*/ 112 h 137"/>
                <a:gd name="T44" fmla="*/ 82 w 274"/>
                <a:gd name="T45" fmla="*/ 111 h 137"/>
                <a:gd name="T46" fmla="*/ 78 w 274"/>
                <a:gd name="T47" fmla="*/ 113 h 137"/>
                <a:gd name="T48" fmla="*/ 83 w 274"/>
                <a:gd name="T49" fmla="*/ 123 h 137"/>
                <a:gd name="T50" fmla="*/ 97 w 274"/>
                <a:gd name="T51" fmla="*/ 121 h 137"/>
                <a:gd name="T52" fmla="*/ 100 w 274"/>
                <a:gd name="T53" fmla="*/ 125 h 137"/>
                <a:gd name="T54" fmla="*/ 108 w 274"/>
                <a:gd name="T55" fmla="*/ 126 h 137"/>
                <a:gd name="T56" fmla="*/ 113 w 274"/>
                <a:gd name="T57" fmla="*/ 126 h 137"/>
                <a:gd name="T58" fmla="*/ 132 w 274"/>
                <a:gd name="T59" fmla="*/ 136 h 137"/>
                <a:gd name="T60" fmla="*/ 126 w 274"/>
                <a:gd name="T61" fmla="*/ 130 h 137"/>
                <a:gd name="T62" fmla="*/ 128 w 274"/>
                <a:gd name="T63" fmla="*/ 135 h 137"/>
                <a:gd name="T64" fmla="*/ 135 w 274"/>
                <a:gd name="T65" fmla="*/ 135 h 137"/>
                <a:gd name="T66" fmla="*/ 149 w 274"/>
                <a:gd name="T67" fmla="*/ 136 h 137"/>
                <a:gd name="T68" fmla="*/ 152 w 274"/>
                <a:gd name="T69" fmla="*/ 133 h 137"/>
                <a:gd name="T70" fmla="*/ 167 w 274"/>
                <a:gd name="T71" fmla="*/ 131 h 137"/>
                <a:gd name="T72" fmla="*/ 180 w 274"/>
                <a:gd name="T73" fmla="*/ 128 h 137"/>
                <a:gd name="T74" fmla="*/ 175 w 274"/>
                <a:gd name="T75" fmla="*/ 122 h 137"/>
                <a:gd name="T76" fmla="*/ 187 w 274"/>
                <a:gd name="T77" fmla="*/ 119 h 137"/>
                <a:gd name="T78" fmla="*/ 192 w 274"/>
                <a:gd name="T79" fmla="*/ 117 h 137"/>
                <a:gd name="T80" fmla="*/ 199 w 274"/>
                <a:gd name="T81" fmla="*/ 119 h 137"/>
                <a:gd name="T82" fmla="*/ 203 w 274"/>
                <a:gd name="T83" fmla="*/ 119 h 137"/>
                <a:gd name="T84" fmla="*/ 217 w 274"/>
                <a:gd name="T85" fmla="*/ 111 h 137"/>
                <a:gd name="T86" fmla="*/ 217 w 274"/>
                <a:gd name="T87" fmla="*/ 106 h 137"/>
                <a:gd name="T88" fmla="*/ 232 w 274"/>
                <a:gd name="T89" fmla="*/ 96 h 137"/>
                <a:gd name="T90" fmla="*/ 231 w 274"/>
                <a:gd name="T91" fmla="*/ 97 h 137"/>
                <a:gd name="T92" fmla="*/ 238 w 274"/>
                <a:gd name="T93" fmla="*/ 95 h 137"/>
                <a:gd name="T94" fmla="*/ 234 w 274"/>
                <a:gd name="T95" fmla="*/ 85 h 137"/>
                <a:gd name="T96" fmla="*/ 242 w 274"/>
                <a:gd name="T97" fmla="*/ 73 h 137"/>
                <a:gd name="T98" fmla="*/ 238 w 274"/>
                <a:gd name="T99" fmla="*/ 77 h 137"/>
                <a:gd name="T100" fmla="*/ 252 w 274"/>
                <a:gd name="T101" fmla="*/ 71 h 137"/>
                <a:gd name="T102" fmla="*/ 266 w 274"/>
                <a:gd name="T103" fmla="*/ 40 h 137"/>
                <a:gd name="T104" fmla="*/ 258 w 274"/>
                <a:gd name="T105" fmla="*/ 48 h 137"/>
                <a:gd name="T106" fmla="*/ 268 w 274"/>
                <a:gd name="T107" fmla="*/ 35 h 137"/>
                <a:gd name="T108" fmla="*/ 259 w 274"/>
                <a:gd name="T109" fmla="*/ 22 h 137"/>
                <a:gd name="T110" fmla="*/ 262 w 274"/>
                <a:gd name="T111" fmla="*/ 27 h 137"/>
                <a:gd name="T112" fmla="*/ 273 w 274"/>
                <a:gd name="T113" fmla="*/ 17 h 137"/>
                <a:gd name="T114" fmla="*/ 273 w 274"/>
                <a:gd name="T115" fmla="*/ 12 h 137"/>
                <a:gd name="T116" fmla="*/ 266 w 274"/>
                <a:gd name="T117" fmla="*/ 7 h 137"/>
                <a:gd name="T118" fmla="*/ 269 w 274"/>
                <a:gd name="T119" fmla="*/ 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74" h="137">
                  <a:moveTo>
                    <a:pt x="250" y="51"/>
                  </a:moveTo>
                  <a:cubicBezTo>
                    <a:pt x="250" y="51"/>
                    <a:pt x="250" y="51"/>
                    <a:pt x="250" y="51"/>
                  </a:cubicBezTo>
                  <a:cubicBezTo>
                    <a:pt x="250" y="52"/>
                    <a:pt x="250" y="52"/>
                    <a:pt x="250" y="52"/>
                  </a:cubicBezTo>
                  <a:cubicBezTo>
                    <a:pt x="250" y="53"/>
                    <a:pt x="250" y="53"/>
                    <a:pt x="249" y="53"/>
                  </a:cubicBezTo>
                  <a:cubicBezTo>
                    <a:pt x="249" y="53"/>
                    <a:pt x="248" y="53"/>
                    <a:pt x="248" y="53"/>
                  </a:cubicBezTo>
                  <a:cubicBezTo>
                    <a:pt x="248" y="53"/>
                    <a:pt x="248" y="53"/>
                    <a:pt x="248" y="53"/>
                  </a:cubicBezTo>
                  <a:cubicBezTo>
                    <a:pt x="248" y="54"/>
                    <a:pt x="248" y="54"/>
                    <a:pt x="249" y="55"/>
                  </a:cubicBezTo>
                  <a:cubicBezTo>
                    <a:pt x="251" y="56"/>
                    <a:pt x="251" y="56"/>
                    <a:pt x="251" y="56"/>
                  </a:cubicBezTo>
                  <a:cubicBezTo>
                    <a:pt x="252" y="53"/>
                    <a:pt x="252" y="53"/>
                    <a:pt x="252" y="53"/>
                  </a:cubicBezTo>
                  <a:cubicBezTo>
                    <a:pt x="253" y="54"/>
                    <a:pt x="253" y="54"/>
                    <a:pt x="253" y="54"/>
                  </a:cubicBezTo>
                  <a:cubicBezTo>
                    <a:pt x="252" y="56"/>
                    <a:pt x="252" y="56"/>
                    <a:pt x="252" y="56"/>
                  </a:cubicBezTo>
                  <a:cubicBezTo>
                    <a:pt x="258" y="59"/>
                    <a:pt x="258" y="59"/>
                    <a:pt x="258" y="59"/>
                  </a:cubicBezTo>
                  <a:cubicBezTo>
                    <a:pt x="258" y="60"/>
                    <a:pt x="259" y="59"/>
                    <a:pt x="260" y="58"/>
                  </a:cubicBezTo>
                  <a:cubicBezTo>
                    <a:pt x="260" y="58"/>
                    <a:pt x="260" y="58"/>
                    <a:pt x="260" y="58"/>
                  </a:cubicBezTo>
                  <a:cubicBezTo>
                    <a:pt x="258" y="63"/>
                    <a:pt x="258" y="63"/>
                    <a:pt x="258" y="63"/>
                  </a:cubicBezTo>
                  <a:cubicBezTo>
                    <a:pt x="257" y="63"/>
                    <a:pt x="257" y="63"/>
                    <a:pt x="257" y="63"/>
                  </a:cubicBezTo>
                  <a:cubicBezTo>
                    <a:pt x="258" y="62"/>
                    <a:pt x="258" y="62"/>
                    <a:pt x="257" y="61"/>
                  </a:cubicBezTo>
                  <a:cubicBezTo>
                    <a:pt x="251" y="58"/>
                    <a:pt x="251" y="58"/>
                    <a:pt x="251" y="58"/>
                  </a:cubicBezTo>
                  <a:cubicBezTo>
                    <a:pt x="250" y="60"/>
                    <a:pt x="250" y="60"/>
                    <a:pt x="250" y="60"/>
                  </a:cubicBezTo>
                  <a:cubicBezTo>
                    <a:pt x="250" y="59"/>
                    <a:pt x="250" y="59"/>
                    <a:pt x="250" y="59"/>
                  </a:cubicBezTo>
                  <a:cubicBezTo>
                    <a:pt x="250" y="58"/>
                    <a:pt x="250" y="58"/>
                    <a:pt x="250" y="58"/>
                  </a:cubicBezTo>
                  <a:cubicBezTo>
                    <a:pt x="250" y="57"/>
                    <a:pt x="250" y="57"/>
                    <a:pt x="250" y="57"/>
                  </a:cubicBezTo>
                  <a:cubicBezTo>
                    <a:pt x="249" y="57"/>
                    <a:pt x="248" y="56"/>
                    <a:pt x="248" y="55"/>
                  </a:cubicBezTo>
                  <a:cubicBezTo>
                    <a:pt x="247" y="54"/>
                    <a:pt x="247" y="53"/>
                    <a:pt x="248" y="52"/>
                  </a:cubicBezTo>
                  <a:cubicBezTo>
                    <a:pt x="248" y="52"/>
                    <a:pt x="249" y="51"/>
                    <a:pt x="250" y="51"/>
                  </a:cubicBezTo>
                  <a:cubicBezTo>
                    <a:pt x="250" y="51"/>
                    <a:pt x="250" y="51"/>
                    <a:pt x="250" y="51"/>
                  </a:cubicBezTo>
                  <a:close/>
                  <a:moveTo>
                    <a:pt x="14" y="15"/>
                  </a:moveTo>
                  <a:cubicBezTo>
                    <a:pt x="14" y="14"/>
                    <a:pt x="14" y="13"/>
                    <a:pt x="12" y="13"/>
                  </a:cubicBezTo>
                  <a:cubicBezTo>
                    <a:pt x="5" y="13"/>
                    <a:pt x="5" y="13"/>
                    <a:pt x="5" y="13"/>
                  </a:cubicBezTo>
                  <a:cubicBezTo>
                    <a:pt x="4" y="13"/>
                    <a:pt x="2" y="13"/>
                    <a:pt x="1" y="12"/>
                  </a:cubicBezTo>
                  <a:cubicBezTo>
                    <a:pt x="0" y="11"/>
                    <a:pt x="0" y="10"/>
                    <a:pt x="0" y="8"/>
                  </a:cubicBezTo>
                  <a:cubicBezTo>
                    <a:pt x="0" y="7"/>
                    <a:pt x="0" y="5"/>
                    <a:pt x="1" y="5"/>
                  </a:cubicBezTo>
                  <a:cubicBezTo>
                    <a:pt x="2" y="3"/>
                    <a:pt x="3" y="3"/>
                    <a:pt x="5" y="3"/>
                  </a:cubicBezTo>
                  <a:cubicBezTo>
                    <a:pt x="12" y="2"/>
                    <a:pt x="12" y="2"/>
                    <a:pt x="12" y="2"/>
                  </a:cubicBezTo>
                  <a:cubicBezTo>
                    <a:pt x="13" y="2"/>
                    <a:pt x="13" y="1"/>
                    <a:pt x="13" y="0"/>
                  </a:cubicBezTo>
                  <a:cubicBezTo>
                    <a:pt x="14" y="0"/>
                    <a:pt x="14" y="0"/>
                    <a:pt x="14" y="0"/>
                  </a:cubicBezTo>
                  <a:cubicBezTo>
                    <a:pt x="14" y="6"/>
                    <a:pt x="14" y="6"/>
                    <a:pt x="14" y="6"/>
                  </a:cubicBezTo>
                  <a:cubicBezTo>
                    <a:pt x="14" y="6"/>
                    <a:pt x="14" y="6"/>
                    <a:pt x="14" y="6"/>
                  </a:cubicBezTo>
                  <a:cubicBezTo>
                    <a:pt x="14" y="5"/>
                    <a:pt x="13" y="4"/>
                    <a:pt x="12" y="4"/>
                  </a:cubicBezTo>
                  <a:cubicBezTo>
                    <a:pt x="5" y="5"/>
                    <a:pt x="5" y="5"/>
                    <a:pt x="5" y="5"/>
                  </a:cubicBezTo>
                  <a:cubicBezTo>
                    <a:pt x="4" y="5"/>
                    <a:pt x="3" y="5"/>
                    <a:pt x="2" y="5"/>
                  </a:cubicBezTo>
                  <a:cubicBezTo>
                    <a:pt x="1" y="6"/>
                    <a:pt x="1" y="7"/>
                    <a:pt x="1" y="8"/>
                  </a:cubicBezTo>
                  <a:cubicBezTo>
                    <a:pt x="1" y="11"/>
                    <a:pt x="3" y="12"/>
                    <a:pt x="6" y="12"/>
                  </a:cubicBezTo>
                  <a:cubicBezTo>
                    <a:pt x="13" y="11"/>
                    <a:pt x="13" y="11"/>
                    <a:pt x="13" y="11"/>
                  </a:cubicBezTo>
                  <a:cubicBezTo>
                    <a:pt x="14" y="11"/>
                    <a:pt x="14" y="11"/>
                    <a:pt x="14" y="9"/>
                  </a:cubicBezTo>
                  <a:cubicBezTo>
                    <a:pt x="14" y="9"/>
                    <a:pt x="14" y="9"/>
                    <a:pt x="14" y="9"/>
                  </a:cubicBezTo>
                  <a:cubicBezTo>
                    <a:pt x="14" y="15"/>
                    <a:pt x="14" y="15"/>
                    <a:pt x="14" y="15"/>
                  </a:cubicBezTo>
                  <a:cubicBezTo>
                    <a:pt x="14" y="15"/>
                    <a:pt x="14" y="15"/>
                    <a:pt x="14" y="15"/>
                  </a:cubicBezTo>
                  <a:close/>
                  <a:moveTo>
                    <a:pt x="3" y="27"/>
                  </a:moveTo>
                  <a:cubicBezTo>
                    <a:pt x="2" y="23"/>
                    <a:pt x="2" y="23"/>
                    <a:pt x="2" y="23"/>
                  </a:cubicBezTo>
                  <a:cubicBezTo>
                    <a:pt x="2" y="23"/>
                    <a:pt x="2" y="23"/>
                    <a:pt x="2" y="23"/>
                  </a:cubicBezTo>
                  <a:cubicBezTo>
                    <a:pt x="2" y="23"/>
                    <a:pt x="3" y="24"/>
                    <a:pt x="4" y="24"/>
                  </a:cubicBezTo>
                  <a:cubicBezTo>
                    <a:pt x="9" y="23"/>
                    <a:pt x="9" y="23"/>
                    <a:pt x="9" y="23"/>
                  </a:cubicBezTo>
                  <a:cubicBezTo>
                    <a:pt x="10" y="23"/>
                    <a:pt x="10" y="23"/>
                    <a:pt x="10" y="22"/>
                  </a:cubicBezTo>
                  <a:cubicBezTo>
                    <a:pt x="11" y="22"/>
                    <a:pt x="11" y="21"/>
                    <a:pt x="10" y="21"/>
                  </a:cubicBezTo>
                  <a:cubicBezTo>
                    <a:pt x="10" y="20"/>
                    <a:pt x="10" y="19"/>
                    <a:pt x="9" y="19"/>
                  </a:cubicBezTo>
                  <a:cubicBezTo>
                    <a:pt x="3" y="20"/>
                    <a:pt x="3" y="20"/>
                    <a:pt x="3" y="20"/>
                  </a:cubicBezTo>
                  <a:cubicBezTo>
                    <a:pt x="2" y="20"/>
                    <a:pt x="2" y="21"/>
                    <a:pt x="2" y="21"/>
                  </a:cubicBezTo>
                  <a:cubicBezTo>
                    <a:pt x="2" y="21"/>
                    <a:pt x="2" y="21"/>
                    <a:pt x="2" y="21"/>
                  </a:cubicBezTo>
                  <a:cubicBezTo>
                    <a:pt x="1" y="17"/>
                    <a:pt x="1" y="17"/>
                    <a:pt x="1" y="17"/>
                  </a:cubicBezTo>
                  <a:cubicBezTo>
                    <a:pt x="1" y="17"/>
                    <a:pt x="1" y="17"/>
                    <a:pt x="1" y="17"/>
                  </a:cubicBezTo>
                  <a:cubicBezTo>
                    <a:pt x="1" y="18"/>
                    <a:pt x="2" y="18"/>
                    <a:pt x="3" y="18"/>
                  </a:cubicBezTo>
                  <a:cubicBezTo>
                    <a:pt x="8" y="17"/>
                    <a:pt x="8" y="17"/>
                    <a:pt x="8" y="17"/>
                  </a:cubicBezTo>
                  <a:cubicBezTo>
                    <a:pt x="9" y="17"/>
                    <a:pt x="9" y="17"/>
                    <a:pt x="9" y="17"/>
                  </a:cubicBezTo>
                  <a:cubicBezTo>
                    <a:pt x="9" y="17"/>
                    <a:pt x="9" y="17"/>
                    <a:pt x="9" y="16"/>
                  </a:cubicBezTo>
                  <a:cubicBezTo>
                    <a:pt x="10" y="16"/>
                    <a:pt x="10" y="16"/>
                    <a:pt x="10" y="16"/>
                  </a:cubicBezTo>
                  <a:cubicBezTo>
                    <a:pt x="11" y="19"/>
                    <a:pt x="11" y="19"/>
                    <a:pt x="11" y="19"/>
                  </a:cubicBezTo>
                  <a:cubicBezTo>
                    <a:pt x="10" y="19"/>
                    <a:pt x="10" y="19"/>
                    <a:pt x="10" y="19"/>
                  </a:cubicBezTo>
                  <a:cubicBezTo>
                    <a:pt x="11" y="20"/>
                    <a:pt x="12" y="21"/>
                    <a:pt x="12" y="22"/>
                  </a:cubicBezTo>
                  <a:cubicBezTo>
                    <a:pt x="12" y="23"/>
                    <a:pt x="11" y="24"/>
                    <a:pt x="9" y="25"/>
                  </a:cubicBezTo>
                  <a:cubicBezTo>
                    <a:pt x="4" y="25"/>
                    <a:pt x="4" y="25"/>
                    <a:pt x="4" y="25"/>
                  </a:cubicBezTo>
                  <a:cubicBezTo>
                    <a:pt x="3" y="26"/>
                    <a:pt x="3" y="26"/>
                    <a:pt x="3" y="27"/>
                  </a:cubicBezTo>
                  <a:cubicBezTo>
                    <a:pt x="3" y="27"/>
                    <a:pt x="3" y="27"/>
                    <a:pt x="3" y="27"/>
                  </a:cubicBezTo>
                  <a:close/>
                  <a:moveTo>
                    <a:pt x="16" y="29"/>
                  </a:moveTo>
                  <a:cubicBezTo>
                    <a:pt x="16" y="29"/>
                    <a:pt x="16" y="29"/>
                    <a:pt x="16" y="29"/>
                  </a:cubicBezTo>
                  <a:cubicBezTo>
                    <a:pt x="15" y="29"/>
                    <a:pt x="15" y="29"/>
                    <a:pt x="15" y="29"/>
                  </a:cubicBezTo>
                  <a:cubicBezTo>
                    <a:pt x="15" y="28"/>
                    <a:pt x="15" y="28"/>
                    <a:pt x="15" y="28"/>
                  </a:cubicBezTo>
                  <a:cubicBezTo>
                    <a:pt x="15" y="27"/>
                    <a:pt x="16" y="27"/>
                    <a:pt x="16" y="27"/>
                  </a:cubicBezTo>
                  <a:cubicBezTo>
                    <a:pt x="16" y="27"/>
                    <a:pt x="16" y="27"/>
                    <a:pt x="17" y="27"/>
                  </a:cubicBezTo>
                  <a:cubicBezTo>
                    <a:pt x="17" y="27"/>
                    <a:pt x="17" y="28"/>
                    <a:pt x="17" y="28"/>
                  </a:cubicBezTo>
                  <a:cubicBezTo>
                    <a:pt x="17" y="29"/>
                    <a:pt x="17" y="29"/>
                    <a:pt x="17" y="29"/>
                  </a:cubicBezTo>
                  <a:cubicBezTo>
                    <a:pt x="17" y="29"/>
                    <a:pt x="17" y="29"/>
                    <a:pt x="16" y="29"/>
                  </a:cubicBezTo>
                  <a:close/>
                  <a:moveTo>
                    <a:pt x="4" y="33"/>
                  </a:moveTo>
                  <a:cubicBezTo>
                    <a:pt x="3" y="29"/>
                    <a:pt x="3" y="29"/>
                    <a:pt x="3" y="29"/>
                  </a:cubicBezTo>
                  <a:cubicBezTo>
                    <a:pt x="4" y="29"/>
                    <a:pt x="4" y="29"/>
                    <a:pt x="4" y="29"/>
                  </a:cubicBezTo>
                  <a:cubicBezTo>
                    <a:pt x="4" y="30"/>
                    <a:pt x="4" y="30"/>
                    <a:pt x="5" y="30"/>
                  </a:cubicBezTo>
                  <a:cubicBezTo>
                    <a:pt x="10" y="29"/>
                    <a:pt x="10" y="29"/>
                    <a:pt x="10" y="29"/>
                  </a:cubicBezTo>
                  <a:cubicBezTo>
                    <a:pt x="11" y="29"/>
                    <a:pt x="11" y="28"/>
                    <a:pt x="11" y="28"/>
                  </a:cubicBezTo>
                  <a:cubicBezTo>
                    <a:pt x="11" y="27"/>
                    <a:pt x="11" y="27"/>
                    <a:pt x="11" y="27"/>
                  </a:cubicBezTo>
                  <a:cubicBezTo>
                    <a:pt x="11" y="27"/>
                    <a:pt x="11" y="27"/>
                    <a:pt x="11" y="27"/>
                  </a:cubicBezTo>
                  <a:cubicBezTo>
                    <a:pt x="13" y="30"/>
                    <a:pt x="13" y="30"/>
                    <a:pt x="13" y="30"/>
                  </a:cubicBezTo>
                  <a:cubicBezTo>
                    <a:pt x="5" y="32"/>
                    <a:pt x="5" y="32"/>
                    <a:pt x="5" y="32"/>
                  </a:cubicBezTo>
                  <a:cubicBezTo>
                    <a:pt x="5" y="32"/>
                    <a:pt x="4" y="33"/>
                    <a:pt x="4" y="33"/>
                  </a:cubicBezTo>
                  <a:cubicBezTo>
                    <a:pt x="4" y="33"/>
                    <a:pt x="4" y="33"/>
                    <a:pt x="4" y="33"/>
                  </a:cubicBezTo>
                  <a:close/>
                  <a:moveTo>
                    <a:pt x="16" y="42"/>
                  </a:moveTo>
                  <a:cubicBezTo>
                    <a:pt x="16" y="41"/>
                    <a:pt x="15" y="41"/>
                    <a:pt x="14" y="41"/>
                  </a:cubicBezTo>
                  <a:cubicBezTo>
                    <a:pt x="6" y="40"/>
                    <a:pt x="6" y="40"/>
                    <a:pt x="6" y="40"/>
                  </a:cubicBezTo>
                  <a:cubicBezTo>
                    <a:pt x="6" y="40"/>
                    <a:pt x="6" y="40"/>
                    <a:pt x="6" y="40"/>
                  </a:cubicBezTo>
                  <a:cubicBezTo>
                    <a:pt x="6" y="40"/>
                    <a:pt x="6" y="40"/>
                    <a:pt x="6" y="40"/>
                  </a:cubicBezTo>
                  <a:cubicBezTo>
                    <a:pt x="13" y="35"/>
                    <a:pt x="13" y="35"/>
                    <a:pt x="13" y="35"/>
                  </a:cubicBezTo>
                  <a:cubicBezTo>
                    <a:pt x="14" y="34"/>
                    <a:pt x="14" y="33"/>
                    <a:pt x="14" y="33"/>
                  </a:cubicBezTo>
                  <a:cubicBezTo>
                    <a:pt x="14" y="33"/>
                    <a:pt x="14" y="33"/>
                    <a:pt x="14" y="33"/>
                  </a:cubicBezTo>
                  <a:cubicBezTo>
                    <a:pt x="15" y="37"/>
                    <a:pt x="15" y="37"/>
                    <a:pt x="15" y="37"/>
                  </a:cubicBezTo>
                  <a:cubicBezTo>
                    <a:pt x="15" y="37"/>
                    <a:pt x="15" y="37"/>
                    <a:pt x="15" y="37"/>
                  </a:cubicBezTo>
                  <a:cubicBezTo>
                    <a:pt x="15" y="37"/>
                    <a:pt x="14" y="36"/>
                    <a:pt x="14" y="36"/>
                  </a:cubicBezTo>
                  <a:cubicBezTo>
                    <a:pt x="14" y="36"/>
                    <a:pt x="14" y="36"/>
                    <a:pt x="13" y="37"/>
                  </a:cubicBezTo>
                  <a:cubicBezTo>
                    <a:pt x="9" y="40"/>
                    <a:pt x="9" y="40"/>
                    <a:pt x="9" y="40"/>
                  </a:cubicBezTo>
                  <a:cubicBezTo>
                    <a:pt x="14" y="40"/>
                    <a:pt x="14" y="40"/>
                    <a:pt x="14" y="40"/>
                  </a:cubicBezTo>
                  <a:cubicBezTo>
                    <a:pt x="14" y="40"/>
                    <a:pt x="15" y="40"/>
                    <a:pt x="15" y="40"/>
                  </a:cubicBezTo>
                  <a:cubicBezTo>
                    <a:pt x="16" y="40"/>
                    <a:pt x="16" y="40"/>
                    <a:pt x="16" y="39"/>
                  </a:cubicBezTo>
                  <a:cubicBezTo>
                    <a:pt x="16" y="39"/>
                    <a:pt x="16" y="39"/>
                    <a:pt x="16" y="39"/>
                  </a:cubicBezTo>
                  <a:cubicBezTo>
                    <a:pt x="16" y="42"/>
                    <a:pt x="16" y="42"/>
                    <a:pt x="16" y="42"/>
                  </a:cubicBezTo>
                  <a:cubicBezTo>
                    <a:pt x="16" y="42"/>
                    <a:pt x="16" y="42"/>
                    <a:pt x="16" y="42"/>
                  </a:cubicBezTo>
                  <a:close/>
                  <a:moveTo>
                    <a:pt x="14" y="53"/>
                  </a:moveTo>
                  <a:cubicBezTo>
                    <a:pt x="13" y="53"/>
                    <a:pt x="12" y="53"/>
                    <a:pt x="11" y="52"/>
                  </a:cubicBezTo>
                  <a:cubicBezTo>
                    <a:pt x="10" y="51"/>
                    <a:pt x="10" y="51"/>
                    <a:pt x="9" y="50"/>
                  </a:cubicBezTo>
                  <a:cubicBezTo>
                    <a:pt x="9" y="49"/>
                    <a:pt x="9" y="48"/>
                    <a:pt x="9" y="47"/>
                  </a:cubicBezTo>
                  <a:cubicBezTo>
                    <a:pt x="10" y="46"/>
                    <a:pt x="11" y="45"/>
                    <a:pt x="12" y="45"/>
                  </a:cubicBezTo>
                  <a:cubicBezTo>
                    <a:pt x="13" y="44"/>
                    <a:pt x="14" y="44"/>
                    <a:pt x="16" y="45"/>
                  </a:cubicBezTo>
                  <a:cubicBezTo>
                    <a:pt x="17" y="45"/>
                    <a:pt x="18" y="46"/>
                    <a:pt x="18" y="47"/>
                  </a:cubicBezTo>
                  <a:cubicBezTo>
                    <a:pt x="18" y="48"/>
                    <a:pt x="18" y="49"/>
                    <a:pt x="18" y="50"/>
                  </a:cubicBezTo>
                  <a:cubicBezTo>
                    <a:pt x="18" y="51"/>
                    <a:pt x="17" y="51"/>
                    <a:pt x="16" y="52"/>
                  </a:cubicBezTo>
                  <a:cubicBezTo>
                    <a:pt x="14" y="46"/>
                    <a:pt x="14" y="46"/>
                    <a:pt x="14" y="46"/>
                  </a:cubicBezTo>
                  <a:cubicBezTo>
                    <a:pt x="12" y="46"/>
                    <a:pt x="12" y="47"/>
                    <a:pt x="11" y="48"/>
                  </a:cubicBezTo>
                  <a:cubicBezTo>
                    <a:pt x="10" y="49"/>
                    <a:pt x="10" y="49"/>
                    <a:pt x="10" y="51"/>
                  </a:cubicBezTo>
                  <a:cubicBezTo>
                    <a:pt x="11" y="51"/>
                    <a:pt x="11" y="52"/>
                    <a:pt x="12" y="52"/>
                  </a:cubicBezTo>
                  <a:cubicBezTo>
                    <a:pt x="13" y="52"/>
                    <a:pt x="14" y="52"/>
                    <a:pt x="14" y="53"/>
                  </a:cubicBezTo>
                  <a:cubicBezTo>
                    <a:pt x="14" y="53"/>
                    <a:pt x="14" y="53"/>
                    <a:pt x="14" y="53"/>
                  </a:cubicBezTo>
                  <a:close/>
                  <a:moveTo>
                    <a:pt x="16" y="49"/>
                  </a:moveTo>
                  <a:cubicBezTo>
                    <a:pt x="18" y="49"/>
                    <a:pt x="18" y="48"/>
                    <a:pt x="18" y="47"/>
                  </a:cubicBezTo>
                  <a:cubicBezTo>
                    <a:pt x="17" y="45"/>
                    <a:pt x="16" y="45"/>
                    <a:pt x="14" y="45"/>
                  </a:cubicBezTo>
                  <a:cubicBezTo>
                    <a:pt x="16" y="49"/>
                    <a:pt x="16" y="49"/>
                    <a:pt x="16" y="49"/>
                  </a:cubicBezTo>
                  <a:close/>
                  <a:moveTo>
                    <a:pt x="22" y="58"/>
                  </a:moveTo>
                  <a:cubicBezTo>
                    <a:pt x="22" y="58"/>
                    <a:pt x="21" y="58"/>
                    <a:pt x="21" y="57"/>
                  </a:cubicBezTo>
                  <a:cubicBezTo>
                    <a:pt x="21" y="57"/>
                    <a:pt x="21" y="57"/>
                    <a:pt x="21" y="57"/>
                  </a:cubicBezTo>
                  <a:cubicBezTo>
                    <a:pt x="21" y="56"/>
                    <a:pt x="21" y="56"/>
                    <a:pt x="21" y="56"/>
                  </a:cubicBezTo>
                  <a:cubicBezTo>
                    <a:pt x="21" y="55"/>
                    <a:pt x="21" y="55"/>
                    <a:pt x="20" y="55"/>
                  </a:cubicBezTo>
                  <a:cubicBezTo>
                    <a:pt x="20" y="55"/>
                    <a:pt x="20" y="55"/>
                    <a:pt x="19" y="55"/>
                  </a:cubicBezTo>
                  <a:cubicBezTo>
                    <a:pt x="15" y="57"/>
                    <a:pt x="15" y="57"/>
                    <a:pt x="15" y="57"/>
                  </a:cubicBezTo>
                  <a:cubicBezTo>
                    <a:pt x="14" y="58"/>
                    <a:pt x="14" y="59"/>
                    <a:pt x="14" y="59"/>
                  </a:cubicBezTo>
                  <a:cubicBezTo>
                    <a:pt x="14" y="59"/>
                    <a:pt x="14" y="59"/>
                    <a:pt x="14" y="59"/>
                  </a:cubicBezTo>
                  <a:cubicBezTo>
                    <a:pt x="12" y="55"/>
                    <a:pt x="12" y="55"/>
                    <a:pt x="12" y="55"/>
                  </a:cubicBezTo>
                  <a:cubicBezTo>
                    <a:pt x="12" y="55"/>
                    <a:pt x="12" y="55"/>
                    <a:pt x="12" y="55"/>
                  </a:cubicBezTo>
                  <a:cubicBezTo>
                    <a:pt x="13" y="56"/>
                    <a:pt x="14" y="56"/>
                    <a:pt x="14" y="56"/>
                  </a:cubicBezTo>
                  <a:cubicBezTo>
                    <a:pt x="19" y="54"/>
                    <a:pt x="19" y="54"/>
                    <a:pt x="19" y="54"/>
                  </a:cubicBezTo>
                  <a:cubicBezTo>
                    <a:pt x="20" y="53"/>
                    <a:pt x="20" y="53"/>
                    <a:pt x="20" y="53"/>
                  </a:cubicBezTo>
                  <a:cubicBezTo>
                    <a:pt x="20" y="53"/>
                    <a:pt x="20" y="52"/>
                    <a:pt x="20" y="52"/>
                  </a:cubicBezTo>
                  <a:cubicBezTo>
                    <a:pt x="20" y="52"/>
                    <a:pt x="20" y="52"/>
                    <a:pt x="20" y="52"/>
                  </a:cubicBezTo>
                  <a:cubicBezTo>
                    <a:pt x="22" y="54"/>
                    <a:pt x="22" y="54"/>
                    <a:pt x="22" y="54"/>
                  </a:cubicBezTo>
                  <a:cubicBezTo>
                    <a:pt x="21" y="55"/>
                    <a:pt x="21" y="55"/>
                    <a:pt x="21" y="55"/>
                  </a:cubicBezTo>
                  <a:cubicBezTo>
                    <a:pt x="22" y="55"/>
                    <a:pt x="23" y="56"/>
                    <a:pt x="24" y="57"/>
                  </a:cubicBezTo>
                  <a:cubicBezTo>
                    <a:pt x="24" y="57"/>
                    <a:pt x="24" y="57"/>
                    <a:pt x="24" y="57"/>
                  </a:cubicBezTo>
                  <a:cubicBezTo>
                    <a:pt x="23" y="58"/>
                    <a:pt x="22" y="58"/>
                    <a:pt x="22" y="58"/>
                  </a:cubicBezTo>
                  <a:close/>
                  <a:moveTo>
                    <a:pt x="21" y="67"/>
                  </a:moveTo>
                  <a:cubicBezTo>
                    <a:pt x="20" y="68"/>
                    <a:pt x="19" y="68"/>
                    <a:pt x="18" y="67"/>
                  </a:cubicBezTo>
                  <a:cubicBezTo>
                    <a:pt x="18" y="67"/>
                    <a:pt x="17" y="67"/>
                    <a:pt x="17" y="66"/>
                  </a:cubicBezTo>
                  <a:cubicBezTo>
                    <a:pt x="17" y="65"/>
                    <a:pt x="16" y="65"/>
                    <a:pt x="16" y="65"/>
                  </a:cubicBezTo>
                  <a:cubicBezTo>
                    <a:pt x="16" y="64"/>
                    <a:pt x="16" y="64"/>
                    <a:pt x="16" y="63"/>
                  </a:cubicBezTo>
                  <a:cubicBezTo>
                    <a:pt x="16" y="63"/>
                    <a:pt x="16" y="63"/>
                    <a:pt x="16" y="63"/>
                  </a:cubicBezTo>
                  <a:cubicBezTo>
                    <a:pt x="16" y="63"/>
                    <a:pt x="16" y="63"/>
                    <a:pt x="16" y="63"/>
                  </a:cubicBezTo>
                  <a:cubicBezTo>
                    <a:pt x="18" y="61"/>
                    <a:pt x="18" y="61"/>
                    <a:pt x="18" y="61"/>
                  </a:cubicBezTo>
                  <a:cubicBezTo>
                    <a:pt x="18" y="61"/>
                    <a:pt x="18" y="61"/>
                    <a:pt x="18" y="61"/>
                  </a:cubicBezTo>
                  <a:cubicBezTo>
                    <a:pt x="17" y="63"/>
                    <a:pt x="16" y="64"/>
                    <a:pt x="17" y="65"/>
                  </a:cubicBezTo>
                  <a:cubicBezTo>
                    <a:pt x="18" y="65"/>
                    <a:pt x="18" y="66"/>
                    <a:pt x="18" y="66"/>
                  </a:cubicBezTo>
                  <a:cubicBezTo>
                    <a:pt x="18" y="66"/>
                    <a:pt x="19" y="66"/>
                    <a:pt x="19" y="66"/>
                  </a:cubicBezTo>
                  <a:cubicBezTo>
                    <a:pt x="20" y="65"/>
                    <a:pt x="20" y="65"/>
                    <a:pt x="20" y="63"/>
                  </a:cubicBezTo>
                  <a:cubicBezTo>
                    <a:pt x="20" y="62"/>
                    <a:pt x="20" y="62"/>
                    <a:pt x="20" y="62"/>
                  </a:cubicBezTo>
                  <a:cubicBezTo>
                    <a:pt x="20" y="61"/>
                    <a:pt x="20" y="60"/>
                    <a:pt x="21" y="59"/>
                  </a:cubicBezTo>
                  <a:cubicBezTo>
                    <a:pt x="22" y="59"/>
                    <a:pt x="22" y="59"/>
                    <a:pt x="23" y="59"/>
                  </a:cubicBezTo>
                  <a:cubicBezTo>
                    <a:pt x="24" y="59"/>
                    <a:pt x="24" y="60"/>
                    <a:pt x="25" y="61"/>
                  </a:cubicBezTo>
                  <a:cubicBezTo>
                    <a:pt x="25" y="61"/>
                    <a:pt x="25" y="61"/>
                    <a:pt x="25" y="62"/>
                  </a:cubicBezTo>
                  <a:cubicBezTo>
                    <a:pt x="25" y="62"/>
                    <a:pt x="25" y="63"/>
                    <a:pt x="26" y="63"/>
                  </a:cubicBezTo>
                  <a:cubicBezTo>
                    <a:pt x="26" y="63"/>
                    <a:pt x="26" y="63"/>
                    <a:pt x="26" y="63"/>
                  </a:cubicBezTo>
                  <a:cubicBezTo>
                    <a:pt x="26" y="63"/>
                    <a:pt x="26" y="63"/>
                    <a:pt x="26" y="63"/>
                  </a:cubicBezTo>
                  <a:cubicBezTo>
                    <a:pt x="24" y="64"/>
                    <a:pt x="24" y="64"/>
                    <a:pt x="24" y="64"/>
                  </a:cubicBezTo>
                  <a:cubicBezTo>
                    <a:pt x="24" y="64"/>
                    <a:pt x="24" y="64"/>
                    <a:pt x="24" y="64"/>
                  </a:cubicBezTo>
                  <a:cubicBezTo>
                    <a:pt x="25" y="63"/>
                    <a:pt x="25" y="61"/>
                    <a:pt x="25" y="61"/>
                  </a:cubicBezTo>
                  <a:cubicBezTo>
                    <a:pt x="25" y="60"/>
                    <a:pt x="24" y="60"/>
                    <a:pt x="24" y="60"/>
                  </a:cubicBezTo>
                  <a:cubicBezTo>
                    <a:pt x="24" y="60"/>
                    <a:pt x="23" y="60"/>
                    <a:pt x="23" y="60"/>
                  </a:cubicBezTo>
                  <a:cubicBezTo>
                    <a:pt x="22" y="60"/>
                    <a:pt x="22" y="61"/>
                    <a:pt x="22" y="62"/>
                  </a:cubicBezTo>
                  <a:cubicBezTo>
                    <a:pt x="22" y="64"/>
                    <a:pt x="22" y="64"/>
                    <a:pt x="22" y="64"/>
                  </a:cubicBezTo>
                  <a:cubicBezTo>
                    <a:pt x="22" y="66"/>
                    <a:pt x="22" y="67"/>
                    <a:pt x="21" y="67"/>
                  </a:cubicBezTo>
                  <a:close/>
                  <a:moveTo>
                    <a:pt x="33" y="67"/>
                  </a:moveTo>
                  <a:cubicBezTo>
                    <a:pt x="32" y="67"/>
                    <a:pt x="32" y="67"/>
                    <a:pt x="32" y="67"/>
                  </a:cubicBezTo>
                  <a:cubicBezTo>
                    <a:pt x="32" y="67"/>
                    <a:pt x="32" y="66"/>
                    <a:pt x="31" y="66"/>
                  </a:cubicBezTo>
                  <a:cubicBezTo>
                    <a:pt x="31" y="66"/>
                    <a:pt x="31" y="66"/>
                    <a:pt x="31" y="65"/>
                  </a:cubicBezTo>
                  <a:cubicBezTo>
                    <a:pt x="31" y="65"/>
                    <a:pt x="32" y="65"/>
                    <a:pt x="32" y="65"/>
                  </a:cubicBezTo>
                  <a:cubicBezTo>
                    <a:pt x="32" y="65"/>
                    <a:pt x="32" y="64"/>
                    <a:pt x="32" y="65"/>
                  </a:cubicBezTo>
                  <a:cubicBezTo>
                    <a:pt x="33" y="65"/>
                    <a:pt x="33" y="65"/>
                    <a:pt x="33" y="65"/>
                  </a:cubicBezTo>
                  <a:cubicBezTo>
                    <a:pt x="33" y="65"/>
                    <a:pt x="34" y="65"/>
                    <a:pt x="33" y="66"/>
                  </a:cubicBezTo>
                  <a:cubicBezTo>
                    <a:pt x="33" y="66"/>
                    <a:pt x="33" y="66"/>
                    <a:pt x="33" y="67"/>
                  </a:cubicBezTo>
                  <a:close/>
                  <a:moveTo>
                    <a:pt x="22" y="75"/>
                  </a:moveTo>
                  <a:cubicBezTo>
                    <a:pt x="20" y="71"/>
                    <a:pt x="20" y="71"/>
                    <a:pt x="20" y="71"/>
                  </a:cubicBezTo>
                  <a:cubicBezTo>
                    <a:pt x="20" y="71"/>
                    <a:pt x="20" y="71"/>
                    <a:pt x="20" y="71"/>
                  </a:cubicBezTo>
                  <a:cubicBezTo>
                    <a:pt x="21" y="71"/>
                    <a:pt x="22" y="72"/>
                    <a:pt x="22" y="71"/>
                  </a:cubicBezTo>
                  <a:cubicBezTo>
                    <a:pt x="27" y="69"/>
                    <a:pt x="27" y="69"/>
                    <a:pt x="27" y="69"/>
                  </a:cubicBezTo>
                  <a:cubicBezTo>
                    <a:pt x="28" y="68"/>
                    <a:pt x="28" y="68"/>
                    <a:pt x="28" y="67"/>
                  </a:cubicBezTo>
                  <a:cubicBezTo>
                    <a:pt x="27" y="67"/>
                    <a:pt x="27" y="67"/>
                    <a:pt x="27" y="67"/>
                  </a:cubicBezTo>
                  <a:cubicBezTo>
                    <a:pt x="28" y="67"/>
                    <a:pt x="28" y="67"/>
                    <a:pt x="28" y="67"/>
                  </a:cubicBezTo>
                  <a:cubicBezTo>
                    <a:pt x="30" y="69"/>
                    <a:pt x="30" y="69"/>
                    <a:pt x="30" y="69"/>
                  </a:cubicBezTo>
                  <a:cubicBezTo>
                    <a:pt x="24" y="73"/>
                    <a:pt x="24" y="73"/>
                    <a:pt x="24" y="73"/>
                  </a:cubicBezTo>
                  <a:cubicBezTo>
                    <a:pt x="22" y="73"/>
                    <a:pt x="22" y="73"/>
                    <a:pt x="22" y="75"/>
                  </a:cubicBezTo>
                  <a:cubicBezTo>
                    <a:pt x="22" y="75"/>
                    <a:pt x="22" y="75"/>
                    <a:pt x="22" y="75"/>
                  </a:cubicBezTo>
                  <a:close/>
                  <a:moveTo>
                    <a:pt x="28" y="80"/>
                  </a:moveTo>
                  <a:cubicBezTo>
                    <a:pt x="27" y="80"/>
                    <a:pt x="26" y="80"/>
                    <a:pt x="26" y="79"/>
                  </a:cubicBezTo>
                  <a:cubicBezTo>
                    <a:pt x="26" y="79"/>
                    <a:pt x="25" y="79"/>
                    <a:pt x="25" y="79"/>
                  </a:cubicBezTo>
                  <a:cubicBezTo>
                    <a:pt x="24" y="78"/>
                    <a:pt x="24" y="77"/>
                    <a:pt x="26" y="76"/>
                  </a:cubicBezTo>
                  <a:cubicBezTo>
                    <a:pt x="31" y="73"/>
                    <a:pt x="31" y="73"/>
                    <a:pt x="31" y="73"/>
                  </a:cubicBezTo>
                  <a:cubicBezTo>
                    <a:pt x="30" y="71"/>
                    <a:pt x="30" y="71"/>
                    <a:pt x="30" y="71"/>
                  </a:cubicBezTo>
                  <a:cubicBezTo>
                    <a:pt x="30" y="71"/>
                    <a:pt x="30" y="71"/>
                    <a:pt x="30" y="71"/>
                  </a:cubicBezTo>
                  <a:cubicBezTo>
                    <a:pt x="30" y="71"/>
                    <a:pt x="30" y="71"/>
                    <a:pt x="30" y="71"/>
                  </a:cubicBezTo>
                  <a:cubicBezTo>
                    <a:pt x="31" y="72"/>
                    <a:pt x="32" y="72"/>
                    <a:pt x="34" y="72"/>
                  </a:cubicBezTo>
                  <a:cubicBezTo>
                    <a:pt x="34" y="72"/>
                    <a:pt x="34" y="72"/>
                    <a:pt x="34" y="72"/>
                  </a:cubicBezTo>
                  <a:cubicBezTo>
                    <a:pt x="32" y="73"/>
                    <a:pt x="32" y="73"/>
                    <a:pt x="32" y="73"/>
                  </a:cubicBezTo>
                  <a:cubicBezTo>
                    <a:pt x="33" y="75"/>
                    <a:pt x="33" y="75"/>
                    <a:pt x="33" y="75"/>
                  </a:cubicBezTo>
                  <a:cubicBezTo>
                    <a:pt x="33" y="75"/>
                    <a:pt x="33" y="75"/>
                    <a:pt x="33" y="75"/>
                  </a:cubicBezTo>
                  <a:cubicBezTo>
                    <a:pt x="32" y="74"/>
                    <a:pt x="32" y="74"/>
                    <a:pt x="32" y="74"/>
                  </a:cubicBezTo>
                  <a:cubicBezTo>
                    <a:pt x="27" y="77"/>
                    <a:pt x="27" y="77"/>
                    <a:pt x="27" y="77"/>
                  </a:cubicBezTo>
                  <a:cubicBezTo>
                    <a:pt x="26" y="78"/>
                    <a:pt x="26" y="79"/>
                    <a:pt x="26" y="79"/>
                  </a:cubicBezTo>
                  <a:cubicBezTo>
                    <a:pt x="27" y="79"/>
                    <a:pt x="27" y="79"/>
                    <a:pt x="28" y="80"/>
                  </a:cubicBezTo>
                  <a:cubicBezTo>
                    <a:pt x="28" y="80"/>
                    <a:pt x="28" y="80"/>
                    <a:pt x="28" y="80"/>
                  </a:cubicBezTo>
                  <a:close/>
                  <a:moveTo>
                    <a:pt x="40" y="84"/>
                  </a:moveTo>
                  <a:cubicBezTo>
                    <a:pt x="40" y="84"/>
                    <a:pt x="40" y="83"/>
                    <a:pt x="40" y="83"/>
                  </a:cubicBezTo>
                  <a:cubicBezTo>
                    <a:pt x="39" y="83"/>
                    <a:pt x="39" y="83"/>
                    <a:pt x="39" y="83"/>
                  </a:cubicBezTo>
                  <a:cubicBezTo>
                    <a:pt x="30" y="86"/>
                    <a:pt x="30" y="86"/>
                    <a:pt x="30" y="86"/>
                  </a:cubicBezTo>
                  <a:cubicBezTo>
                    <a:pt x="28" y="87"/>
                    <a:pt x="26" y="87"/>
                    <a:pt x="25" y="86"/>
                  </a:cubicBezTo>
                  <a:cubicBezTo>
                    <a:pt x="24" y="85"/>
                    <a:pt x="25" y="84"/>
                    <a:pt x="25" y="84"/>
                  </a:cubicBezTo>
                  <a:cubicBezTo>
                    <a:pt x="25" y="84"/>
                    <a:pt x="26" y="84"/>
                    <a:pt x="26" y="84"/>
                  </a:cubicBezTo>
                  <a:cubicBezTo>
                    <a:pt x="26" y="84"/>
                    <a:pt x="26" y="84"/>
                    <a:pt x="26" y="84"/>
                  </a:cubicBezTo>
                  <a:cubicBezTo>
                    <a:pt x="26" y="84"/>
                    <a:pt x="27" y="85"/>
                    <a:pt x="27" y="85"/>
                  </a:cubicBezTo>
                  <a:cubicBezTo>
                    <a:pt x="27" y="85"/>
                    <a:pt x="27" y="85"/>
                    <a:pt x="27" y="85"/>
                  </a:cubicBezTo>
                  <a:cubicBezTo>
                    <a:pt x="28" y="86"/>
                    <a:pt x="29" y="86"/>
                    <a:pt x="31" y="85"/>
                  </a:cubicBezTo>
                  <a:cubicBezTo>
                    <a:pt x="34" y="78"/>
                    <a:pt x="34" y="78"/>
                    <a:pt x="34" y="78"/>
                  </a:cubicBezTo>
                  <a:cubicBezTo>
                    <a:pt x="35" y="77"/>
                    <a:pt x="35" y="77"/>
                    <a:pt x="35" y="77"/>
                  </a:cubicBezTo>
                  <a:cubicBezTo>
                    <a:pt x="35" y="77"/>
                    <a:pt x="35" y="77"/>
                    <a:pt x="34" y="76"/>
                  </a:cubicBezTo>
                  <a:cubicBezTo>
                    <a:pt x="35" y="76"/>
                    <a:pt x="35" y="76"/>
                    <a:pt x="35" y="76"/>
                  </a:cubicBezTo>
                  <a:cubicBezTo>
                    <a:pt x="38" y="79"/>
                    <a:pt x="38" y="79"/>
                    <a:pt x="38" y="79"/>
                  </a:cubicBezTo>
                  <a:cubicBezTo>
                    <a:pt x="37" y="79"/>
                    <a:pt x="37" y="79"/>
                    <a:pt x="37" y="79"/>
                  </a:cubicBezTo>
                  <a:cubicBezTo>
                    <a:pt x="37" y="79"/>
                    <a:pt x="36" y="79"/>
                    <a:pt x="36" y="79"/>
                  </a:cubicBezTo>
                  <a:cubicBezTo>
                    <a:pt x="36" y="79"/>
                    <a:pt x="36" y="79"/>
                    <a:pt x="36" y="79"/>
                  </a:cubicBezTo>
                  <a:cubicBezTo>
                    <a:pt x="33" y="84"/>
                    <a:pt x="33" y="84"/>
                    <a:pt x="33" y="84"/>
                  </a:cubicBezTo>
                  <a:cubicBezTo>
                    <a:pt x="38" y="83"/>
                    <a:pt x="38" y="83"/>
                    <a:pt x="38" y="83"/>
                  </a:cubicBezTo>
                  <a:cubicBezTo>
                    <a:pt x="38" y="83"/>
                    <a:pt x="39" y="82"/>
                    <a:pt x="39" y="82"/>
                  </a:cubicBezTo>
                  <a:cubicBezTo>
                    <a:pt x="39" y="82"/>
                    <a:pt x="39" y="82"/>
                    <a:pt x="39" y="82"/>
                  </a:cubicBezTo>
                  <a:cubicBezTo>
                    <a:pt x="39" y="81"/>
                    <a:pt x="39" y="81"/>
                    <a:pt x="38" y="81"/>
                  </a:cubicBezTo>
                  <a:cubicBezTo>
                    <a:pt x="39" y="81"/>
                    <a:pt x="39" y="81"/>
                    <a:pt x="39" y="81"/>
                  </a:cubicBezTo>
                  <a:cubicBezTo>
                    <a:pt x="40" y="84"/>
                    <a:pt x="40" y="84"/>
                    <a:pt x="40" y="84"/>
                  </a:cubicBezTo>
                  <a:cubicBezTo>
                    <a:pt x="40" y="84"/>
                    <a:pt x="40" y="84"/>
                    <a:pt x="40" y="84"/>
                  </a:cubicBezTo>
                  <a:close/>
                  <a:moveTo>
                    <a:pt x="47" y="97"/>
                  </a:moveTo>
                  <a:cubicBezTo>
                    <a:pt x="46" y="97"/>
                    <a:pt x="45" y="98"/>
                    <a:pt x="44" y="98"/>
                  </a:cubicBezTo>
                  <a:cubicBezTo>
                    <a:pt x="42" y="98"/>
                    <a:pt x="41" y="98"/>
                    <a:pt x="40" y="97"/>
                  </a:cubicBezTo>
                  <a:cubicBezTo>
                    <a:pt x="40" y="96"/>
                    <a:pt x="39" y="95"/>
                    <a:pt x="39" y="94"/>
                  </a:cubicBezTo>
                  <a:cubicBezTo>
                    <a:pt x="39" y="93"/>
                    <a:pt x="40" y="91"/>
                    <a:pt x="41" y="91"/>
                  </a:cubicBezTo>
                  <a:cubicBezTo>
                    <a:pt x="42" y="90"/>
                    <a:pt x="43" y="89"/>
                    <a:pt x="44" y="89"/>
                  </a:cubicBezTo>
                  <a:cubicBezTo>
                    <a:pt x="45" y="89"/>
                    <a:pt x="46" y="89"/>
                    <a:pt x="47" y="90"/>
                  </a:cubicBezTo>
                  <a:cubicBezTo>
                    <a:pt x="48" y="91"/>
                    <a:pt x="49" y="92"/>
                    <a:pt x="49" y="93"/>
                  </a:cubicBezTo>
                  <a:cubicBezTo>
                    <a:pt x="49" y="95"/>
                    <a:pt x="48" y="95"/>
                    <a:pt x="47" y="97"/>
                  </a:cubicBezTo>
                  <a:close/>
                  <a:moveTo>
                    <a:pt x="45" y="96"/>
                  </a:moveTo>
                  <a:cubicBezTo>
                    <a:pt x="46" y="95"/>
                    <a:pt x="47" y="94"/>
                    <a:pt x="47" y="93"/>
                  </a:cubicBezTo>
                  <a:cubicBezTo>
                    <a:pt x="48" y="92"/>
                    <a:pt x="47" y="91"/>
                    <a:pt x="47" y="90"/>
                  </a:cubicBezTo>
                  <a:cubicBezTo>
                    <a:pt x="46" y="90"/>
                    <a:pt x="46" y="89"/>
                    <a:pt x="45" y="90"/>
                  </a:cubicBezTo>
                  <a:cubicBezTo>
                    <a:pt x="44" y="90"/>
                    <a:pt x="44" y="91"/>
                    <a:pt x="43" y="91"/>
                  </a:cubicBezTo>
                  <a:cubicBezTo>
                    <a:pt x="42" y="92"/>
                    <a:pt x="41" y="93"/>
                    <a:pt x="41" y="94"/>
                  </a:cubicBezTo>
                  <a:cubicBezTo>
                    <a:pt x="40" y="95"/>
                    <a:pt x="40" y="96"/>
                    <a:pt x="41" y="97"/>
                  </a:cubicBezTo>
                  <a:cubicBezTo>
                    <a:pt x="42" y="97"/>
                    <a:pt x="42" y="97"/>
                    <a:pt x="43" y="97"/>
                  </a:cubicBezTo>
                  <a:cubicBezTo>
                    <a:pt x="44" y="97"/>
                    <a:pt x="44" y="97"/>
                    <a:pt x="45" y="96"/>
                  </a:cubicBezTo>
                  <a:close/>
                  <a:moveTo>
                    <a:pt x="60" y="97"/>
                  </a:moveTo>
                  <a:cubicBezTo>
                    <a:pt x="59" y="97"/>
                    <a:pt x="59" y="97"/>
                    <a:pt x="59" y="97"/>
                  </a:cubicBezTo>
                  <a:cubicBezTo>
                    <a:pt x="59" y="97"/>
                    <a:pt x="59" y="97"/>
                    <a:pt x="59" y="97"/>
                  </a:cubicBezTo>
                  <a:cubicBezTo>
                    <a:pt x="58" y="97"/>
                    <a:pt x="58" y="97"/>
                    <a:pt x="58" y="96"/>
                  </a:cubicBezTo>
                  <a:cubicBezTo>
                    <a:pt x="58" y="96"/>
                    <a:pt x="58" y="95"/>
                    <a:pt x="58" y="95"/>
                  </a:cubicBezTo>
                  <a:cubicBezTo>
                    <a:pt x="58" y="95"/>
                    <a:pt x="58" y="95"/>
                    <a:pt x="58" y="95"/>
                  </a:cubicBezTo>
                  <a:cubicBezTo>
                    <a:pt x="58" y="94"/>
                    <a:pt x="57" y="94"/>
                    <a:pt x="56" y="95"/>
                  </a:cubicBezTo>
                  <a:cubicBezTo>
                    <a:pt x="54" y="97"/>
                    <a:pt x="54" y="97"/>
                    <a:pt x="54" y="97"/>
                  </a:cubicBezTo>
                  <a:cubicBezTo>
                    <a:pt x="56" y="99"/>
                    <a:pt x="56" y="99"/>
                    <a:pt x="56" y="99"/>
                  </a:cubicBezTo>
                  <a:cubicBezTo>
                    <a:pt x="56" y="99"/>
                    <a:pt x="56" y="99"/>
                    <a:pt x="56" y="99"/>
                  </a:cubicBezTo>
                  <a:cubicBezTo>
                    <a:pt x="54" y="97"/>
                    <a:pt x="54" y="97"/>
                    <a:pt x="54" y="97"/>
                  </a:cubicBezTo>
                  <a:cubicBezTo>
                    <a:pt x="50" y="103"/>
                    <a:pt x="50" y="103"/>
                    <a:pt x="50" y="103"/>
                  </a:cubicBezTo>
                  <a:cubicBezTo>
                    <a:pt x="49" y="103"/>
                    <a:pt x="49" y="104"/>
                    <a:pt x="50" y="105"/>
                  </a:cubicBezTo>
                  <a:cubicBezTo>
                    <a:pt x="50" y="105"/>
                    <a:pt x="50" y="105"/>
                    <a:pt x="50" y="105"/>
                  </a:cubicBezTo>
                  <a:cubicBezTo>
                    <a:pt x="46" y="102"/>
                    <a:pt x="46" y="102"/>
                    <a:pt x="46" y="102"/>
                  </a:cubicBezTo>
                  <a:cubicBezTo>
                    <a:pt x="46" y="101"/>
                    <a:pt x="46" y="101"/>
                    <a:pt x="46" y="101"/>
                  </a:cubicBezTo>
                  <a:cubicBezTo>
                    <a:pt x="47" y="102"/>
                    <a:pt x="48" y="102"/>
                    <a:pt x="48" y="101"/>
                  </a:cubicBezTo>
                  <a:cubicBezTo>
                    <a:pt x="52" y="96"/>
                    <a:pt x="52" y="96"/>
                    <a:pt x="52" y="96"/>
                  </a:cubicBezTo>
                  <a:cubicBezTo>
                    <a:pt x="51" y="95"/>
                    <a:pt x="51" y="95"/>
                    <a:pt x="51" y="95"/>
                  </a:cubicBezTo>
                  <a:cubicBezTo>
                    <a:pt x="52" y="95"/>
                    <a:pt x="52" y="95"/>
                    <a:pt x="52" y="95"/>
                  </a:cubicBezTo>
                  <a:cubicBezTo>
                    <a:pt x="53" y="96"/>
                    <a:pt x="53" y="96"/>
                    <a:pt x="53" y="96"/>
                  </a:cubicBezTo>
                  <a:cubicBezTo>
                    <a:pt x="53" y="95"/>
                    <a:pt x="53" y="95"/>
                    <a:pt x="53" y="95"/>
                  </a:cubicBezTo>
                  <a:cubicBezTo>
                    <a:pt x="54" y="95"/>
                    <a:pt x="55" y="94"/>
                    <a:pt x="56" y="94"/>
                  </a:cubicBezTo>
                  <a:cubicBezTo>
                    <a:pt x="57" y="94"/>
                    <a:pt x="58" y="94"/>
                    <a:pt x="59" y="95"/>
                  </a:cubicBezTo>
                  <a:cubicBezTo>
                    <a:pt x="59" y="95"/>
                    <a:pt x="60" y="95"/>
                    <a:pt x="60" y="96"/>
                  </a:cubicBezTo>
                  <a:cubicBezTo>
                    <a:pt x="60" y="96"/>
                    <a:pt x="60" y="96"/>
                    <a:pt x="60" y="97"/>
                  </a:cubicBezTo>
                  <a:close/>
                  <a:moveTo>
                    <a:pt x="65" y="111"/>
                  </a:moveTo>
                  <a:cubicBezTo>
                    <a:pt x="64" y="113"/>
                    <a:pt x="63" y="113"/>
                    <a:pt x="62" y="113"/>
                  </a:cubicBezTo>
                  <a:cubicBezTo>
                    <a:pt x="61" y="113"/>
                    <a:pt x="60" y="113"/>
                    <a:pt x="59" y="112"/>
                  </a:cubicBezTo>
                  <a:cubicBezTo>
                    <a:pt x="58" y="112"/>
                    <a:pt x="58" y="111"/>
                    <a:pt x="58" y="111"/>
                  </a:cubicBezTo>
                  <a:cubicBezTo>
                    <a:pt x="57" y="111"/>
                    <a:pt x="57" y="110"/>
                    <a:pt x="57" y="110"/>
                  </a:cubicBezTo>
                  <a:cubicBezTo>
                    <a:pt x="56" y="109"/>
                    <a:pt x="56" y="110"/>
                    <a:pt x="56" y="110"/>
                  </a:cubicBezTo>
                  <a:cubicBezTo>
                    <a:pt x="56" y="109"/>
                    <a:pt x="56" y="109"/>
                    <a:pt x="56" y="109"/>
                  </a:cubicBezTo>
                  <a:cubicBezTo>
                    <a:pt x="58" y="105"/>
                    <a:pt x="58" y="105"/>
                    <a:pt x="58" y="105"/>
                  </a:cubicBezTo>
                  <a:cubicBezTo>
                    <a:pt x="58" y="106"/>
                    <a:pt x="58" y="106"/>
                    <a:pt x="58" y="106"/>
                  </a:cubicBezTo>
                  <a:cubicBezTo>
                    <a:pt x="57" y="108"/>
                    <a:pt x="58" y="110"/>
                    <a:pt x="59" y="111"/>
                  </a:cubicBezTo>
                  <a:cubicBezTo>
                    <a:pt x="60" y="112"/>
                    <a:pt x="60" y="112"/>
                    <a:pt x="61" y="112"/>
                  </a:cubicBezTo>
                  <a:cubicBezTo>
                    <a:pt x="62" y="112"/>
                    <a:pt x="62" y="111"/>
                    <a:pt x="62" y="111"/>
                  </a:cubicBezTo>
                  <a:cubicBezTo>
                    <a:pt x="63" y="110"/>
                    <a:pt x="63" y="109"/>
                    <a:pt x="62" y="107"/>
                  </a:cubicBezTo>
                  <a:cubicBezTo>
                    <a:pt x="62" y="105"/>
                    <a:pt x="62" y="105"/>
                    <a:pt x="62" y="105"/>
                  </a:cubicBezTo>
                  <a:cubicBezTo>
                    <a:pt x="61" y="104"/>
                    <a:pt x="61" y="102"/>
                    <a:pt x="62" y="101"/>
                  </a:cubicBezTo>
                  <a:cubicBezTo>
                    <a:pt x="62" y="100"/>
                    <a:pt x="63" y="100"/>
                    <a:pt x="64" y="99"/>
                  </a:cubicBezTo>
                  <a:cubicBezTo>
                    <a:pt x="65" y="99"/>
                    <a:pt x="66" y="99"/>
                    <a:pt x="67" y="100"/>
                  </a:cubicBezTo>
                  <a:cubicBezTo>
                    <a:pt x="67" y="101"/>
                    <a:pt x="68" y="101"/>
                    <a:pt x="68" y="101"/>
                  </a:cubicBezTo>
                  <a:cubicBezTo>
                    <a:pt x="68" y="102"/>
                    <a:pt x="68" y="102"/>
                    <a:pt x="69" y="102"/>
                  </a:cubicBezTo>
                  <a:cubicBezTo>
                    <a:pt x="69" y="102"/>
                    <a:pt x="69" y="102"/>
                    <a:pt x="70" y="102"/>
                  </a:cubicBezTo>
                  <a:cubicBezTo>
                    <a:pt x="70" y="103"/>
                    <a:pt x="70" y="103"/>
                    <a:pt x="70" y="103"/>
                  </a:cubicBezTo>
                  <a:cubicBezTo>
                    <a:pt x="68" y="107"/>
                    <a:pt x="68" y="107"/>
                    <a:pt x="68" y="107"/>
                  </a:cubicBezTo>
                  <a:cubicBezTo>
                    <a:pt x="67" y="106"/>
                    <a:pt x="67" y="106"/>
                    <a:pt x="67" y="106"/>
                  </a:cubicBezTo>
                  <a:cubicBezTo>
                    <a:pt x="68" y="104"/>
                    <a:pt x="68" y="102"/>
                    <a:pt x="66" y="101"/>
                  </a:cubicBezTo>
                  <a:cubicBezTo>
                    <a:pt x="66" y="101"/>
                    <a:pt x="65" y="101"/>
                    <a:pt x="64" y="101"/>
                  </a:cubicBezTo>
                  <a:cubicBezTo>
                    <a:pt x="64" y="101"/>
                    <a:pt x="64" y="101"/>
                    <a:pt x="63" y="101"/>
                  </a:cubicBezTo>
                  <a:cubicBezTo>
                    <a:pt x="63" y="102"/>
                    <a:pt x="63" y="102"/>
                    <a:pt x="63" y="103"/>
                  </a:cubicBezTo>
                  <a:cubicBezTo>
                    <a:pt x="63" y="103"/>
                    <a:pt x="63" y="104"/>
                    <a:pt x="64" y="105"/>
                  </a:cubicBezTo>
                  <a:cubicBezTo>
                    <a:pt x="64" y="107"/>
                    <a:pt x="64" y="107"/>
                    <a:pt x="64" y="107"/>
                  </a:cubicBezTo>
                  <a:cubicBezTo>
                    <a:pt x="66" y="109"/>
                    <a:pt x="66" y="111"/>
                    <a:pt x="65" y="111"/>
                  </a:cubicBezTo>
                  <a:close/>
                  <a:moveTo>
                    <a:pt x="74" y="117"/>
                  </a:moveTo>
                  <a:cubicBezTo>
                    <a:pt x="73" y="118"/>
                    <a:pt x="72" y="119"/>
                    <a:pt x="71" y="119"/>
                  </a:cubicBezTo>
                  <a:cubicBezTo>
                    <a:pt x="70" y="119"/>
                    <a:pt x="69" y="119"/>
                    <a:pt x="68" y="118"/>
                  </a:cubicBezTo>
                  <a:cubicBezTo>
                    <a:pt x="68" y="118"/>
                    <a:pt x="67" y="117"/>
                    <a:pt x="67" y="116"/>
                  </a:cubicBezTo>
                  <a:cubicBezTo>
                    <a:pt x="66" y="115"/>
                    <a:pt x="67" y="113"/>
                    <a:pt x="68" y="112"/>
                  </a:cubicBezTo>
                  <a:cubicBezTo>
                    <a:pt x="68" y="111"/>
                    <a:pt x="69" y="110"/>
                    <a:pt x="70" y="110"/>
                  </a:cubicBezTo>
                  <a:cubicBezTo>
                    <a:pt x="72" y="109"/>
                    <a:pt x="73" y="109"/>
                    <a:pt x="74" y="110"/>
                  </a:cubicBezTo>
                  <a:cubicBezTo>
                    <a:pt x="75" y="111"/>
                    <a:pt x="75" y="111"/>
                    <a:pt x="76" y="112"/>
                  </a:cubicBezTo>
                  <a:cubicBezTo>
                    <a:pt x="76" y="113"/>
                    <a:pt x="76" y="113"/>
                    <a:pt x="76" y="113"/>
                  </a:cubicBezTo>
                  <a:cubicBezTo>
                    <a:pt x="76" y="114"/>
                    <a:pt x="75" y="114"/>
                    <a:pt x="75" y="114"/>
                  </a:cubicBezTo>
                  <a:cubicBezTo>
                    <a:pt x="75" y="114"/>
                    <a:pt x="75" y="114"/>
                    <a:pt x="74" y="114"/>
                  </a:cubicBezTo>
                  <a:cubicBezTo>
                    <a:pt x="74" y="114"/>
                    <a:pt x="74" y="113"/>
                    <a:pt x="74" y="113"/>
                  </a:cubicBezTo>
                  <a:cubicBezTo>
                    <a:pt x="74" y="113"/>
                    <a:pt x="74" y="113"/>
                    <a:pt x="74" y="113"/>
                  </a:cubicBezTo>
                  <a:cubicBezTo>
                    <a:pt x="74" y="112"/>
                    <a:pt x="74" y="112"/>
                    <a:pt x="74" y="111"/>
                  </a:cubicBezTo>
                  <a:cubicBezTo>
                    <a:pt x="74" y="111"/>
                    <a:pt x="74" y="111"/>
                    <a:pt x="73" y="111"/>
                  </a:cubicBezTo>
                  <a:cubicBezTo>
                    <a:pt x="72" y="110"/>
                    <a:pt x="72" y="110"/>
                    <a:pt x="70" y="111"/>
                  </a:cubicBezTo>
                  <a:cubicBezTo>
                    <a:pt x="70" y="111"/>
                    <a:pt x="69" y="111"/>
                    <a:pt x="69" y="112"/>
                  </a:cubicBezTo>
                  <a:cubicBezTo>
                    <a:pt x="68" y="113"/>
                    <a:pt x="68" y="114"/>
                    <a:pt x="68" y="115"/>
                  </a:cubicBezTo>
                  <a:cubicBezTo>
                    <a:pt x="68" y="116"/>
                    <a:pt x="68" y="117"/>
                    <a:pt x="69" y="117"/>
                  </a:cubicBezTo>
                  <a:cubicBezTo>
                    <a:pt x="71" y="118"/>
                    <a:pt x="72" y="118"/>
                    <a:pt x="74" y="117"/>
                  </a:cubicBezTo>
                  <a:cubicBezTo>
                    <a:pt x="74" y="117"/>
                    <a:pt x="74" y="117"/>
                    <a:pt x="74" y="117"/>
                  </a:cubicBezTo>
                  <a:close/>
                  <a:moveTo>
                    <a:pt x="83" y="111"/>
                  </a:moveTo>
                  <a:cubicBezTo>
                    <a:pt x="83" y="111"/>
                    <a:pt x="82" y="111"/>
                    <a:pt x="82" y="111"/>
                  </a:cubicBezTo>
                  <a:cubicBezTo>
                    <a:pt x="82" y="111"/>
                    <a:pt x="82" y="111"/>
                    <a:pt x="81" y="111"/>
                  </a:cubicBezTo>
                  <a:cubicBezTo>
                    <a:pt x="81" y="111"/>
                    <a:pt x="81" y="111"/>
                    <a:pt x="81" y="111"/>
                  </a:cubicBezTo>
                  <a:cubicBezTo>
                    <a:pt x="81" y="110"/>
                    <a:pt x="81" y="110"/>
                    <a:pt x="81" y="110"/>
                  </a:cubicBezTo>
                  <a:cubicBezTo>
                    <a:pt x="81" y="109"/>
                    <a:pt x="81" y="109"/>
                    <a:pt x="82" y="109"/>
                  </a:cubicBezTo>
                  <a:cubicBezTo>
                    <a:pt x="82" y="109"/>
                    <a:pt x="82" y="109"/>
                    <a:pt x="82" y="109"/>
                  </a:cubicBezTo>
                  <a:cubicBezTo>
                    <a:pt x="83" y="109"/>
                    <a:pt x="83" y="110"/>
                    <a:pt x="83" y="110"/>
                  </a:cubicBezTo>
                  <a:cubicBezTo>
                    <a:pt x="83" y="111"/>
                    <a:pt x="83" y="111"/>
                    <a:pt x="83" y="111"/>
                  </a:cubicBezTo>
                  <a:close/>
                  <a:moveTo>
                    <a:pt x="78" y="123"/>
                  </a:moveTo>
                  <a:cubicBezTo>
                    <a:pt x="74" y="121"/>
                    <a:pt x="74" y="121"/>
                    <a:pt x="74" y="121"/>
                  </a:cubicBezTo>
                  <a:cubicBezTo>
                    <a:pt x="74" y="121"/>
                    <a:pt x="74" y="121"/>
                    <a:pt x="74" y="121"/>
                  </a:cubicBezTo>
                  <a:cubicBezTo>
                    <a:pt x="75" y="121"/>
                    <a:pt x="76" y="121"/>
                    <a:pt x="76" y="120"/>
                  </a:cubicBezTo>
                  <a:cubicBezTo>
                    <a:pt x="78" y="115"/>
                    <a:pt x="78" y="115"/>
                    <a:pt x="78" y="115"/>
                  </a:cubicBezTo>
                  <a:cubicBezTo>
                    <a:pt x="79" y="115"/>
                    <a:pt x="79" y="114"/>
                    <a:pt x="78" y="114"/>
                  </a:cubicBezTo>
                  <a:cubicBezTo>
                    <a:pt x="78" y="114"/>
                    <a:pt x="78" y="114"/>
                    <a:pt x="78" y="114"/>
                  </a:cubicBezTo>
                  <a:cubicBezTo>
                    <a:pt x="78" y="113"/>
                    <a:pt x="78" y="113"/>
                    <a:pt x="78" y="113"/>
                  </a:cubicBezTo>
                  <a:cubicBezTo>
                    <a:pt x="81" y="114"/>
                    <a:pt x="81" y="114"/>
                    <a:pt x="81" y="114"/>
                  </a:cubicBezTo>
                  <a:cubicBezTo>
                    <a:pt x="78" y="121"/>
                    <a:pt x="78" y="121"/>
                    <a:pt x="78" y="121"/>
                  </a:cubicBezTo>
                  <a:cubicBezTo>
                    <a:pt x="77" y="122"/>
                    <a:pt x="78" y="123"/>
                    <a:pt x="78" y="123"/>
                  </a:cubicBezTo>
                  <a:cubicBezTo>
                    <a:pt x="78" y="123"/>
                    <a:pt x="78" y="123"/>
                    <a:pt x="78" y="123"/>
                  </a:cubicBezTo>
                  <a:close/>
                  <a:moveTo>
                    <a:pt x="89" y="124"/>
                  </a:moveTo>
                  <a:cubicBezTo>
                    <a:pt x="88" y="125"/>
                    <a:pt x="87" y="125"/>
                    <a:pt x="86" y="126"/>
                  </a:cubicBezTo>
                  <a:cubicBezTo>
                    <a:pt x="85" y="126"/>
                    <a:pt x="84" y="126"/>
                    <a:pt x="84" y="126"/>
                  </a:cubicBezTo>
                  <a:cubicBezTo>
                    <a:pt x="82" y="125"/>
                    <a:pt x="82" y="125"/>
                    <a:pt x="82" y="124"/>
                  </a:cubicBezTo>
                  <a:cubicBezTo>
                    <a:pt x="81" y="123"/>
                    <a:pt x="81" y="121"/>
                    <a:pt x="82" y="120"/>
                  </a:cubicBezTo>
                  <a:cubicBezTo>
                    <a:pt x="82" y="119"/>
                    <a:pt x="83" y="118"/>
                    <a:pt x="84" y="117"/>
                  </a:cubicBezTo>
                  <a:cubicBezTo>
                    <a:pt x="85" y="117"/>
                    <a:pt x="86" y="117"/>
                    <a:pt x="87" y="117"/>
                  </a:cubicBezTo>
                  <a:cubicBezTo>
                    <a:pt x="88" y="118"/>
                    <a:pt x="89" y="119"/>
                    <a:pt x="89" y="119"/>
                  </a:cubicBezTo>
                  <a:cubicBezTo>
                    <a:pt x="90" y="120"/>
                    <a:pt x="90" y="121"/>
                    <a:pt x="89" y="122"/>
                  </a:cubicBezTo>
                  <a:cubicBezTo>
                    <a:pt x="83" y="119"/>
                    <a:pt x="83" y="119"/>
                    <a:pt x="83" y="119"/>
                  </a:cubicBezTo>
                  <a:cubicBezTo>
                    <a:pt x="83" y="121"/>
                    <a:pt x="83" y="122"/>
                    <a:pt x="83" y="123"/>
                  </a:cubicBezTo>
                  <a:cubicBezTo>
                    <a:pt x="83" y="124"/>
                    <a:pt x="84" y="124"/>
                    <a:pt x="84" y="125"/>
                  </a:cubicBezTo>
                  <a:cubicBezTo>
                    <a:pt x="85" y="125"/>
                    <a:pt x="86" y="125"/>
                    <a:pt x="86" y="125"/>
                  </a:cubicBezTo>
                  <a:cubicBezTo>
                    <a:pt x="88" y="125"/>
                    <a:pt x="88" y="124"/>
                    <a:pt x="89" y="124"/>
                  </a:cubicBezTo>
                  <a:cubicBezTo>
                    <a:pt x="89" y="124"/>
                    <a:pt x="89" y="124"/>
                    <a:pt x="89" y="124"/>
                  </a:cubicBezTo>
                  <a:close/>
                  <a:moveTo>
                    <a:pt x="88" y="120"/>
                  </a:moveTo>
                  <a:cubicBezTo>
                    <a:pt x="88" y="119"/>
                    <a:pt x="88" y="118"/>
                    <a:pt x="87" y="117"/>
                  </a:cubicBezTo>
                  <a:cubicBezTo>
                    <a:pt x="86" y="117"/>
                    <a:pt x="84" y="117"/>
                    <a:pt x="84" y="119"/>
                  </a:cubicBezTo>
                  <a:cubicBezTo>
                    <a:pt x="88" y="120"/>
                    <a:pt x="88" y="120"/>
                    <a:pt x="88" y="120"/>
                  </a:cubicBezTo>
                  <a:close/>
                  <a:moveTo>
                    <a:pt x="98" y="131"/>
                  </a:moveTo>
                  <a:cubicBezTo>
                    <a:pt x="94" y="129"/>
                    <a:pt x="94" y="129"/>
                    <a:pt x="94" y="129"/>
                  </a:cubicBezTo>
                  <a:cubicBezTo>
                    <a:pt x="94" y="129"/>
                    <a:pt x="94" y="129"/>
                    <a:pt x="94" y="129"/>
                  </a:cubicBezTo>
                  <a:cubicBezTo>
                    <a:pt x="95" y="129"/>
                    <a:pt x="96" y="129"/>
                    <a:pt x="96" y="128"/>
                  </a:cubicBezTo>
                  <a:cubicBezTo>
                    <a:pt x="98" y="123"/>
                    <a:pt x="98" y="123"/>
                    <a:pt x="98" y="123"/>
                  </a:cubicBezTo>
                  <a:cubicBezTo>
                    <a:pt x="98" y="123"/>
                    <a:pt x="98" y="123"/>
                    <a:pt x="98" y="122"/>
                  </a:cubicBezTo>
                  <a:cubicBezTo>
                    <a:pt x="98" y="122"/>
                    <a:pt x="97" y="122"/>
                    <a:pt x="97" y="121"/>
                  </a:cubicBezTo>
                  <a:cubicBezTo>
                    <a:pt x="96" y="121"/>
                    <a:pt x="95" y="121"/>
                    <a:pt x="94" y="122"/>
                  </a:cubicBezTo>
                  <a:cubicBezTo>
                    <a:pt x="93" y="127"/>
                    <a:pt x="93" y="127"/>
                    <a:pt x="93" y="127"/>
                  </a:cubicBezTo>
                  <a:cubicBezTo>
                    <a:pt x="92" y="128"/>
                    <a:pt x="93" y="129"/>
                    <a:pt x="94" y="129"/>
                  </a:cubicBezTo>
                  <a:cubicBezTo>
                    <a:pt x="94" y="129"/>
                    <a:pt x="94" y="129"/>
                    <a:pt x="94" y="129"/>
                  </a:cubicBezTo>
                  <a:cubicBezTo>
                    <a:pt x="90" y="128"/>
                    <a:pt x="90" y="128"/>
                    <a:pt x="90" y="128"/>
                  </a:cubicBezTo>
                  <a:cubicBezTo>
                    <a:pt x="90" y="127"/>
                    <a:pt x="90" y="127"/>
                    <a:pt x="90" y="127"/>
                  </a:cubicBezTo>
                  <a:cubicBezTo>
                    <a:pt x="90" y="128"/>
                    <a:pt x="91" y="127"/>
                    <a:pt x="91" y="127"/>
                  </a:cubicBezTo>
                  <a:cubicBezTo>
                    <a:pt x="93" y="121"/>
                    <a:pt x="93" y="121"/>
                    <a:pt x="93" y="121"/>
                  </a:cubicBezTo>
                  <a:cubicBezTo>
                    <a:pt x="93" y="121"/>
                    <a:pt x="93" y="121"/>
                    <a:pt x="93" y="121"/>
                  </a:cubicBezTo>
                  <a:cubicBezTo>
                    <a:pt x="93" y="121"/>
                    <a:pt x="93" y="120"/>
                    <a:pt x="92" y="120"/>
                  </a:cubicBezTo>
                  <a:cubicBezTo>
                    <a:pt x="92" y="120"/>
                    <a:pt x="92" y="120"/>
                    <a:pt x="92" y="120"/>
                  </a:cubicBezTo>
                  <a:cubicBezTo>
                    <a:pt x="96" y="120"/>
                    <a:pt x="96" y="120"/>
                    <a:pt x="96" y="120"/>
                  </a:cubicBezTo>
                  <a:cubicBezTo>
                    <a:pt x="95" y="121"/>
                    <a:pt x="95" y="121"/>
                    <a:pt x="95" y="121"/>
                  </a:cubicBezTo>
                  <a:cubicBezTo>
                    <a:pt x="96" y="121"/>
                    <a:pt x="98" y="121"/>
                    <a:pt x="99" y="121"/>
                  </a:cubicBezTo>
                  <a:cubicBezTo>
                    <a:pt x="100" y="121"/>
                    <a:pt x="101" y="123"/>
                    <a:pt x="100" y="125"/>
                  </a:cubicBezTo>
                  <a:cubicBezTo>
                    <a:pt x="98" y="129"/>
                    <a:pt x="98" y="129"/>
                    <a:pt x="98" y="129"/>
                  </a:cubicBezTo>
                  <a:cubicBezTo>
                    <a:pt x="98" y="130"/>
                    <a:pt x="98" y="131"/>
                    <a:pt x="98" y="131"/>
                  </a:cubicBezTo>
                  <a:cubicBezTo>
                    <a:pt x="98" y="131"/>
                    <a:pt x="98" y="131"/>
                    <a:pt x="98" y="131"/>
                  </a:cubicBezTo>
                  <a:close/>
                  <a:moveTo>
                    <a:pt x="109" y="130"/>
                  </a:moveTo>
                  <a:cubicBezTo>
                    <a:pt x="108" y="131"/>
                    <a:pt x="107" y="132"/>
                    <a:pt x="107" y="132"/>
                  </a:cubicBezTo>
                  <a:cubicBezTo>
                    <a:pt x="106" y="133"/>
                    <a:pt x="105" y="133"/>
                    <a:pt x="104" y="133"/>
                  </a:cubicBezTo>
                  <a:cubicBezTo>
                    <a:pt x="103" y="132"/>
                    <a:pt x="102" y="132"/>
                    <a:pt x="102" y="131"/>
                  </a:cubicBezTo>
                  <a:cubicBezTo>
                    <a:pt x="101" y="129"/>
                    <a:pt x="101" y="128"/>
                    <a:pt x="101" y="127"/>
                  </a:cubicBezTo>
                  <a:cubicBezTo>
                    <a:pt x="102" y="126"/>
                    <a:pt x="102" y="125"/>
                    <a:pt x="103" y="124"/>
                  </a:cubicBezTo>
                  <a:cubicBezTo>
                    <a:pt x="104" y="123"/>
                    <a:pt x="106" y="123"/>
                    <a:pt x="107" y="123"/>
                  </a:cubicBezTo>
                  <a:cubicBezTo>
                    <a:pt x="108" y="123"/>
                    <a:pt x="108" y="123"/>
                    <a:pt x="109" y="124"/>
                  </a:cubicBezTo>
                  <a:cubicBezTo>
                    <a:pt x="109" y="125"/>
                    <a:pt x="110" y="125"/>
                    <a:pt x="109" y="126"/>
                  </a:cubicBezTo>
                  <a:cubicBezTo>
                    <a:pt x="109" y="126"/>
                    <a:pt x="109" y="126"/>
                    <a:pt x="109" y="126"/>
                  </a:cubicBezTo>
                  <a:cubicBezTo>
                    <a:pt x="108" y="126"/>
                    <a:pt x="108" y="126"/>
                    <a:pt x="108" y="126"/>
                  </a:cubicBezTo>
                  <a:cubicBezTo>
                    <a:pt x="108" y="126"/>
                    <a:pt x="108" y="126"/>
                    <a:pt x="108" y="126"/>
                  </a:cubicBezTo>
                  <a:cubicBezTo>
                    <a:pt x="108" y="125"/>
                    <a:pt x="108" y="125"/>
                    <a:pt x="108" y="125"/>
                  </a:cubicBezTo>
                  <a:cubicBezTo>
                    <a:pt x="108" y="125"/>
                    <a:pt x="108" y="124"/>
                    <a:pt x="108" y="124"/>
                  </a:cubicBezTo>
                  <a:cubicBezTo>
                    <a:pt x="107" y="123"/>
                    <a:pt x="107" y="123"/>
                    <a:pt x="107" y="123"/>
                  </a:cubicBezTo>
                  <a:cubicBezTo>
                    <a:pt x="106" y="123"/>
                    <a:pt x="105" y="123"/>
                    <a:pt x="104" y="124"/>
                  </a:cubicBezTo>
                  <a:cubicBezTo>
                    <a:pt x="104" y="124"/>
                    <a:pt x="104" y="125"/>
                    <a:pt x="103" y="126"/>
                  </a:cubicBezTo>
                  <a:cubicBezTo>
                    <a:pt x="103" y="127"/>
                    <a:pt x="103" y="128"/>
                    <a:pt x="104" y="129"/>
                  </a:cubicBezTo>
                  <a:cubicBezTo>
                    <a:pt x="104" y="129"/>
                    <a:pt x="105" y="130"/>
                    <a:pt x="106" y="130"/>
                  </a:cubicBezTo>
                  <a:cubicBezTo>
                    <a:pt x="106" y="131"/>
                    <a:pt x="107" y="131"/>
                    <a:pt x="109" y="130"/>
                  </a:cubicBezTo>
                  <a:cubicBezTo>
                    <a:pt x="109" y="130"/>
                    <a:pt x="109" y="130"/>
                    <a:pt x="109" y="130"/>
                  </a:cubicBezTo>
                  <a:close/>
                  <a:moveTo>
                    <a:pt x="119" y="132"/>
                  </a:moveTo>
                  <a:cubicBezTo>
                    <a:pt x="118" y="133"/>
                    <a:pt x="118" y="133"/>
                    <a:pt x="117" y="134"/>
                  </a:cubicBezTo>
                  <a:cubicBezTo>
                    <a:pt x="116" y="134"/>
                    <a:pt x="115" y="135"/>
                    <a:pt x="114" y="134"/>
                  </a:cubicBezTo>
                  <a:cubicBezTo>
                    <a:pt x="113" y="134"/>
                    <a:pt x="112" y="133"/>
                    <a:pt x="112" y="133"/>
                  </a:cubicBezTo>
                  <a:cubicBezTo>
                    <a:pt x="111" y="131"/>
                    <a:pt x="111" y="130"/>
                    <a:pt x="111" y="129"/>
                  </a:cubicBezTo>
                  <a:cubicBezTo>
                    <a:pt x="112" y="128"/>
                    <a:pt x="112" y="127"/>
                    <a:pt x="113" y="126"/>
                  </a:cubicBezTo>
                  <a:cubicBezTo>
                    <a:pt x="114" y="125"/>
                    <a:pt x="115" y="125"/>
                    <a:pt x="116" y="125"/>
                  </a:cubicBezTo>
                  <a:cubicBezTo>
                    <a:pt x="118" y="125"/>
                    <a:pt x="118" y="126"/>
                    <a:pt x="119" y="127"/>
                  </a:cubicBezTo>
                  <a:cubicBezTo>
                    <a:pt x="119" y="127"/>
                    <a:pt x="120" y="128"/>
                    <a:pt x="119" y="129"/>
                  </a:cubicBezTo>
                  <a:cubicBezTo>
                    <a:pt x="113" y="128"/>
                    <a:pt x="113" y="128"/>
                    <a:pt x="113" y="128"/>
                  </a:cubicBezTo>
                  <a:cubicBezTo>
                    <a:pt x="112" y="129"/>
                    <a:pt x="113" y="131"/>
                    <a:pt x="113" y="131"/>
                  </a:cubicBezTo>
                  <a:cubicBezTo>
                    <a:pt x="114" y="132"/>
                    <a:pt x="114" y="133"/>
                    <a:pt x="115" y="133"/>
                  </a:cubicBezTo>
                  <a:cubicBezTo>
                    <a:pt x="116" y="133"/>
                    <a:pt x="116" y="133"/>
                    <a:pt x="117" y="133"/>
                  </a:cubicBezTo>
                  <a:cubicBezTo>
                    <a:pt x="118" y="133"/>
                    <a:pt x="118" y="132"/>
                    <a:pt x="119" y="132"/>
                  </a:cubicBezTo>
                  <a:cubicBezTo>
                    <a:pt x="119" y="132"/>
                    <a:pt x="119" y="132"/>
                    <a:pt x="119" y="132"/>
                  </a:cubicBezTo>
                  <a:close/>
                  <a:moveTo>
                    <a:pt x="117" y="129"/>
                  </a:moveTo>
                  <a:cubicBezTo>
                    <a:pt x="117" y="127"/>
                    <a:pt x="116" y="126"/>
                    <a:pt x="115" y="126"/>
                  </a:cubicBezTo>
                  <a:cubicBezTo>
                    <a:pt x="114" y="125"/>
                    <a:pt x="113" y="126"/>
                    <a:pt x="112" y="128"/>
                  </a:cubicBezTo>
                  <a:cubicBezTo>
                    <a:pt x="117" y="129"/>
                    <a:pt x="117" y="129"/>
                    <a:pt x="117" y="129"/>
                  </a:cubicBezTo>
                  <a:close/>
                  <a:moveTo>
                    <a:pt x="133" y="135"/>
                  </a:moveTo>
                  <a:cubicBezTo>
                    <a:pt x="132" y="136"/>
                    <a:pt x="132" y="136"/>
                    <a:pt x="132" y="136"/>
                  </a:cubicBezTo>
                  <a:cubicBezTo>
                    <a:pt x="132" y="137"/>
                    <a:pt x="131" y="137"/>
                    <a:pt x="131" y="137"/>
                  </a:cubicBezTo>
                  <a:cubicBezTo>
                    <a:pt x="130" y="137"/>
                    <a:pt x="130" y="136"/>
                    <a:pt x="130" y="135"/>
                  </a:cubicBezTo>
                  <a:cubicBezTo>
                    <a:pt x="130" y="135"/>
                    <a:pt x="129" y="136"/>
                    <a:pt x="128" y="136"/>
                  </a:cubicBezTo>
                  <a:cubicBezTo>
                    <a:pt x="128" y="136"/>
                    <a:pt x="127" y="136"/>
                    <a:pt x="127" y="136"/>
                  </a:cubicBezTo>
                  <a:cubicBezTo>
                    <a:pt x="126" y="136"/>
                    <a:pt x="126" y="136"/>
                    <a:pt x="125" y="135"/>
                  </a:cubicBezTo>
                  <a:cubicBezTo>
                    <a:pt x="125" y="135"/>
                    <a:pt x="125" y="135"/>
                    <a:pt x="125" y="134"/>
                  </a:cubicBezTo>
                  <a:cubicBezTo>
                    <a:pt x="125" y="133"/>
                    <a:pt x="126" y="132"/>
                    <a:pt x="127" y="131"/>
                  </a:cubicBezTo>
                  <a:cubicBezTo>
                    <a:pt x="128" y="131"/>
                    <a:pt x="129" y="130"/>
                    <a:pt x="130" y="130"/>
                  </a:cubicBezTo>
                  <a:cubicBezTo>
                    <a:pt x="130" y="129"/>
                    <a:pt x="130" y="129"/>
                    <a:pt x="130" y="129"/>
                  </a:cubicBezTo>
                  <a:cubicBezTo>
                    <a:pt x="130" y="128"/>
                    <a:pt x="130" y="127"/>
                    <a:pt x="129" y="127"/>
                  </a:cubicBezTo>
                  <a:cubicBezTo>
                    <a:pt x="128" y="127"/>
                    <a:pt x="128" y="127"/>
                    <a:pt x="128" y="128"/>
                  </a:cubicBezTo>
                  <a:cubicBezTo>
                    <a:pt x="128" y="128"/>
                    <a:pt x="128" y="128"/>
                    <a:pt x="128" y="128"/>
                  </a:cubicBezTo>
                  <a:cubicBezTo>
                    <a:pt x="128" y="129"/>
                    <a:pt x="128" y="129"/>
                    <a:pt x="128" y="129"/>
                  </a:cubicBezTo>
                  <a:cubicBezTo>
                    <a:pt x="128" y="129"/>
                    <a:pt x="128" y="129"/>
                    <a:pt x="127" y="129"/>
                  </a:cubicBezTo>
                  <a:cubicBezTo>
                    <a:pt x="127" y="130"/>
                    <a:pt x="127" y="130"/>
                    <a:pt x="126" y="130"/>
                  </a:cubicBezTo>
                  <a:cubicBezTo>
                    <a:pt x="126" y="130"/>
                    <a:pt x="126" y="130"/>
                    <a:pt x="126" y="129"/>
                  </a:cubicBezTo>
                  <a:cubicBezTo>
                    <a:pt x="125" y="129"/>
                    <a:pt x="125" y="129"/>
                    <a:pt x="126" y="129"/>
                  </a:cubicBezTo>
                  <a:cubicBezTo>
                    <a:pt x="126" y="128"/>
                    <a:pt x="126" y="128"/>
                    <a:pt x="127" y="127"/>
                  </a:cubicBezTo>
                  <a:cubicBezTo>
                    <a:pt x="128" y="127"/>
                    <a:pt x="128" y="127"/>
                    <a:pt x="129" y="127"/>
                  </a:cubicBezTo>
                  <a:cubicBezTo>
                    <a:pt x="130" y="127"/>
                    <a:pt x="131" y="127"/>
                    <a:pt x="132" y="128"/>
                  </a:cubicBezTo>
                  <a:cubicBezTo>
                    <a:pt x="132" y="128"/>
                    <a:pt x="132" y="129"/>
                    <a:pt x="132" y="130"/>
                  </a:cubicBezTo>
                  <a:cubicBezTo>
                    <a:pt x="132" y="135"/>
                    <a:pt x="132" y="135"/>
                    <a:pt x="132" y="135"/>
                  </a:cubicBezTo>
                  <a:cubicBezTo>
                    <a:pt x="132" y="135"/>
                    <a:pt x="132" y="135"/>
                    <a:pt x="132" y="135"/>
                  </a:cubicBezTo>
                  <a:cubicBezTo>
                    <a:pt x="132" y="135"/>
                    <a:pt x="132" y="135"/>
                    <a:pt x="133" y="135"/>
                  </a:cubicBezTo>
                  <a:cubicBezTo>
                    <a:pt x="133" y="135"/>
                    <a:pt x="133" y="135"/>
                    <a:pt x="133" y="135"/>
                  </a:cubicBezTo>
                  <a:close/>
                  <a:moveTo>
                    <a:pt x="130" y="134"/>
                  </a:moveTo>
                  <a:cubicBezTo>
                    <a:pt x="130" y="131"/>
                    <a:pt x="130" y="131"/>
                    <a:pt x="130" y="131"/>
                  </a:cubicBezTo>
                  <a:cubicBezTo>
                    <a:pt x="129" y="131"/>
                    <a:pt x="128" y="131"/>
                    <a:pt x="128" y="131"/>
                  </a:cubicBezTo>
                  <a:cubicBezTo>
                    <a:pt x="127" y="132"/>
                    <a:pt x="126" y="132"/>
                    <a:pt x="126" y="133"/>
                  </a:cubicBezTo>
                  <a:cubicBezTo>
                    <a:pt x="126" y="134"/>
                    <a:pt x="127" y="135"/>
                    <a:pt x="128" y="135"/>
                  </a:cubicBezTo>
                  <a:cubicBezTo>
                    <a:pt x="128" y="135"/>
                    <a:pt x="129" y="135"/>
                    <a:pt x="130" y="134"/>
                  </a:cubicBezTo>
                  <a:close/>
                  <a:moveTo>
                    <a:pt x="144" y="136"/>
                  </a:moveTo>
                  <a:cubicBezTo>
                    <a:pt x="140" y="136"/>
                    <a:pt x="140" y="136"/>
                    <a:pt x="140" y="136"/>
                  </a:cubicBezTo>
                  <a:cubicBezTo>
                    <a:pt x="140" y="136"/>
                    <a:pt x="140" y="136"/>
                    <a:pt x="140" y="136"/>
                  </a:cubicBezTo>
                  <a:cubicBezTo>
                    <a:pt x="140" y="136"/>
                    <a:pt x="141" y="135"/>
                    <a:pt x="141" y="135"/>
                  </a:cubicBezTo>
                  <a:cubicBezTo>
                    <a:pt x="141" y="129"/>
                    <a:pt x="141" y="129"/>
                    <a:pt x="141" y="129"/>
                  </a:cubicBezTo>
                  <a:cubicBezTo>
                    <a:pt x="141" y="129"/>
                    <a:pt x="141" y="129"/>
                    <a:pt x="140" y="128"/>
                  </a:cubicBezTo>
                  <a:cubicBezTo>
                    <a:pt x="140" y="128"/>
                    <a:pt x="140" y="128"/>
                    <a:pt x="139" y="128"/>
                  </a:cubicBezTo>
                  <a:cubicBezTo>
                    <a:pt x="138" y="128"/>
                    <a:pt x="138" y="128"/>
                    <a:pt x="137" y="129"/>
                  </a:cubicBezTo>
                  <a:cubicBezTo>
                    <a:pt x="137" y="135"/>
                    <a:pt x="137" y="135"/>
                    <a:pt x="137" y="135"/>
                  </a:cubicBezTo>
                  <a:cubicBezTo>
                    <a:pt x="137" y="135"/>
                    <a:pt x="137" y="136"/>
                    <a:pt x="138" y="136"/>
                  </a:cubicBezTo>
                  <a:cubicBezTo>
                    <a:pt x="138" y="136"/>
                    <a:pt x="138" y="136"/>
                    <a:pt x="138" y="136"/>
                  </a:cubicBezTo>
                  <a:cubicBezTo>
                    <a:pt x="134" y="136"/>
                    <a:pt x="134" y="136"/>
                    <a:pt x="134" y="136"/>
                  </a:cubicBezTo>
                  <a:cubicBezTo>
                    <a:pt x="134" y="136"/>
                    <a:pt x="134" y="136"/>
                    <a:pt x="134" y="136"/>
                  </a:cubicBezTo>
                  <a:cubicBezTo>
                    <a:pt x="134" y="136"/>
                    <a:pt x="135" y="135"/>
                    <a:pt x="135" y="135"/>
                  </a:cubicBezTo>
                  <a:cubicBezTo>
                    <a:pt x="135" y="129"/>
                    <a:pt x="135" y="129"/>
                    <a:pt x="135" y="129"/>
                  </a:cubicBezTo>
                  <a:cubicBezTo>
                    <a:pt x="135" y="129"/>
                    <a:pt x="135" y="128"/>
                    <a:pt x="134" y="128"/>
                  </a:cubicBezTo>
                  <a:cubicBezTo>
                    <a:pt x="134" y="128"/>
                    <a:pt x="134" y="128"/>
                    <a:pt x="133" y="128"/>
                  </a:cubicBezTo>
                  <a:cubicBezTo>
                    <a:pt x="133" y="128"/>
                    <a:pt x="133" y="128"/>
                    <a:pt x="133" y="128"/>
                  </a:cubicBezTo>
                  <a:cubicBezTo>
                    <a:pt x="136" y="127"/>
                    <a:pt x="136" y="127"/>
                    <a:pt x="136" y="127"/>
                  </a:cubicBezTo>
                  <a:cubicBezTo>
                    <a:pt x="136" y="128"/>
                    <a:pt x="136" y="128"/>
                    <a:pt x="136" y="128"/>
                  </a:cubicBezTo>
                  <a:cubicBezTo>
                    <a:pt x="137" y="127"/>
                    <a:pt x="138" y="127"/>
                    <a:pt x="140" y="127"/>
                  </a:cubicBezTo>
                  <a:cubicBezTo>
                    <a:pt x="141" y="127"/>
                    <a:pt x="142" y="127"/>
                    <a:pt x="142" y="130"/>
                  </a:cubicBezTo>
                  <a:cubicBezTo>
                    <a:pt x="142" y="135"/>
                    <a:pt x="142" y="135"/>
                    <a:pt x="142" y="135"/>
                  </a:cubicBezTo>
                  <a:cubicBezTo>
                    <a:pt x="143" y="135"/>
                    <a:pt x="143" y="136"/>
                    <a:pt x="144" y="136"/>
                  </a:cubicBezTo>
                  <a:cubicBezTo>
                    <a:pt x="144" y="136"/>
                    <a:pt x="144" y="136"/>
                    <a:pt x="144" y="136"/>
                  </a:cubicBezTo>
                  <a:close/>
                  <a:moveTo>
                    <a:pt x="155" y="134"/>
                  </a:moveTo>
                  <a:cubicBezTo>
                    <a:pt x="154" y="135"/>
                    <a:pt x="153" y="135"/>
                    <a:pt x="152" y="136"/>
                  </a:cubicBezTo>
                  <a:cubicBezTo>
                    <a:pt x="152" y="134"/>
                    <a:pt x="152" y="134"/>
                    <a:pt x="152" y="134"/>
                  </a:cubicBezTo>
                  <a:cubicBezTo>
                    <a:pt x="151" y="135"/>
                    <a:pt x="150" y="136"/>
                    <a:pt x="149" y="136"/>
                  </a:cubicBezTo>
                  <a:cubicBezTo>
                    <a:pt x="148" y="136"/>
                    <a:pt x="148" y="136"/>
                    <a:pt x="147" y="135"/>
                  </a:cubicBezTo>
                  <a:cubicBezTo>
                    <a:pt x="146" y="134"/>
                    <a:pt x="145" y="133"/>
                    <a:pt x="145" y="131"/>
                  </a:cubicBezTo>
                  <a:cubicBezTo>
                    <a:pt x="145" y="130"/>
                    <a:pt x="146" y="129"/>
                    <a:pt x="146" y="128"/>
                  </a:cubicBezTo>
                  <a:cubicBezTo>
                    <a:pt x="146" y="127"/>
                    <a:pt x="148" y="126"/>
                    <a:pt x="149" y="126"/>
                  </a:cubicBezTo>
                  <a:cubicBezTo>
                    <a:pt x="150" y="126"/>
                    <a:pt x="150" y="126"/>
                    <a:pt x="151" y="127"/>
                  </a:cubicBezTo>
                  <a:cubicBezTo>
                    <a:pt x="150" y="124"/>
                    <a:pt x="150" y="124"/>
                    <a:pt x="150" y="124"/>
                  </a:cubicBezTo>
                  <a:cubicBezTo>
                    <a:pt x="150" y="123"/>
                    <a:pt x="150" y="123"/>
                    <a:pt x="150" y="123"/>
                  </a:cubicBezTo>
                  <a:cubicBezTo>
                    <a:pt x="150" y="123"/>
                    <a:pt x="150" y="123"/>
                    <a:pt x="149" y="123"/>
                  </a:cubicBezTo>
                  <a:cubicBezTo>
                    <a:pt x="149" y="123"/>
                    <a:pt x="149" y="123"/>
                    <a:pt x="149" y="123"/>
                  </a:cubicBezTo>
                  <a:cubicBezTo>
                    <a:pt x="150" y="123"/>
                    <a:pt x="150" y="122"/>
                    <a:pt x="152" y="121"/>
                  </a:cubicBezTo>
                  <a:cubicBezTo>
                    <a:pt x="153" y="133"/>
                    <a:pt x="153" y="133"/>
                    <a:pt x="153" y="133"/>
                  </a:cubicBezTo>
                  <a:cubicBezTo>
                    <a:pt x="153" y="134"/>
                    <a:pt x="153" y="134"/>
                    <a:pt x="153" y="134"/>
                  </a:cubicBezTo>
                  <a:cubicBezTo>
                    <a:pt x="154" y="134"/>
                    <a:pt x="155" y="134"/>
                    <a:pt x="155" y="134"/>
                  </a:cubicBezTo>
                  <a:cubicBezTo>
                    <a:pt x="155" y="134"/>
                    <a:pt x="155" y="134"/>
                    <a:pt x="155" y="134"/>
                  </a:cubicBezTo>
                  <a:close/>
                  <a:moveTo>
                    <a:pt x="152" y="133"/>
                  </a:moveTo>
                  <a:cubicBezTo>
                    <a:pt x="152" y="129"/>
                    <a:pt x="152" y="129"/>
                    <a:pt x="152" y="129"/>
                  </a:cubicBezTo>
                  <a:cubicBezTo>
                    <a:pt x="152" y="128"/>
                    <a:pt x="151" y="128"/>
                    <a:pt x="151" y="127"/>
                  </a:cubicBezTo>
                  <a:cubicBezTo>
                    <a:pt x="150" y="127"/>
                    <a:pt x="150" y="127"/>
                    <a:pt x="149" y="127"/>
                  </a:cubicBezTo>
                  <a:cubicBezTo>
                    <a:pt x="148" y="127"/>
                    <a:pt x="148" y="127"/>
                    <a:pt x="147" y="128"/>
                  </a:cubicBezTo>
                  <a:cubicBezTo>
                    <a:pt x="147" y="129"/>
                    <a:pt x="147" y="130"/>
                    <a:pt x="147" y="131"/>
                  </a:cubicBezTo>
                  <a:cubicBezTo>
                    <a:pt x="147" y="132"/>
                    <a:pt x="147" y="133"/>
                    <a:pt x="148" y="134"/>
                  </a:cubicBezTo>
                  <a:cubicBezTo>
                    <a:pt x="148" y="135"/>
                    <a:pt x="149" y="135"/>
                    <a:pt x="150" y="135"/>
                  </a:cubicBezTo>
                  <a:cubicBezTo>
                    <a:pt x="150" y="135"/>
                    <a:pt x="150" y="135"/>
                    <a:pt x="151" y="135"/>
                  </a:cubicBezTo>
                  <a:cubicBezTo>
                    <a:pt x="152" y="134"/>
                    <a:pt x="152" y="134"/>
                    <a:pt x="152" y="133"/>
                  </a:cubicBezTo>
                  <a:close/>
                  <a:moveTo>
                    <a:pt x="170" y="122"/>
                  </a:moveTo>
                  <a:cubicBezTo>
                    <a:pt x="170" y="122"/>
                    <a:pt x="170" y="122"/>
                    <a:pt x="170" y="122"/>
                  </a:cubicBezTo>
                  <a:cubicBezTo>
                    <a:pt x="169" y="121"/>
                    <a:pt x="169" y="120"/>
                    <a:pt x="169" y="120"/>
                  </a:cubicBezTo>
                  <a:cubicBezTo>
                    <a:pt x="168" y="120"/>
                    <a:pt x="168" y="120"/>
                    <a:pt x="167" y="120"/>
                  </a:cubicBezTo>
                  <a:cubicBezTo>
                    <a:pt x="165" y="120"/>
                    <a:pt x="165" y="120"/>
                    <a:pt x="165" y="120"/>
                  </a:cubicBezTo>
                  <a:cubicBezTo>
                    <a:pt x="167" y="131"/>
                    <a:pt x="167" y="131"/>
                    <a:pt x="167" y="131"/>
                  </a:cubicBezTo>
                  <a:cubicBezTo>
                    <a:pt x="168" y="132"/>
                    <a:pt x="168" y="132"/>
                    <a:pt x="170" y="132"/>
                  </a:cubicBezTo>
                  <a:cubicBezTo>
                    <a:pt x="170" y="132"/>
                    <a:pt x="170" y="132"/>
                    <a:pt x="170" y="132"/>
                  </a:cubicBezTo>
                  <a:cubicBezTo>
                    <a:pt x="164" y="133"/>
                    <a:pt x="164" y="133"/>
                    <a:pt x="164" y="133"/>
                  </a:cubicBezTo>
                  <a:cubicBezTo>
                    <a:pt x="164" y="133"/>
                    <a:pt x="164" y="133"/>
                    <a:pt x="164" y="133"/>
                  </a:cubicBezTo>
                  <a:cubicBezTo>
                    <a:pt x="165" y="133"/>
                    <a:pt x="166" y="132"/>
                    <a:pt x="165" y="131"/>
                  </a:cubicBezTo>
                  <a:cubicBezTo>
                    <a:pt x="163" y="121"/>
                    <a:pt x="163" y="121"/>
                    <a:pt x="163" y="121"/>
                  </a:cubicBezTo>
                  <a:cubicBezTo>
                    <a:pt x="161" y="121"/>
                    <a:pt x="161" y="121"/>
                    <a:pt x="161" y="121"/>
                  </a:cubicBezTo>
                  <a:cubicBezTo>
                    <a:pt x="160" y="121"/>
                    <a:pt x="160" y="122"/>
                    <a:pt x="159" y="122"/>
                  </a:cubicBezTo>
                  <a:cubicBezTo>
                    <a:pt x="159" y="123"/>
                    <a:pt x="159" y="123"/>
                    <a:pt x="159" y="124"/>
                  </a:cubicBezTo>
                  <a:cubicBezTo>
                    <a:pt x="159" y="124"/>
                    <a:pt x="159" y="124"/>
                    <a:pt x="159" y="124"/>
                  </a:cubicBezTo>
                  <a:cubicBezTo>
                    <a:pt x="158" y="121"/>
                    <a:pt x="158" y="121"/>
                    <a:pt x="158" y="121"/>
                  </a:cubicBezTo>
                  <a:cubicBezTo>
                    <a:pt x="169" y="118"/>
                    <a:pt x="169" y="118"/>
                    <a:pt x="169" y="118"/>
                  </a:cubicBezTo>
                  <a:cubicBezTo>
                    <a:pt x="170" y="122"/>
                    <a:pt x="170" y="122"/>
                    <a:pt x="170" y="122"/>
                  </a:cubicBezTo>
                  <a:close/>
                  <a:moveTo>
                    <a:pt x="181" y="125"/>
                  </a:moveTo>
                  <a:cubicBezTo>
                    <a:pt x="181" y="126"/>
                    <a:pt x="181" y="127"/>
                    <a:pt x="180" y="128"/>
                  </a:cubicBezTo>
                  <a:cubicBezTo>
                    <a:pt x="180" y="129"/>
                    <a:pt x="179" y="130"/>
                    <a:pt x="178" y="130"/>
                  </a:cubicBezTo>
                  <a:cubicBezTo>
                    <a:pt x="177" y="131"/>
                    <a:pt x="176" y="131"/>
                    <a:pt x="176" y="130"/>
                  </a:cubicBezTo>
                  <a:cubicBezTo>
                    <a:pt x="174" y="129"/>
                    <a:pt x="174" y="128"/>
                    <a:pt x="173" y="127"/>
                  </a:cubicBezTo>
                  <a:cubicBezTo>
                    <a:pt x="173" y="126"/>
                    <a:pt x="173" y="125"/>
                    <a:pt x="173" y="123"/>
                  </a:cubicBezTo>
                  <a:cubicBezTo>
                    <a:pt x="174" y="122"/>
                    <a:pt x="174" y="121"/>
                    <a:pt x="176" y="121"/>
                  </a:cubicBezTo>
                  <a:cubicBezTo>
                    <a:pt x="177" y="121"/>
                    <a:pt x="178" y="121"/>
                    <a:pt x="178" y="121"/>
                  </a:cubicBezTo>
                  <a:cubicBezTo>
                    <a:pt x="179" y="121"/>
                    <a:pt x="180" y="122"/>
                    <a:pt x="180" y="123"/>
                  </a:cubicBezTo>
                  <a:cubicBezTo>
                    <a:pt x="174" y="125"/>
                    <a:pt x="174" y="125"/>
                    <a:pt x="174" y="125"/>
                  </a:cubicBezTo>
                  <a:cubicBezTo>
                    <a:pt x="175" y="126"/>
                    <a:pt x="176" y="127"/>
                    <a:pt x="176" y="128"/>
                  </a:cubicBezTo>
                  <a:cubicBezTo>
                    <a:pt x="177" y="129"/>
                    <a:pt x="178" y="129"/>
                    <a:pt x="179" y="128"/>
                  </a:cubicBezTo>
                  <a:cubicBezTo>
                    <a:pt x="180" y="128"/>
                    <a:pt x="180" y="127"/>
                    <a:pt x="181" y="127"/>
                  </a:cubicBezTo>
                  <a:cubicBezTo>
                    <a:pt x="180" y="127"/>
                    <a:pt x="181" y="126"/>
                    <a:pt x="181" y="125"/>
                  </a:cubicBezTo>
                  <a:cubicBezTo>
                    <a:pt x="181" y="125"/>
                    <a:pt x="181" y="125"/>
                    <a:pt x="181" y="125"/>
                  </a:cubicBezTo>
                  <a:close/>
                  <a:moveTo>
                    <a:pt x="178" y="123"/>
                  </a:moveTo>
                  <a:cubicBezTo>
                    <a:pt x="177" y="122"/>
                    <a:pt x="176" y="121"/>
                    <a:pt x="175" y="122"/>
                  </a:cubicBezTo>
                  <a:cubicBezTo>
                    <a:pt x="174" y="122"/>
                    <a:pt x="173" y="123"/>
                    <a:pt x="173" y="125"/>
                  </a:cubicBezTo>
                  <a:cubicBezTo>
                    <a:pt x="178" y="123"/>
                    <a:pt x="178" y="123"/>
                    <a:pt x="178" y="123"/>
                  </a:cubicBezTo>
                  <a:close/>
                  <a:moveTo>
                    <a:pt x="190" y="122"/>
                  </a:moveTo>
                  <a:cubicBezTo>
                    <a:pt x="190" y="123"/>
                    <a:pt x="190" y="124"/>
                    <a:pt x="190" y="125"/>
                  </a:cubicBezTo>
                  <a:cubicBezTo>
                    <a:pt x="189" y="126"/>
                    <a:pt x="188" y="127"/>
                    <a:pt x="188" y="127"/>
                  </a:cubicBezTo>
                  <a:cubicBezTo>
                    <a:pt x="186" y="127"/>
                    <a:pt x="186" y="127"/>
                    <a:pt x="184" y="127"/>
                  </a:cubicBezTo>
                  <a:cubicBezTo>
                    <a:pt x="183" y="127"/>
                    <a:pt x="182" y="125"/>
                    <a:pt x="182" y="124"/>
                  </a:cubicBezTo>
                  <a:cubicBezTo>
                    <a:pt x="182" y="123"/>
                    <a:pt x="182" y="122"/>
                    <a:pt x="182" y="121"/>
                  </a:cubicBezTo>
                  <a:cubicBezTo>
                    <a:pt x="182" y="119"/>
                    <a:pt x="183" y="119"/>
                    <a:pt x="185" y="118"/>
                  </a:cubicBezTo>
                  <a:cubicBezTo>
                    <a:pt x="186" y="118"/>
                    <a:pt x="186" y="118"/>
                    <a:pt x="187" y="118"/>
                  </a:cubicBezTo>
                  <a:cubicBezTo>
                    <a:pt x="188" y="118"/>
                    <a:pt x="188" y="118"/>
                    <a:pt x="188" y="119"/>
                  </a:cubicBezTo>
                  <a:cubicBezTo>
                    <a:pt x="188" y="119"/>
                    <a:pt x="188" y="119"/>
                    <a:pt x="188" y="119"/>
                  </a:cubicBezTo>
                  <a:cubicBezTo>
                    <a:pt x="188" y="120"/>
                    <a:pt x="188" y="120"/>
                    <a:pt x="188" y="120"/>
                  </a:cubicBezTo>
                  <a:cubicBezTo>
                    <a:pt x="188" y="120"/>
                    <a:pt x="188" y="120"/>
                    <a:pt x="187" y="120"/>
                  </a:cubicBezTo>
                  <a:cubicBezTo>
                    <a:pt x="187" y="120"/>
                    <a:pt x="187" y="119"/>
                    <a:pt x="187" y="119"/>
                  </a:cubicBezTo>
                  <a:cubicBezTo>
                    <a:pt x="187" y="119"/>
                    <a:pt x="186" y="119"/>
                    <a:pt x="186" y="119"/>
                  </a:cubicBezTo>
                  <a:cubicBezTo>
                    <a:pt x="186" y="119"/>
                    <a:pt x="185" y="119"/>
                    <a:pt x="185" y="119"/>
                  </a:cubicBezTo>
                  <a:cubicBezTo>
                    <a:pt x="184" y="119"/>
                    <a:pt x="183" y="120"/>
                    <a:pt x="183" y="121"/>
                  </a:cubicBezTo>
                  <a:cubicBezTo>
                    <a:pt x="183" y="121"/>
                    <a:pt x="183" y="122"/>
                    <a:pt x="184" y="123"/>
                  </a:cubicBezTo>
                  <a:cubicBezTo>
                    <a:pt x="184" y="124"/>
                    <a:pt x="185" y="125"/>
                    <a:pt x="186" y="125"/>
                  </a:cubicBezTo>
                  <a:cubicBezTo>
                    <a:pt x="186" y="126"/>
                    <a:pt x="187" y="126"/>
                    <a:pt x="188" y="126"/>
                  </a:cubicBezTo>
                  <a:cubicBezTo>
                    <a:pt x="189" y="125"/>
                    <a:pt x="190" y="124"/>
                    <a:pt x="190" y="122"/>
                  </a:cubicBezTo>
                  <a:cubicBezTo>
                    <a:pt x="190" y="122"/>
                    <a:pt x="190" y="122"/>
                    <a:pt x="190" y="122"/>
                  </a:cubicBezTo>
                  <a:close/>
                  <a:moveTo>
                    <a:pt x="202" y="120"/>
                  </a:moveTo>
                  <a:cubicBezTo>
                    <a:pt x="198" y="122"/>
                    <a:pt x="198" y="122"/>
                    <a:pt x="198" y="122"/>
                  </a:cubicBezTo>
                  <a:cubicBezTo>
                    <a:pt x="198" y="121"/>
                    <a:pt x="198" y="121"/>
                    <a:pt x="198" y="121"/>
                  </a:cubicBezTo>
                  <a:cubicBezTo>
                    <a:pt x="199" y="121"/>
                    <a:pt x="199" y="121"/>
                    <a:pt x="198" y="120"/>
                  </a:cubicBezTo>
                  <a:cubicBezTo>
                    <a:pt x="196" y="115"/>
                    <a:pt x="196" y="115"/>
                    <a:pt x="196" y="115"/>
                  </a:cubicBezTo>
                  <a:cubicBezTo>
                    <a:pt x="195" y="114"/>
                    <a:pt x="195" y="114"/>
                    <a:pt x="194" y="115"/>
                  </a:cubicBezTo>
                  <a:cubicBezTo>
                    <a:pt x="193" y="115"/>
                    <a:pt x="192" y="116"/>
                    <a:pt x="192" y="117"/>
                  </a:cubicBezTo>
                  <a:cubicBezTo>
                    <a:pt x="194" y="121"/>
                    <a:pt x="194" y="121"/>
                    <a:pt x="194" y="121"/>
                  </a:cubicBezTo>
                  <a:cubicBezTo>
                    <a:pt x="195" y="122"/>
                    <a:pt x="196" y="122"/>
                    <a:pt x="196" y="122"/>
                  </a:cubicBezTo>
                  <a:cubicBezTo>
                    <a:pt x="196" y="122"/>
                    <a:pt x="196" y="122"/>
                    <a:pt x="196" y="122"/>
                  </a:cubicBezTo>
                  <a:cubicBezTo>
                    <a:pt x="192" y="124"/>
                    <a:pt x="192" y="124"/>
                    <a:pt x="192" y="124"/>
                  </a:cubicBezTo>
                  <a:cubicBezTo>
                    <a:pt x="192" y="124"/>
                    <a:pt x="192" y="124"/>
                    <a:pt x="192" y="124"/>
                  </a:cubicBezTo>
                  <a:cubicBezTo>
                    <a:pt x="193" y="123"/>
                    <a:pt x="193" y="123"/>
                    <a:pt x="192" y="122"/>
                  </a:cubicBezTo>
                  <a:cubicBezTo>
                    <a:pt x="188" y="113"/>
                    <a:pt x="188" y="113"/>
                    <a:pt x="188" y="113"/>
                  </a:cubicBezTo>
                  <a:cubicBezTo>
                    <a:pt x="187" y="113"/>
                    <a:pt x="187" y="113"/>
                    <a:pt x="187" y="113"/>
                  </a:cubicBezTo>
                  <a:cubicBezTo>
                    <a:pt x="187" y="113"/>
                    <a:pt x="186" y="113"/>
                    <a:pt x="186" y="113"/>
                  </a:cubicBezTo>
                  <a:cubicBezTo>
                    <a:pt x="186" y="113"/>
                    <a:pt x="186" y="113"/>
                    <a:pt x="186" y="113"/>
                  </a:cubicBezTo>
                  <a:cubicBezTo>
                    <a:pt x="186" y="112"/>
                    <a:pt x="187" y="111"/>
                    <a:pt x="188" y="110"/>
                  </a:cubicBezTo>
                  <a:cubicBezTo>
                    <a:pt x="191" y="116"/>
                    <a:pt x="191" y="116"/>
                    <a:pt x="191" y="116"/>
                  </a:cubicBezTo>
                  <a:cubicBezTo>
                    <a:pt x="192" y="114"/>
                    <a:pt x="192" y="113"/>
                    <a:pt x="193" y="113"/>
                  </a:cubicBezTo>
                  <a:cubicBezTo>
                    <a:pt x="195" y="112"/>
                    <a:pt x="196" y="113"/>
                    <a:pt x="197" y="115"/>
                  </a:cubicBezTo>
                  <a:cubicBezTo>
                    <a:pt x="199" y="119"/>
                    <a:pt x="199" y="119"/>
                    <a:pt x="199" y="119"/>
                  </a:cubicBezTo>
                  <a:cubicBezTo>
                    <a:pt x="200" y="120"/>
                    <a:pt x="201" y="120"/>
                    <a:pt x="202" y="120"/>
                  </a:cubicBezTo>
                  <a:cubicBezTo>
                    <a:pt x="202" y="120"/>
                    <a:pt x="202" y="120"/>
                    <a:pt x="202" y="120"/>
                  </a:cubicBezTo>
                  <a:close/>
                  <a:moveTo>
                    <a:pt x="212" y="114"/>
                  </a:moveTo>
                  <a:cubicBezTo>
                    <a:pt x="208" y="116"/>
                    <a:pt x="208" y="116"/>
                    <a:pt x="208" y="116"/>
                  </a:cubicBezTo>
                  <a:cubicBezTo>
                    <a:pt x="208" y="116"/>
                    <a:pt x="208" y="116"/>
                    <a:pt x="208" y="116"/>
                  </a:cubicBezTo>
                  <a:cubicBezTo>
                    <a:pt x="209" y="115"/>
                    <a:pt x="209" y="115"/>
                    <a:pt x="209" y="114"/>
                  </a:cubicBezTo>
                  <a:cubicBezTo>
                    <a:pt x="206" y="110"/>
                    <a:pt x="206" y="110"/>
                    <a:pt x="206" y="110"/>
                  </a:cubicBezTo>
                  <a:cubicBezTo>
                    <a:pt x="206" y="109"/>
                    <a:pt x="206" y="109"/>
                    <a:pt x="206" y="109"/>
                  </a:cubicBezTo>
                  <a:cubicBezTo>
                    <a:pt x="205" y="109"/>
                    <a:pt x="205" y="109"/>
                    <a:pt x="204" y="109"/>
                  </a:cubicBezTo>
                  <a:cubicBezTo>
                    <a:pt x="203" y="110"/>
                    <a:pt x="202" y="111"/>
                    <a:pt x="202" y="111"/>
                  </a:cubicBezTo>
                  <a:cubicBezTo>
                    <a:pt x="205" y="116"/>
                    <a:pt x="205" y="116"/>
                    <a:pt x="205" y="116"/>
                  </a:cubicBezTo>
                  <a:cubicBezTo>
                    <a:pt x="206" y="117"/>
                    <a:pt x="206" y="117"/>
                    <a:pt x="207" y="117"/>
                  </a:cubicBezTo>
                  <a:cubicBezTo>
                    <a:pt x="207" y="117"/>
                    <a:pt x="207" y="117"/>
                    <a:pt x="207" y="117"/>
                  </a:cubicBezTo>
                  <a:cubicBezTo>
                    <a:pt x="203" y="119"/>
                    <a:pt x="203" y="119"/>
                    <a:pt x="203" y="119"/>
                  </a:cubicBezTo>
                  <a:cubicBezTo>
                    <a:pt x="203" y="119"/>
                    <a:pt x="203" y="119"/>
                    <a:pt x="203" y="119"/>
                  </a:cubicBezTo>
                  <a:cubicBezTo>
                    <a:pt x="204" y="119"/>
                    <a:pt x="204" y="118"/>
                    <a:pt x="204" y="117"/>
                  </a:cubicBezTo>
                  <a:cubicBezTo>
                    <a:pt x="201" y="113"/>
                    <a:pt x="201" y="113"/>
                    <a:pt x="201" y="113"/>
                  </a:cubicBezTo>
                  <a:cubicBezTo>
                    <a:pt x="200" y="112"/>
                    <a:pt x="200" y="112"/>
                    <a:pt x="200" y="112"/>
                  </a:cubicBezTo>
                  <a:cubicBezTo>
                    <a:pt x="200" y="112"/>
                    <a:pt x="200" y="112"/>
                    <a:pt x="199" y="113"/>
                  </a:cubicBezTo>
                  <a:cubicBezTo>
                    <a:pt x="199" y="112"/>
                    <a:pt x="199" y="112"/>
                    <a:pt x="199" y="112"/>
                  </a:cubicBezTo>
                  <a:cubicBezTo>
                    <a:pt x="201" y="110"/>
                    <a:pt x="201" y="110"/>
                    <a:pt x="201" y="110"/>
                  </a:cubicBezTo>
                  <a:cubicBezTo>
                    <a:pt x="202" y="111"/>
                    <a:pt x="202" y="111"/>
                    <a:pt x="202" y="111"/>
                  </a:cubicBezTo>
                  <a:cubicBezTo>
                    <a:pt x="202" y="110"/>
                    <a:pt x="203" y="109"/>
                    <a:pt x="204" y="108"/>
                  </a:cubicBezTo>
                  <a:cubicBezTo>
                    <a:pt x="205" y="107"/>
                    <a:pt x="206" y="108"/>
                    <a:pt x="208" y="110"/>
                  </a:cubicBezTo>
                  <a:cubicBezTo>
                    <a:pt x="210" y="114"/>
                    <a:pt x="210" y="114"/>
                    <a:pt x="210" y="114"/>
                  </a:cubicBezTo>
                  <a:cubicBezTo>
                    <a:pt x="210" y="114"/>
                    <a:pt x="211" y="115"/>
                    <a:pt x="212" y="114"/>
                  </a:cubicBezTo>
                  <a:cubicBezTo>
                    <a:pt x="212" y="114"/>
                    <a:pt x="212" y="114"/>
                    <a:pt x="212" y="114"/>
                  </a:cubicBezTo>
                  <a:close/>
                  <a:moveTo>
                    <a:pt x="218" y="104"/>
                  </a:moveTo>
                  <a:cubicBezTo>
                    <a:pt x="219" y="105"/>
                    <a:pt x="219" y="107"/>
                    <a:pt x="219" y="108"/>
                  </a:cubicBezTo>
                  <a:cubicBezTo>
                    <a:pt x="219" y="109"/>
                    <a:pt x="218" y="110"/>
                    <a:pt x="217" y="111"/>
                  </a:cubicBezTo>
                  <a:cubicBezTo>
                    <a:pt x="216" y="112"/>
                    <a:pt x="215" y="112"/>
                    <a:pt x="214" y="112"/>
                  </a:cubicBezTo>
                  <a:cubicBezTo>
                    <a:pt x="212" y="111"/>
                    <a:pt x="211" y="111"/>
                    <a:pt x="210" y="110"/>
                  </a:cubicBezTo>
                  <a:cubicBezTo>
                    <a:pt x="210" y="109"/>
                    <a:pt x="209" y="107"/>
                    <a:pt x="209" y="106"/>
                  </a:cubicBezTo>
                  <a:cubicBezTo>
                    <a:pt x="209" y="105"/>
                    <a:pt x="210" y="104"/>
                    <a:pt x="211" y="103"/>
                  </a:cubicBezTo>
                  <a:cubicBezTo>
                    <a:pt x="212" y="102"/>
                    <a:pt x="214" y="102"/>
                    <a:pt x="215" y="102"/>
                  </a:cubicBezTo>
                  <a:cubicBezTo>
                    <a:pt x="216" y="102"/>
                    <a:pt x="217" y="103"/>
                    <a:pt x="218" y="104"/>
                  </a:cubicBezTo>
                  <a:close/>
                  <a:moveTo>
                    <a:pt x="217" y="106"/>
                  </a:moveTo>
                  <a:cubicBezTo>
                    <a:pt x="216" y="105"/>
                    <a:pt x="215" y="104"/>
                    <a:pt x="214" y="103"/>
                  </a:cubicBezTo>
                  <a:cubicBezTo>
                    <a:pt x="213" y="103"/>
                    <a:pt x="212" y="103"/>
                    <a:pt x="212" y="103"/>
                  </a:cubicBezTo>
                  <a:cubicBezTo>
                    <a:pt x="211" y="104"/>
                    <a:pt x="211" y="105"/>
                    <a:pt x="211" y="105"/>
                  </a:cubicBezTo>
                  <a:cubicBezTo>
                    <a:pt x="211" y="106"/>
                    <a:pt x="211" y="107"/>
                    <a:pt x="212" y="108"/>
                  </a:cubicBezTo>
                  <a:cubicBezTo>
                    <a:pt x="212" y="109"/>
                    <a:pt x="213" y="110"/>
                    <a:pt x="214" y="110"/>
                  </a:cubicBezTo>
                  <a:cubicBezTo>
                    <a:pt x="215" y="111"/>
                    <a:pt x="216" y="111"/>
                    <a:pt x="217" y="110"/>
                  </a:cubicBezTo>
                  <a:cubicBezTo>
                    <a:pt x="218" y="110"/>
                    <a:pt x="218" y="109"/>
                    <a:pt x="218" y="108"/>
                  </a:cubicBezTo>
                  <a:cubicBezTo>
                    <a:pt x="218" y="107"/>
                    <a:pt x="217" y="107"/>
                    <a:pt x="217" y="106"/>
                  </a:cubicBezTo>
                  <a:close/>
                  <a:moveTo>
                    <a:pt x="226" y="103"/>
                  </a:moveTo>
                  <a:cubicBezTo>
                    <a:pt x="222" y="107"/>
                    <a:pt x="222" y="107"/>
                    <a:pt x="222" y="107"/>
                  </a:cubicBezTo>
                  <a:cubicBezTo>
                    <a:pt x="222" y="106"/>
                    <a:pt x="222" y="106"/>
                    <a:pt x="222" y="106"/>
                  </a:cubicBezTo>
                  <a:cubicBezTo>
                    <a:pt x="223" y="105"/>
                    <a:pt x="223" y="105"/>
                    <a:pt x="223" y="104"/>
                  </a:cubicBezTo>
                  <a:cubicBezTo>
                    <a:pt x="216" y="97"/>
                    <a:pt x="216" y="97"/>
                    <a:pt x="216" y="97"/>
                  </a:cubicBezTo>
                  <a:cubicBezTo>
                    <a:pt x="216" y="96"/>
                    <a:pt x="216" y="96"/>
                    <a:pt x="215" y="96"/>
                  </a:cubicBezTo>
                  <a:cubicBezTo>
                    <a:pt x="215" y="96"/>
                    <a:pt x="215" y="96"/>
                    <a:pt x="214" y="97"/>
                  </a:cubicBezTo>
                  <a:cubicBezTo>
                    <a:pt x="214" y="97"/>
                    <a:pt x="214" y="97"/>
                    <a:pt x="214" y="97"/>
                  </a:cubicBezTo>
                  <a:cubicBezTo>
                    <a:pt x="214" y="97"/>
                    <a:pt x="214" y="97"/>
                    <a:pt x="214" y="97"/>
                  </a:cubicBezTo>
                  <a:cubicBezTo>
                    <a:pt x="214" y="96"/>
                    <a:pt x="215" y="95"/>
                    <a:pt x="216" y="94"/>
                  </a:cubicBezTo>
                  <a:cubicBezTo>
                    <a:pt x="224" y="103"/>
                    <a:pt x="224" y="103"/>
                    <a:pt x="224" y="103"/>
                  </a:cubicBezTo>
                  <a:cubicBezTo>
                    <a:pt x="224" y="104"/>
                    <a:pt x="225" y="104"/>
                    <a:pt x="226" y="103"/>
                  </a:cubicBezTo>
                  <a:cubicBezTo>
                    <a:pt x="226" y="103"/>
                    <a:pt x="226" y="103"/>
                    <a:pt x="226" y="103"/>
                  </a:cubicBezTo>
                  <a:close/>
                  <a:moveTo>
                    <a:pt x="231" y="93"/>
                  </a:moveTo>
                  <a:cubicBezTo>
                    <a:pt x="232" y="94"/>
                    <a:pt x="232" y="95"/>
                    <a:pt x="232" y="96"/>
                  </a:cubicBezTo>
                  <a:cubicBezTo>
                    <a:pt x="232" y="97"/>
                    <a:pt x="232" y="99"/>
                    <a:pt x="230" y="99"/>
                  </a:cubicBezTo>
                  <a:cubicBezTo>
                    <a:pt x="230" y="100"/>
                    <a:pt x="228" y="101"/>
                    <a:pt x="227" y="101"/>
                  </a:cubicBezTo>
                  <a:cubicBezTo>
                    <a:pt x="226" y="101"/>
                    <a:pt x="225" y="100"/>
                    <a:pt x="224" y="99"/>
                  </a:cubicBezTo>
                  <a:cubicBezTo>
                    <a:pt x="223" y="98"/>
                    <a:pt x="222" y="97"/>
                    <a:pt x="222" y="96"/>
                  </a:cubicBezTo>
                  <a:cubicBezTo>
                    <a:pt x="222" y="95"/>
                    <a:pt x="223" y="93"/>
                    <a:pt x="224" y="93"/>
                  </a:cubicBezTo>
                  <a:cubicBezTo>
                    <a:pt x="225" y="92"/>
                    <a:pt x="226" y="91"/>
                    <a:pt x="227" y="91"/>
                  </a:cubicBezTo>
                  <a:cubicBezTo>
                    <a:pt x="229" y="91"/>
                    <a:pt x="230" y="91"/>
                    <a:pt x="231" y="93"/>
                  </a:cubicBezTo>
                  <a:close/>
                  <a:moveTo>
                    <a:pt x="230" y="95"/>
                  </a:moveTo>
                  <a:cubicBezTo>
                    <a:pt x="229" y="94"/>
                    <a:pt x="228" y="93"/>
                    <a:pt x="227" y="93"/>
                  </a:cubicBezTo>
                  <a:cubicBezTo>
                    <a:pt x="226" y="92"/>
                    <a:pt x="225" y="92"/>
                    <a:pt x="224" y="93"/>
                  </a:cubicBezTo>
                  <a:cubicBezTo>
                    <a:pt x="224" y="93"/>
                    <a:pt x="224" y="94"/>
                    <a:pt x="224" y="95"/>
                  </a:cubicBezTo>
                  <a:cubicBezTo>
                    <a:pt x="224" y="96"/>
                    <a:pt x="224" y="96"/>
                    <a:pt x="225" y="97"/>
                  </a:cubicBezTo>
                  <a:cubicBezTo>
                    <a:pt x="226" y="98"/>
                    <a:pt x="227" y="99"/>
                    <a:pt x="228" y="99"/>
                  </a:cubicBezTo>
                  <a:cubicBezTo>
                    <a:pt x="229" y="99"/>
                    <a:pt x="230" y="99"/>
                    <a:pt x="231" y="99"/>
                  </a:cubicBezTo>
                  <a:cubicBezTo>
                    <a:pt x="232" y="98"/>
                    <a:pt x="232" y="97"/>
                    <a:pt x="231" y="97"/>
                  </a:cubicBezTo>
                  <a:cubicBezTo>
                    <a:pt x="231" y="96"/>
                    <a:pt x="231" y="95"/>
                    <a:pt x="230" y="95"/>
                  </a:cubicBezTo>
                  <a:close/>
                  <a:moveTo>
                    <a:pt x="236" y="82"/>
                  </a:moveTo>
                  <a:cubicBezTo>
                    <a:pt x="234" y="83"/>
                    <a:pt x="234" y="83"/>
                    <a:pt x="234" y="83"/>
                  </a:cubicBezTo>
                  <a:cubicBezTo>
                    <a:pt x="235" y="83"/>
                    <a:pt x="236" y="84"/>
                    <a:pt x="236" y="84"/>
                  </a:cubicBezTo>
                  <a:cubicBezTo>
                    <a:pt x="237" y="85"/>
                    <a:pt x="237" y="85"/>
                    <a:pt x="237" y="87"/>
                  </a:cubicBezTo>
                  <a:cubicBezTo>
                    <a:pt x="237" y="87"/>
                    <a:pt x="237" y="88"/>
                    <a:pt x="236" y="89"/>
                  </a:cubicBezTo>
                  <a:cubicBezTo>
                    <a:pt x="236" y="89"/>
                    <a:pt x="236" y="89"/>
                    <a:pt x="236" y="90"/>
                  </a:cubicBezTo>
                  <a:cubicBezTo>
                    <a:pt x="236" y="91"/>
                    <a:pt x="236" y="91"/>
                    <a:pt x="236" y="91"/>
                  </a:cubicBezTo>
                  <a:cubicBezTo>
                    <a:pt x="236" y="92"/>
                    <a:pt x="237" y="91"/>
                    <a:pt x="238" y="90"/>
                  </a:cubicBezTo>
                  <a:cubicBezTo>
                    <a:pt x="239" y="89"/>
                    <a:pt x="240" y="88"/>
                    <a:pt x="240" y="87"/>
                  </a:cubicBezTo>
                  <a:cubicBezTo>
                    <a:pt x="241" y="87"/>
                    <a:pt x="242" y="87"/>
                    <a:pt x="242" y="88"/>
                  </a:cubicBezTo>
                  <a:cubicBezTo>
                    <a:pt x="243" y="88"/>
                    <a:pt x="243" y="89"/>
                    <a:pt x="243" y="91"/>
                  </a:cubicBezTo>
                  <a:cubicBezTo>
                    <a:pt x="243" y="92"/>
                    <a:pt x="242" y="93"/>
                    <a:pt x="242" y="94"/>
                  </a:cubicBezTo>
                  <a:cubicBezTo>
                    <a:pt x="241" y="95"/>
                    <a:pt x="240" y="95"/>
                    <a:pt x="239" y="96"/>
                  </a:cubicBezTo>
                  <a:cubicBezTo>
                    <a:pt x="238" y="96"/>
                    <a:pt x="238" y="96"/>
                    <a:pt x="238" y="95"/>
                  </a:cubicBezTo>
                  <a:cubicBezTo>
                    <a:pt x="237" y="95"/>
                    <a:pt x="237" y="95"/>
                    <a:pt x="237" y="94"/>
                  </a:cubicBezTo>
                  <a:cubicBezTo>
                    <a:pt x="237" y="94"/>
                    <a:pt x="237" y="93"/>
                    <a:pt x="237" y="93"/>
                  </a:cubicBezTo>
                  <a:cubicBezTo>
                    <a:pt x="237" y="93"/>
                    <a:pt x="237" y="93"/>
                    <a:pt x="236" y="93"/>
                  </a:cubicBezTo>
                  <a:cubicBezTo>
                    <a:pt x="236" y="93"/>
                    <a:pt x="236" y="93"/>
                    <a:pt x="236" y="93"/>
                  </a:cubicBezTo>
                  <a:cubicBezTo>
                    <a:pt x="235" y="93"/>
                    <a:pt x="235" y="92"/>
                    <a:pt x="235" y="92"/>
                  </a:cubicBezTo>
                  <a:cubicBezTo>
                    <a:pt x="235" y="91"/>
                    <a:pt x="235" y="91"/>
                    <a:pt x="235" y="90"/>
                  </a:cubicBezTo>
                  <a:cubicBezTo>
                    <a:pt x="234" y="91"/>
                    <a:pt x="233" y="91"/>
                    <a:pt x="232" y="90"/>
                  </a:cubicBezTo>
                  <a:cubicBezTo>
                    <a:pt x="231" y="89"/>
                    <a:pt x="230" y="89"/>
                    <a:pt x="230" y="87"/>
                  </a:cubicBezTo>
                  <a:cubicBezTo>
                    <a:pt x="230" y="87"/>
                    <a:pt x="231" y="85"/>
                    <a:pt x="232" y="85"/>
                  </a:cubicBezTo>
                  <a:cubicBezTo>
                    <a:pt x="232" y="84"/>
                    <a:pt x="232" y="84"/>
                    <a:pt x="233" y="83"/>
                  </a:cubicBezTo>
                  <a:cubicBezTo>
                    <a:pt x="234" y="83"/>
                    <a:pt x="234" y="83"/>
                    <a:pt x="234" y="83"/>
                  </a:cubicBezTo>
                  <a:cubicBezTo>
                    <a:pt x="235" y="81"/>
                    <a:pt x="235" y="81"/>
                    <a:pt x="235" y="81"/>
                  </a:cubicBezTo>
                  <a:cubicBezTo>
                    <a:pt x="236" y="82"/>
                    <a:pt x="236" y="82"/>
                    <a:pt x="236" y="82"/>
                  </a:cubicBezTo>
                  <a:close/>
                  <a:moveTo>
                    <a:pt x="236" y="86"/>
                  </a:moveTo>
                  <a:cubicBezTo>
                    <a:pt x="235" y="86"/>
                    <a:pt x="234" y="85"/>
                    <a:pt x="234" y="85"/>
                  </a:cubicBezTo>
                  <a:cubicBezTo>
                    <a:pt x="233" y="85"/>
                    <a:pt x="232" y="85"/>
                    <a:pt x="232" y="85"/>
                  </a:cubicBezTo>
                  <a:cubicBezTo>
                    <a:pt x="231" y="86"/>
                    <a:pt x="231" y="86"/>
                    <a:pt x="231" y="87"/>
                  </a:cubicBezTo>
                  <a:cubicBezTo>
                    <a:pt x="231" y="87"/>
                    <a:pt x="232" y="87"/>
                    <a:pt x="232" y="88"/>
                  </a:cubicBezTo>
                  <a:cubicBezTo>
                    <a:pt x="233" y="88"/>
                    <a:pt x="233" y="89"/>
                    <a:pt x="234" y="89"/>
                  </a:cubicBezTo>
                  <a:cubicBezTo>
                    <a:pt x="235" y="89"/>
                    <a:pt x="235" y="89"/>
                    <a:pt x="236" y="89"/>
                  </a:cubicBezTo>
                  <a:cubicBezTo>
                    <a:pt x="237" y="88"/>
                    <a:pt x="236" y="87"/>
                    <a:pt x="236" y="86"/>
                  </a:cubicBezTo>
                  <a:close/>
                  <a:moveTo>
                    <a:pt x="242" y="89"/>
                  </a:moveTo>
                  <a:cubicBezTo>
                    <a:pt x="242" y="89"/>
                    <a:pt x="241" y="89"/>
                    <a:pt x="240" y="89"/>
                  </a:cubicBezTo>
                  <a:cubicBezTo>
                    <a:pt x="240" y="90"/>
                    <a:pt x="240" y="90"/>
                    <a:pt x="239" y="91"/>
                  </a:cubicBezTo>
                  <a:cubicBezTo>
                    <a:pt x="238" y="92"/>
                    <a:pt x="238" y="92"/>
                    <a:pt x="237" y="93"/>
                  </a:cubicBezTo>
                  <a:cubicBezTo>
                    <a:pt x="237" y="93"/>
                    <a:pt x="238" y="94"/>
                    <a:pt x="238" y="95"/>
                  </a:cubicBezTo>
                  <a:cubicBezTo>
                    <a:pt x="239" y="95"/>
                    <a:pt x="240" y="95"/>
                    <a:pt x="241" y="93"/>
                  </a:cubicBezTo>
                  <a:cubicBezTo>
                    <a:pt x="242" y="93"/>
                    <a:pt x="242" y="91"/>
                    <a:pt x="243" y="91"/>
                  </a:cubicBezTo>
                  <a:cubicBezTo>
                    <a:pt x="243" y="90"/>
                    <a:pt x="242" y="89"/>
                    <a:pt x="242" y="89"/>
                  </a:cubicBezTo>
                  <a:close/>
                  <a:moveTo>
                    <a:pt x="242" y="73"/>
                  </a:moveTo>
                  <a:cubicBezTo>
                    <a:pt x="242" y="73"/>
                    <a:pt x="242" y="73"/>
                    <a:pt x="242" y="74"/>
                  </a:cubicBezTo>
                  <a:cubicBezTo>
                    <a:pt x="242" y="74"/>
                    <a:pt x="242" y="74"/>
                    <a:pt x="242" y="75"/>
                  </a:cubicBezTo>
                  <a:cubicBezTo>
                    <a:pt x="247" y="83"/>
                    <a:pt x="247" y="83"/>
                    <a:pt x="247" y="83"/>
                  </a:cubicBezTo>
                  <a:cubicBezTo>
                    <a:pt x="248" y="85"/>
                    <a:pt x="248" y="86"/>
                    <a:pt x="247" y="87"/>
                  </a:cubicBezTo>
                  <a:cubicBezTo>
                    <a:pt x="246" y="88"/>
                    <a:pt x="246" y="88"/>
                    <a:pt x="245" y="87"/>
                  </a:cubicBezTo>
                  <a:cubicBezTo>
                    <a:pt x="245" y="87"/>
                    <a:pt x="245" y="87"/>
                    <a:pt x="245" y="87"/>
                  </a:cubicBezTo>
                  <a:cubicBezTo>
                    <a:pt x="245" y="86"/>
                    <a:pt x="245" y="86"/>
                    <a:pt x="245" y="86"/>
                  </a:cubicBezTo>
                  <a:cubicBezTo>
                    <a:pt x="245" y="86"/>
                    <a:pt x="246" y="85"/>
                    <a:pt x="246" y="85"/>
                  </a:cubicBezTo>
                  <a:cubicBezTo>
                    <a:pt x="246" y="85"/>
                    <a:pt x="246" y="85"/>
                    <a:pt x="246" y="85"/>
                  </a:cubicBezTo>
                  <a:cubicBezTo>
                    <a:pt x="247" y="85"/>
                    <a:pt x="246" y="83"/>
                    <a:pt x="245" y="81"/>
                  </a:cubicBezTo>
                  <a:cubicBezTo>
                    <a:pt x="238" y="80"/>
                    <a:pt x="238" y="80"/>
                    <a:pt x="238" y="80"/>
                  </a:cubicBezTo>
                  <a:cubicBezTo>
                    <a:pt x="237" y="80"/>
                    <a:pt x="237" y="80"/>
                    <a:pt x="236" y="80"/>
                  </a:cubicBezTo>
                  <a:cubicBezTo>
                    <a:pt x="236" y="80"/>
                    <a:pt x="236" y="80"/>
                    <a:pt x="236" y="80"/>
                  </a:cubicBezTo>
                  <a:cubicBezTo>
                    <a:pt x="235" y="80"/>
                    <a:pt x="235" y="80"/>
                    <a:pt x="235" y="80"/>
                  </a:cubicBezTo>
                  <a:cubicBezTo>
                    <a:pt x="238" y="77"/>
                    <a:pt x="238" y="77"/>
                    <a:pt x="238" y="77"/>
                  </a:cubicBezTo>
                  <a:cubicBezTo>
                    <a:pt x="238" y="77"/>
                    <a:pt x="238" y="77"/>
                    <a:pt x="238" y="77"/>
                  </a:cubicBezTo>
                  <a:cubicBezTo>
                    <a:pt x="238" y="78"/>
                    <a:pt x="238" y="78"/>
                    <a:pt x="238" y="78"/>
                  </a:cubicBezTo>
                  <a:cubicBezTo>
                    <a:pt x="238" y="78"/>
                    <a:pt x="238" y="79"/>
                    <a:pt x="239" y="79"/>
                  </a:cubicBezTo>
                  <a:cubicBezTo>
                    <a:pt x="244" y="80"/>
                    <a:pt x="244" y="80"/>
                    <a:pt x="244" y="80"/>
                  </a:cubicBezTo>
                  <a:cubicBezTo>
                    <a:pt x="242" y="75"/>
                    <a:pt x="242" y="75"/>
                    <a:pt x="242" y="75"/>
                  </a:cubicBezTo>
                  <a:cubicBezTo>
                    <a:pt x="241" y="75"/>
                    <a:pt x="241" y="75"/>
                    <a:pt x="241" y="75"/>
                  </a:cubicBezTo>
                  <a:cubicBezTo>
                    <a:pt x="241" y="75"/>
                    <a:pt x="241" y="75"/>
                    <a:pt x="241" y="75"/>
                  </a:cubicBezTo>
                  <a:cubicBezTo>
                    <a:pt x="240" y="75"/>
                    <a:pt x="240" y="75"/>
                    <a:pt x="240" y="75"/>
                  </a:cubicBezTo>
                  <a:cubicBezTo>
                    <a:pt x="240" y="75"/>
                    <a:pt x="240" y="75"/>
                    <a:pt x="240" y="75"/>
                  </a:cubicBezTo>
                  <a:cubicBezTo>
                    <a:pt x="242" y="73"/>
                    <a:pt x="242" y="73"/>
                    <a:pt x="242" y="73"/>
                  </a:cubicBezTo>
                  <a:cubicBezTo>
                    <a:pt x="242" y="73"/>
                    <a:pt x="242" y="73"/>
                    <a:pt x="242" y="73"/>
                  </a:cubicBezTo>
                  <a:close/>
                  <a:moveTo>
                    <a:pt x="253" y="63"/>
                  </a:moveTo>
                  <a:cubicBezTo>
                    <a:pt x="254" y="64"/>
                    <a:pt x="255" y="65"/>
                    <a:pt x="255" y="66"/>
                  </a:cubicBezTo>
                  <a:cubicBezTo>
                    <a:pt x="256" y="67"/>
                    <a:pt x="256" y="68"/>
                    <a:pt x="255" y="69"/>
                  </a:cubicBezTo>
                  <a:cubicBezTo>
                    <a:pt x="254" y="71"/>
                    <a:pt x="253" y="71"/>
                    <a:pt x="252" y="71"/>
                  </a:cubicBezTo>
                  <a:cubicBezTo>
                    <a:pt x="251" y="72"/>
                    <a:pt x="250" y="71"/>
                    <a:pt x="248" y="71"/>
                  </a:cubicBezTo>
                  <a:cubicBezTo>
                    <a:pt x="247" y="70"/>
                    <a:pt x="246" y="69"/>
                    <a:pt x="246" y="68"/>
                  </a:cubicBezTo>
                  <a:cubicBezTo>
                    <a:pt x="246" y="67"/>
                    <a:pt x="246" y="66"/>
                    <a:pt x="246" y="65"/>
                  </a:cubicBezTo>
                  <a:cubicBezTo>
                    <a:pt x="247" y="63"/>
                    <a:pt x="248" y="63"/>
                    <a:pt x="249" y="62"/>
                  </a:cubicBezTo>
                  <a:cubicBezTo>
                    <a:pt x="250" y="62"/>
                    <a:pt x="252" y="62"/>
                    <a:pt x="253" y="63"/>
                  </a:cubicBezTo>
                  <a:close/>
                  <a:moveTo>
                    <a:pt x="252" y="65"/>
                  </a:moveTo>
                  <a:cubicBezTo>
                    <a:pt x="251" y="64"/>
                    <a:pt x="250" y="64"/>
                    <a:pt x="249" y="64"/>
                  </a:cubicBezTo>
                  <a:cubicBezTo>
                    <a:pt x="248" y="64"/>
                    <a:pt x="247" y="64"/>
                    <a:pt x="247" y="65"/>
                  </a:cubicBezTo>
                  <a:cubicBezTo>
                    <a:pt x="246" y="66"/>
                    <a:pt x="246" y="66"/>
                    <a:pt x="247" y="67"/>
                  </a:cubicBezTo>
                  <a:cubicBezTo>
                    <a:pt x="247" y="68"/>
                    <a:pt x="248" y="68"/>
                    <a:pt x="249" y="69"/>
                  </a:cubicBezTo>
                  <a:cubicBezTo>
                    <a:pt x="250" y="69"/>
                    <a:pt x="251" y="69"/>
                    <a:pt x="252" y="70"/>
                  </a:cubicBezTo>
                  <a:cubicBezTo>
                    <a:pt x="253" y="70"/>
                    <a:pt x="254" y="69"/>
                    <a:pt x="254" y="69"/>
                  </a:cubicBezTo>
                  <a:cubicBezTo>
                    <a:pt x="255" y="68"/>
                    <a:pt x="255" y="67"/>
                    <a:pt x="254" y="66"/>
                  </a:cubicBezTo>
                  <a:cubicBezTo>
                    <a:pt x="254" y="66"/>
                    <a:pt x="253" y="65"/>
                    <a:pt x="252" y="65"/>
                  </a:cubicBezTo>
                  <a:close/>
                  <a:moveTo>
                    <a:pt x="266" y="40"/>
                  </a:moveTo>
                  <a:cubicBezTo>
                    <a:pt x="267" y="42"/>
                    <a:pt x="267" y="44"/>
                    <a:pt x="266" y="46"/>
                  </a:cubicBezTo>
                  <a:cubicBezTo>
                    <a:pt x="265" y="48"/>
                    <a:pt x="264" y="49"/>
                    <a:pt x="262" y="50"/>
                  </a:cubicBezTo>
                  <a:cubicBezTo>
                    <a:pt x="261" y="51"/>
                    <a:pt x="259" y="51"/>
                    <a:pt x="257" y="50"/>
                  </a:cubicBezTo>
                  <a:cubicBezTo>
                    <a:pt x="255" y="49"/>
                    <a:pt x="254" y="48"/>
                    <a:pt x="253" y="47"/>
                  </a:cubicBezTo>
                  <a:cubicBezTo>
                    <a:pt x="252" y="45"/>
                    <a:pt x="252" y="43"/>
                    <a:pt x="253" y="41"/>
                  </a:cubicBezTo>
                  <a:cubicBezTo>
                    <a:pt x="254" y="41"/>
                    <a:pt x="254" y="40"/>
                    <a:pt x="254" y="39"/>
                  </a:cubicBezTo>
                  <a:cubicBezTo>
                    <a:pt x="255" y="39"/>
                    <a:pt x="255" y="38"/>
                    <a:pt x="255" y="38"/>
                  </a:cubicBezTo>
                  <a:cubicBezTo>
                    <a:pt x="255" y="38"/>
                    <a:pt x="255" y="37"/>
                    <a:pt x="255" y="37"/>
                  </a:cubicBezTo>
                  <a:cubicBezTo>
                    <a:pt x="255" y="37"/>
                    <a:pt x="255" y="37"/>
                    <a:pt x="255" y="37"/>
                  </a:cubicBezTo>
                  <a:cubicBezTo>
                    <a:pt x="259" y="38"/>
                    <a:pt x="259" y="38"/>
                    <a:pt x="259" y="38"/>
                  </a:cubicBezTo>
                  <a:cubicBezTo>
                    <a:pt x="259" y="39"/>
                    <a:pt x="259" y="39"/>
                    <a:pt x="259" y="39"/>
                  </a:cubicBezTo>
                  <a:cubicBezTo>
                    <a:pt x="258" y="39"/>
                    <a:pt x="257" y="39"/>
                    <a:pt x="256" y="39"/>
                  </a:cubicBezTo>
                  <a:cubicBezTo>
                    <a:pt x="255" y="39"/>
                    <a:pt x="254" y="40"/>
                    <a:pt x="254" y="41"/>
                  </a:cubicBezTo>
                  <a:cubicBezTo>
                    <a:pt x="254" y="43"/>
                    <a:pt x="254" y="44"/>
                    <a:pt x="254" y="45"/>
                  </a:cubicBezTo>
                  <a:cubicBezTo>
                    <a:pt x="255" y="47"/>
                    <a:pt x="256" y="47"/>
                    <a:pt x="258" y="48"/>
                  </a:cubicBezTo>
                  <a:cubicBezTo>
                    <a:pt x="260" y="49"/>
                    <a:pt x="261" y="49"/>
                    <a:pt x="263" y="49"/>
                  </a:cubicBezTo>
                  <a:cubicBezTo>
                    <a:pt x="264" y="48"/>
                    <a:pt x="265" y="47"/>
                    <a:pt x="266" y="46"/>
                  </a:cubicBezTo>
                  <a:cubicBezTo>
                    <a:pt x="266" y="45"/>
                    <a:pt x="266" y="43"/>
                    <a:pt x="266" y="42"/>
                  </a:cubicBezTo>
                  <a:cubicBezTo>
                    <a:pt x="266" y="42"/>
                    <a:pt x="266" y="41"/>
                    <a:pt x="266" y="40"/>
                  </a:cubicBezTo>
                  <a:cubicBezTo>
                    <a:pt x="266" y="40"/>
                    <a:pt x="266" y="40"/>
                    <a:pt x="266" y="40"/>
                  </a:cubicBezTo>
                  <a:close/>
                  <a:moveTo>
                    <a:pt x="270" y="30"/>
                  </a:moveTo>
                  <a:cubicBezTo>
                    <a:pt x="269" y="34"/>
                    <a:pt x="269" y="34"/>
                    <a:pt x="269" y="34"/>
                  </a:cubicBezTo>
                  <a:cubicBezTo>
                    <a:pt x="269" y="34"/>
                    <a:pt x="269" y="34"/>
                    <a:pt x="269" y="34"/>
                  </a:cubicBezTo>
                  <a:cubicBezTo>
                    <a:pt x="269" y="33"/>
                    <a:pt x="269" y="33"/>
                    <a:pt x="268" y="32"/>
                  </a:cubicBezTo>
                  <a:cubicBezTo>
                    <a:pt x="263" y="31"/>
                    <a:pt x="263" y="31"/>
                    <a:pt x="263" y="31"/>
                  </a:cubicBezTo>
                  <a:cubicBezTo>
                    <a:pt x="262" y="31"/>
                    <a:pt x="261" y="31"/>
                    <a:pt x="261" y="32"/>
                  </a:cubicBezTo>
                  <a:cubicBezTo>
                    <a:pt x="260" y="33"/>
                    <a:pt x="261" y="33"/>
                    <a:pt x="261" y="34"/>
                  </a:cubicBezTo>
                  <a:cubicBezTo>
                    <a:pt x="266" y="36"/>
                    <a:pt x="266" y="36"/>
                    <a:pt x="266" y="36"/>
                  </a:cubicBezTo>
                  <a:cubicBezTo>
                    <a:pt x="267" y="36"/>
                    <a:pt x="268" y="36"/>
                    <a:pt x="268" y="35"/>
                  </a:cubicBezTo>
                  <a:cubicBezTo>
                    <a:pt x="268" y="35"/>
                    <a:pt x="268" y="35"/>
                    <a:pt x="268" y="35"/>
                  </a:cubicBezTo>
                  <a:cubicBezTo>
                    <a:pt x="267" y="39"/>
                    <a:pt x="267" y="39"/>
                    <a:pt x="267" y="39"/>
                  </a:cubicBezTo>
                  <a:cubicBezTo>
                    <a:pt x="267" y="39"/>
                    <a:pt x="267" y="39"/>
                    <a:pt x="267" y="39"/>
                  </a:cubicBezTo>
                  <a:cubicBezTo>
                    <a:pt x="267" y="38"/>
                    <a:pt x="267" y="38"/>
                    <a:pt x="266" y="37"/>
                  </a:cubicBezTo>
                  <a:cubicBezTo>
                    <a:pt x="256" y="35"/>
                    <a:pt x="256" y="35"/>
                    <a:pt x="256" y="35"/>
                  </a:cubicBezTo>
                  <a:cubicBezTo>
                    <a:pt x="256" y="35"/>
                    <a:pt x="255" y="35"/>
                    <a:pt x="255" y="35"/>
                  </a:cubicBezTo>
                  <a:cubicBezTo>
                    <a:pt x="255" y="35"/>
                    <a:pt x="255" y="35"/>
                    <a:pt x="255" y="35"/>
                  </a:cubicBezTo>
                  <a:cubicBezTo>
                    <a:pt x="254" y="35"/>
                    <a:pt x="254" y="35"/>
                    <a:pt x="254" y="35"/>
                  </a:cubicBezTo>
                  <a:cubicBezTo>
                    <a:pt x="254" y="35"/>
                    <a:pt x="254" y="34"/>
                    <a:pt x="254" y="32"/>
                  </a:cubicBezTo>
                  <a:cubicBezTo>
                    <a:pt x="260" y="34"/>
                    <a:pt x="260" y="34"/>
                    <a:pt x="260" y="34"/>
                  </a:cubicBezTo>
                  <a:cubicBezTo>
                    <a:pt x="260" y="33"/>
                    <a:pt x="259" y="31"/>
                    <a:pt x="260" y="31"/>
                  </a:cubicBezTo>
                  <a:cubicBezTo>
                    <a:pt x="260" y="29"/>
                    <a:pt x="261" y="28"/>
                    <a:pt x="263" y="29"/>
                  </a:cubicBezTo>
                  <a:cubicBezTo>
                    <a:pt x="268" y="30"/>
                    <a:pt x="268" y="30"/>
                    <a:pt x="268" y="30"/>
                  </a:cubicBezTo>
                  <a:cubicBezTo>
                    <a:pt x="270" y="31"/>
                    <a:pt x="270" y="31"/>
                    <a:pt x="270" y="30"/>
                  </a:cubicBezTo>
                  <a:cubicBezTo>
                    <a:pt x="270" y="30"/>
                    <a:pt x="270" y="30"/>
                    <a:pt x="270" y="30"/>
                  </a:cubicBezTo>
                  <a:close/>
                  <a:moveTo>
                    <a:pt x="259" y="22"/>
                  </a:moveTo>
                  <a:cubicBezTo>
                    <a:pt x="259" y="22"/>
                    <a:pt x="259" y="22"/>
                    <a:pt x="260" y="23"/>
                  </a:cubicBezTo>
                  <a:cubicBezTo>
                    <a:pt x="260" y="23"/>
                    <a:pt x="260" y="23"/>
                    <a:pt x="260" y="23"/>
                  </a:cubicBezTo>
                  <a:cubicBezTo>
                    <a:pt x="259" y="24"/>
                    <a:pt x="260" y="24"/>
                    <a:pt x="259" y="24"/>
                  </a:cubicBezTo>
                  <a:cubicBezTo>
                    <a:pt x="259" y="24"/>
                    <a:pt x="259" y="25"/>
                    <a:pt x="258" y="24"/>
                  </a:cubicBezTo>
                  <a:cubicBezTo>
                    <a:pt x="258" y="24"/>
                    <a:pt x="258" y="24"/>
                    <a:pt x="258" y="24"/>
                  </a:cubicBezTo>
                  <a:cubicBezTo>
                    <a:pt x="258" y="23"/>
                    <a:pt x="257" y="23"/>
                    <a:pt x="258" y="23"/>
                  </a:cubicBezTo>
                  <a:cubicBezTo>
                    <a:pt x="258" y="23"/>
                    <a:pt x="258" y="23"/>
                    <a:pt x="258" y="22"/>
                  </a:cubicBezTo>
                  <a:cubicBezTo>
                    <a:pt x="258" y="22"/>
                    <a:pt x="258" y="22"/>
                    <a:pt x="259" y="22"/>
                  </a:cubicBezTo>
                  <a:close/>
                  <a:moveTo>
                    <a:pt x="272" y="23"/>
                  </a:moveTo>
                  <a:cubicBezTo>
                    <a:pt x="271" y="28"/>
                    <a:pt x="271" y="28"/>
                    <a:pt x="271" y="28"/>
                  </a:cubicBezTo>
                  <a:cubicBezTo>
                    <a:pt x="270" y="28"/>
                    <a:pt x="270" y="28"/>
                    <a:pt x="270" y="28"/>
                  </a:cubicBezTo>
                  <a:cubicBezTo>
                    <a:pt x="270" y="27"/>
                    <a:pt x="270" y="26"/>
                    <a:pt x="269" y="26"/>
                  </a:cubicBezTo>
                  <a:cubicBezTo>
                    <a:pt x="264" y="25"/>
                    <a:pt x="264" y="25"/>
                    <a:pt x="264" y="25"/>
                  </a:cubicBezTo>
                  <a:cubicBezTo>
                    <a:pt x="263" y="25"/>
                    <a:pt x="262" y="25"/>
                    <a:pt x="262" y="26"/>
                  </a:cubicBezTo>
                  <a:cubicBezTo>
                    <a:pt x="262" y="26"/>
                    <a:pt x="262" y="26"/>
                    <a:pt x="262" y="27"/>
                  </a:cubicBezTo>
                  <a:cubicBezTo>
                    <a:pt x="262" y="27"/>
                    <a:pt x="262" y="27"/>
                    <a:pt x="262" y="27"/>
                  </a:cubicBezTo>
                  <a:cubicBezTo>
                    <a:pt x="262" y="23"/>
                    <a:pt x="262" y="23"/>
                    <a:pt x="262" y="23"/>
                  </a:cubicBezTo>
                  <a:cubicBezTo>
                    <a:pt x="269" y="24"/>
                    <a:pt x="269" y="24"/>
                    <a:pt x="269" y="24"/>
                  </a:cubicBezTo>
                  <a:cubicBezTo>
                    <a:pt x="271" y="25"/>
                    <a:pt x="271" y="24"/>
                    <a:pt x="272" y="23"/>
                  </a:cubicBezTo>
                  <a:cubicBezTo>
                    <a:pt x="272" y="23"/>
                    <a:pt x="272" y="23"/>
                    <a:pt x="272" y="23"/>
                  </a:cubicBezTo>
                  <a:close/>
                  <a:moveTo>
                    <a:pt x="273" y="12"/>
                  </a:moveTo>
                  <a:cubicBezTo>
                    <a:pt x="273" y="16"/>
                    <a:pt x="273" y="16"/>
                    <a:pt x="273" y="16"/>
                  </a:cubicBezTo>
                  <a:cubicBezTo>
                    <a:pt x="272" y="16"/>
                    <a:pt x="272" y="16"/>
                    <a:pt x="272" y="16"/>
                  </a:cubicBezTo>
                  <a:cubicBezTo>
                    <a:pt x="272" y="15"/>
                    <a:pt x="272" y="15"/>
                    <a:pt x="271" y="15"/>
                  </a:cubicBezTo>
                  <a:cubicBezTo>
                    <a:pt x="266" y="14"/>
                    <a:pt x="266" y="14"/>
                    <a:pt x="266" y="14"/>
                  </a:cubicBezTo>
                  <a:cubicBezTo>
                    <a:pt x="266" y="14"/>
                    <a:pt x="266" y="14"/>
                    <a:pt x="265" y="14"/>
                  </a:cubicBezTo>
                  <a:cubicBezTo>
                    <a:pt x="265" y="15"/>
                    <a:pt x="265" y="15"/>
                    <a:pt x="265" y="15"/>
                  </a:cubicBezTo>
                  <a:cubicBezTo>
                    <a:pt x="265" y="16"/>
                    <a:pt x="265" y="17"/>
                    <a:pt x="266" y="18"/>
                  </a:cubicBezTo>
                  <a:cubicBezTo>
                    <a:pt x="271" y="19"/>
                    <a:pt x="271" y="19"/>
                    <a:pt x="271" y="19"/>
                  </a:cubicBezTo>
                  <a:cubicBezTo>
                    <a:pt x="272" y="19"/>
                    <a:pt x="272" y="18"/>
                    <a:pt x="273" y="17"/>
                  </a:cubicBezTo>
                  <a:cubicBezTo>
                    <a:pt x="273" y="17"/>
                    <a:pt x="273" y="17"/>
                    <a:pt x="273" y="17"/>
                  </a:cubicBezTo>
                  <a:cubicBezTo>
                    <a:pt x="273" y="22"/>
                    <a:pt x="273" y="22"/>
                    <a:pt x="273" y="22"/>
                  </a:cubicBezTo>
                  <a:cubicBezTo>
                    <a:pt x="272" y="22"/>
                    <a:pt x="272" y="22"/>
                    <a:pt x="272" y="22"/>
                  </a:cubicBezTo>
                  <a:cubicBezTo>
                    <a:pt x="272" y="21"/>
                    <a:pt x="272" y="21"/>
                    <a:pt x="271" y="20"/>
                  </a:cubicBezTo>
                  <a:cubicBezTo>
                    <a:pt x="265" y="19"/>
                    <a:pt x="265" y="19"/>
                    <a:pt x="265" y="19"/>
                  </a:cubicBezTo>
                  <a:cubicBezTo>
                    <a:pt x="265" y="19"/>
                    <a:pt x="264" y="19"/>
                    <a:pt x="264" y="19"/>
                  </a:cubicBezTo>
                  <a:cubicBezTo>
                    <a:pt x="264" y="19"/>
                    <a:pt x="264" y="20"/>
                    <a:pt x="264" y="21"/>
                  </a:cubicBezTo>
                  <a:cubicBezTo>
                    <a:pt x="264" y="21"/>
                    <a:pt x="264" y="21"/>
                    <a:pt x="264" y="21"/>
                  </a:cubicBezTo>
                  <a:cubicBezTo>
                    <a:pt x="263" y="17"/>
                    <a:pt x="263" y="17"/>
                    <a:pt x="263" y="17"/>
                  </a:cubicBezTo>
                  <a:cubicBezTo>
                    <a:pt x="265" y="18"/>
                    <a:pt x="265" y="18"/>
                    <a:pt x="265" y="18"/>
                  </a:cubicBezTo>
                  <a:cubicBezTo>
                    <a:pt x="264" y="17"/>
                    <a:pt x="263" y="16"/>
                    <a:pt x="264" y="15"/>
                  </a:cubicBezTo>
                  <a:cubicBezTo>
                    <a:pt x="264" y="13"/>
                    <a:pt x="265" y="12"/>
                    <a:pt x="267" y="13"/>
                  </a:cubicBezTo>
                  <a:cubicBezTo>
                    <a:pt x="272" y="13"/>
                    <a:pt x="272" y="13"/>
                    <a:pt x="272" y="13"/>
                  </a:cubicBezTo>
                  <a:cubicBezTo>
                    <a:pt x="272" y="13"/>
                    <a:pt x="273" y="13"/>
                    <a:pt x="273" y="12"/>
                  </a:cubicBezTo>
                  <a:cubicBezTo>
                    <a:pt x="273" y="12"/>
                    <a:pt x="273" y="12"/>
                    <a:pt x="273" y="12"/>
                  </a:cubicBezTo>
                  <a:close/>
                  <a:moveTo>
                    <a:pt x="273" y="1"/>
                  </a:moveTo>
                  <a:cubicBezTo>
                    <a:pt x="273" y="2"/>
                    <a:pt x="273" y="2"/>
                    <a:pt x="274" y="2"/>
                  </a:cubicBezTo>
                  <a:cubicBezTo>
                    <a:pt x="274" y="3"/>
                    <a:pt x="274" y="3"/>
                    <a:pt x="274" y="3"/>
                  </a:cubicBezTo>
                  <a:cubicBezTo>
                    <a:pt x="274" y="4"/>
                    <a:pt x="274" y="4"/>
                    <a:pt x="272" y="5"/>
                  </a:cubicBezTo>
                  <a:cubicBezTo>
                    <a:pt x="273" y="5"/>
                    <a:pt x="273" y="5"/>
                    <a:pt x="274" y="6"/>
                  </a:cubicBezTo>
                  <a:cubicBezTo>
                    <a:pt x="274" y="7"/>
                    <a:pt x="274" y="7"/>
                    <a:pt x="274" y="7"/>
                  </a:cubicBezTo>
                  <a:cubicBezTo>
                    <a:pt x="274" y="8"/>
                    <a:pt x="274" y="9"/>
                    <a:pt x="273" y="9"/>
                  </a:cubicBezTo>
                  <a:cubicBezTo>
                    <a:pt x="273" y="9"/>
                    <a:pt x="272" y="10"/>
                    <a:pt x="272" y="10"/>
                  </a:cubicBezTo>
                  <a:cubicBezTo>
                    <a:pt x="270" y="10"/>
                    <a:pt x="270" y="9"/>
                    <a:pt x="269" y="8"/>
                  </a:cubicBezTo>
                  <a:cubicBezTo>
                    <a:pt x="268" y="7"/>
                    <a:pt x="268" y="6"/>
                    <a:pt x="268" y="5"/>
                  </a:cubicBezTo>
                  <a:cubicBezTo>
                    <a:pt x="267" y="5"/>
                    <a:pt x="267" y="5"/>
                    <a:pt x="267" y="5"/>
                  </a:cubicBezTo>
                  <a:cubicBezTo>
                    <a:pt x="265" y="5"/>
                    <a:pt x="264" y="5"/>
                    <a:pt x="264" y="6"/>
                  </a:cubicBezTo>
                  <a:cubicBezTo>
                    <a:pt x="264" y="7"/>
                    <a:pt x="265" y="7"/>
                    <a:pt x="265" y="7"/>
                  </a:cubicBezTo>
                  <a:cubicBezTo>
                    <a:pt x="266" y="7"/>
                    <a:pt x="266" y="7"/>
                    <a:pt x="266" y="7"/>
                  </a:cubicBezTo>
                  <a:cubicBezTo>
                    <a:pt x="266" y="7"/>
                    <a:pt x="266" y="7"/>
                    <a:pt x="266" y="7"/>
                  </a:cubicBezTo>
                  <a:cubicBezTo>
                    <a:pt x="266" y="7"/>
                    <a:pt x="266" y="7"/>
                    <a:pt x="267" y="8"/>
                  </a:cubicBezTo>
                  <a:cubicBezTo>
                    <a:pt x="267" y="8"/>
                    <a:pt x="267" y="8"/>
                    <a:pt x="267" y="9"/>
                  </a:cubicBezTo>
                  <a:cubicBezTo>
                    <a:pt x="267" y="9"/>
                    <a:pt x="267" y="9"/>
                    <a:pt x="267" y="9"/>
                  </a:cubicBezTo>
                  <a:cubicBezTo>
                    <a:pt x="266" y="10"/>
                    <a:pt x="266" y="10"/>
                    <a:pt x="266" y="10"/>
                  </a:cubicBezTo>
                  <a:cubicBezTo>
                    <a:pt x="266" y="10"/>
                    <a:pt x="265" y="9"/>
                    <a:pt x="265" y="9"/>
                  </a:cubicBezTo>
                  <a:cubicBezTo>
                    <a:pt x="264" y="8"/>
                    <a:pt x="264" y="7"/>
                    <a:pt x="264" y="7"/>
                  </a:cubicBezTo>
                  <a:cubicBezTo>
                    <a:pt x="264" y="5"/>
                    <a:pt x="265" y="5"/>
                    <a:pt x="265" y="4"/>
                  </a:cubicBezTo>
                  <a:cubicBezTo>
                    <a:pt x="266" y="4"/>
                    <a:pt x="266" y="3"/>
                    <a:pt x="268" y="3"/>
                  </a:cubicBezTo>
                  <a:cubicBezTo>
                    <a:pt x="272" y="3"/>
                    <a:pt x="272" y="3"/>
                    <a:pt x="272" y="3"/>
                  </a:cubicBezTo>
                  <a:cubicBezTo>
                    <a:pt x="272" y="3"/>
                    <a:pt x="273" y="3"/>
                    <a:pt x="273" y="3"/>
                  </a:cubicBezTo>
                  <a:cubicBezTo>
                    <a:pt x="273" y="3"/>
                    <a:pt x="273" y="3"/>
                    <a:pt x="272" y="2"/>
                  </a:cubicBezTo>
                  <a:cubicBezTo>
                    <a:pt x="273" y="1"/>
                    <a:pt x="273" y="1"/>
                    <a:pt x="273" y="1"/>
                  </a:cubicBezTo>
                  <a:close/>
                  <a:moveTo>
                    <a:pt x="272" y="5"/>
                  </a:moveTo>
                  <a:cubicBezTo>
                    <a:pt x="268" y="5"/>
                    <a:pt x="268" y="5"/>
                    <a:pt x="268" y="5"/>
                  </a:cubicBezTo>
                  <a:cubicBezTo>
                    <a:pt x="269" y="6"/>
                    <a:pt x="269" y="7"/>
                    <a:pt x="269" y="7"/>
                  </a:cubicBezTo>
                  <a:cubicBezTo>
                    <a:pt x="270" y="8"/>
                    <a:pt x="270" y="8"/>
                    <a:pt x="271" y="8"/>
                  </a:cubicBezTo>
                  <a:cubicBezTo>
                    <a:pt x="272" y="8"/>
                    <a:pt x="272" y="8"/>
                    <a:pt x="272" y="7"/>
                  </a:cubicBezTo>
                  <a:cubicBezTo>
                    <a:pt x="273" y="6"/>
                    <a:pt x="272" y="5"/>
                    <a:pt x="272" y="5"/>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13" name="Freeform 41"/>
            <p:cNvSpPr/>
            <p:nvPr userDrawn="1"/>
          </p:nvSpPr>
          <p:spPr bwMode="auto">
            <a:xfrm>
              <a:off x="8913875" y="4712004"/>
              <a:ext cx="161925" cy="150813"/>
            </a:xfrm>
            <a:custGeom>
              <a:avLst/>
              <a:gdLst>
                <a:gd name="T0" fmla="*/ 86 w 108"/>
                <a:gd name="T1" fmla="*/ 99 h 100"/>
                <a:gd name="T2" fmla="*/ 46 w 108"/>
                <a:gd name="T3" fmla="*/ 0 h 100"/>
                <a:gd name="T4" fmla="*/ 56 w 108"/>
                <a:gd name="T5" fmla="*/ 58 h 100"/>
                <a:gd name="T6" fmla="*/ 0 w 108"/>
                <a:gd name="T7" fmla="*/ 100 h 100"/>
                <a:gd name="T8" fmla="*/ 57 w 108"/>
                <a:gd name="T9" fmla="*/ 59 h 100"/>
                <a:gd name="T10" fmla="*/ 65 w 108"/>
                <a:gd name="T11" fmla="*/ 18 h 100"/>
                <a:gd name="T12" fmla="*/ 41 w 108"/>
                <a:gd name="T13" fmla="*/ 97 h 100"/>
                <a:gd name="T14" fmla="*/ 64 w 108"/>
                <a:gd name="T15" fmla="*/ 14 h 100"/>
                <a:gd name="T16" fmla="*/ 65 w 108"/>
                <a:gd name="T17" fmla="*/ 98 h 100"/>
                <a:gd name="T18" fmla="*/ 62 w 108"/>
                <a:gd name="T19" fmla="*/ 9 h 100"/>
                <a:gd name="T20" fmla="*/ 86 w 108"/>
                <a:gd name="T21" fmla="*/ 99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8" h="100">
                  <a:moveTo>
                    <a:pt x="86" y="99"/>
                  </a:moveTo>
                  <a:cubicBezTo>
                    <a:pt x="108" y="48"/>
                    <a:pt x="88" y="16"/>
                    <a:pt x="46" y="0"/>
                  </a:cubicBezTo>
                  <a:cubicBezTo>
                    <a:pt x="71" y="10"/>
                    <a:pt x="66" y="42"/>
                    <a:pt x="56" y="58"/>
                  </a:cubicBezTo>
                  <a:cubicBezTo>
                    <a:pt x="45" y="74"/>
                    <a:pt x="28" y="87"/>
                    <a:pt x="0" y="100"/>
                  </a:cubicBezTo>
                  <a:cubicBezTo>
                    <a:pt x="30" y="88"/>
                    <a:pt x="48" y="73"/>
                    <a:pt x="57" y="59"/>
                  </a:cubicBezTo>
                  <a:cubicBezTo>
                    <a:pt x="65" y="44"/>
                    <a:pt x="67" y="32"/>
                    <a:pt x="65" y="18"/>
                  </a:cubicBezTo>
                  <a:cubicBezTo>
                    <a:pt x="78" y="47"/>
                    <a:pt x="67" y="72"/>
                    <a:pt x="41" y="97"/>
                  </a:cubicBezTo>
                  <a:cubicBezTo>
                    <a:pt x="71" y="71"/>
                    <a:pt x="81" y="43"/>
                    <a:pt x="64" y="14"/>
                  </a:cubicBezTo>
                  <a:cubicBezTo>
                    <a:pt x="89" y="42"/>
                    <a:pt x="82" y="72"/>
                    <a:pt x="65" y="98"/>
                  </a:cubicBezTo>
                  <a:cubicBezTo>
                    <a:pt x="86" y="68"/>
                    <a:pt x="90" y="36"/>
                    <a:pt x="62" y="9"/>
                  </a:cubicBezTo>
                  <a:cubicBezTo>
                    <a:pt x="96" y="30"/>
                    <a:pt x="101" y="59"/>
                    <a:pt x="86" y="99"/>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14" name="Freeform 42"/>
            <p:cNvSpPr/>
            <p:nvPr userDrawn="1"/>
          </p:nvSpPr>
          <p:spPr bwMode="auto">
            <a:xfrm>
              <a:off x="8942450" y="4694541"/>
              <a:ext cx="49213" cy="20638"/>
            </a:xfrm>
            <a:custGeom>
              <a:avLst/>
              <a:gdLst>
                <a:gd name="T0" fmla="*/ 19 w 33"/>
                <a:gd name="T1" fmla="*/ 14 h 14"/>
                <a:gd name="T2" fmla="*/ 0 w 33"/>
                <a:gd name="T3" fmla="*/ 0 h 14"/>
                <a:gd name="T4" fmla="*/ 33 w 33"/>
                <a:gd name="T5" fmla="*/ 5 h 14"/>
                <a:gd name="T6" fmla="*/ 18 w 33"/>
                <a:gd name="T7" fmla="*/ 6 h 14"/>
                <a:gd name="T8" fmla="*/ 19 w 33"/>
                <a:gd name="T9" fmla="*/ 14 h 14"/>
              </a:gdLst>
              <a:ahLst/>
              <a:cxnLst>
                <a:cxn ang="0">
                  <a:pos x="T0" y="T1"/>
                </a:cxn>
                <a:cxn ang="0">
                  <a:pos x="T2" y="T3"/>
                </a:cxn>
                <a:cxn ang="0">
                  <a:pos x="T4" y="T5"/>
                </a:cxn>
                <a:cxn ang="0">
                  <a:pos x="T6" y="T7"/>
                </a:cxn>
                <a:cxn ang="0">
                  <a:pos x="T8" y="T9"/>
                </a:cxn>
              </a:cxnLst>
              <a:rect l="0" t="0" r="r" b="b"/>
              <a:pathLst>
                <a:path w="33" h="14">
                  <a:moveTo>
                    <a:pt x="19" y="14"/>
                  </a:moveTo>
                  <a:cubicBezTo>
                    <a:pt x="13" y="8"/>
                    <a:pt x="8" y="4"/>
                    <a:pt x="0" y="0"/>
                  </a:cubicBezTo>
                  <a:cubicBezTo>
                    <a:pt x="11" y="0"/>
                    <a:pt x="25" y="3"/>
                    <a:pt x="33" y="5"/>
                  </a:cubicBezTo>
                  <a:cubicBezTo>
                    <a:pt x="24" y="4"/>
                    <a:pt x="20" y="5"/>
                    <a:pt x="18" y="6"/>
                  </a:cubicBezTo>
                  <a:cubicBezTo>
                    <a:pt x="16" y="8"/>
                    <a:pt x="17" y="10"/>
                    <a:pt x="19" y="1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15" name="Freeform 43"/>
            <p:cNvSpPr/>
            <p:nvPr userDrawn="1"/>
          </p:nvSpPr>
          <p:spPr bwMode="auto">
            <a:xfrm>
              <a:off x="8867838" y="4856466"/>
              <a:ext cx="195263" cy="30163"/>
            </a:xfrm>
            <a:custGeom>
              <a:avLst/>
              <a:gdLst>
                <a:gd name="T0" fmla="*/ 70 w 131"/>
                <a:gd name="T1" fmla="*/ 20 h 20"/>
                <a:gd name="T2" fmla="*/ 77 w 131"/>
                <a:gd name="T3" fmla="*/ 12 h 20"/>
                <a:gd name="T4" fmla="*/ 100 w 131"/>
                <a:gd name="T5" fmla="*/ 12 h 20"/>
                <a:gd name="T6" fmla="*/ 131 w 131"/>
                <a:gd name="T7" fmla="*/ 14 h 20"/>
                <a:gd name="T8" fmla="*/ 124 w 131"/>
                <a:gd name="T9" fmla="*/ 8 h 20"/>
                <a:gd name="T10" fmla="*/ 101 w 131"/>
                <a:gd name="T11" fmla="*/ 5 h 20"/>
                <a:gd name="T12" fmla="*/ 77 w 131"/>
                <a:gd name="T13" fmla="*/ 0 h 20"/>
                <a:gd name="T14" fmla="*/ 65 w 131"/>
                <a:gd name="T15" fmla="*/ 12 h 20"/>
                <a:gd name="T16" fmla="*/ 53 w 131"/>
                <a:gd name="T17" fmla="*/ 0 h 20"/>
                <a:gd name="T18" fmla="*/ 30 w 131"/>
                <a:gd name="T19" fmla="*/ 5 h 20"/>
                <a:gd name="T20" fmla="*/ 7 w 131"/>
                <a:gd name="T21" fmla="*/ 8 h 20"/>
                <a:gd name="T22" fmla="*/ 0 w 131"/>
                <a:gd name="T23" fmla="*/ 14 h 20"/>
                <a:gd name="T24" fmla="*/ 31 w 131"/>
                <a:gd name="T25" fmla="*/ 12 h 20"/>
                <a:gd name="T26" fmla="*/ 54 w 131"/>
                <a:gd name="T27" fmla="*/ 12 h 20"/>
                <a:gd name="T28" fmla="*/ 61 w 131"/>
                <a:gd name="T29" fmla="*/ 20 h 20"/>
                <a:gd name="T30" fmla="*/ 70 w 131"/>
                <a:gd name="T31"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1" h="20">
                  <a:moveTo>
                    <a:pt x="70" y="20"/>
                  </a:moveTo>
                  <a:cubicBezTo>
                    <a:pt x="70" y="16"/>
                    <a:pt x="71" y="14"/>
                    <a:pt x="77" y="12"/>
                  </a:cubicBezTo>
                  <a:cubicBezTo>
                    <a:pt x="83" y="10"/>
                    <a:pt x="89" y="11"/>
                    <a:pt x="100" y="12"/>
                  </a:cubicBezTo>
                  <a:cubicBezTo>
                    <a:pt x="111" y="14"/>
                    <a:pt x="120" y="15"/>
                    <a:pt x="131" y="14"/>
                  </a:cubicBezTo>
                  <a:cubicBezTo>
                    <a:pt x="127" y="12"/>
                    <a:pt x="126" y="10"/>
                    <a:pt x="124" y="8"/>
                  </a:cubicBezTo>
                  <a:cubicBezTo>
                    <a:pt x="115" y="8"/>
                    <a:pt x="109" y="7"/>
                    <a:pt x="101" y="5"/>
                  </a:cubicBezTo>
                  <a:cubicBezTo>
                    <a:pt x="93" y="2"/>
                    <a:pt x="83" y="0"/>
                    <a:pt x="77" y="0"/>
                  </a:cubicBezTo>
                  <a:cubicBezTo>
                    <a:pt x="71" y="1"/>
                    <a:pt x="67" y="4"/>
                    <a:pt x="65" y="12"/>
                  </a:cubicBezTo>
                  <a:cubicBezTo>
                    <a:pt x="63" y="4"/>
                    <a:pt x="59" y="1"/>
                    <a:pt x="53" y="0"/>
                  </a:cubicBezTo>
                  <a:cubicBezTo>
                    <a:pt x="47" y="0"/>
                    <a:pt x="38" y="2"/>
                    <a:pt x="30" y="5"/>
                  </a:cubicBezTo>
                  <a:cubicBezTo>
                    <a:pt x="22" y="7"/>
                    <a:pt x="16" y="8"/>
                    <a:pt x="7" y="8"/>
                  </a:cubicBezTo>
                  <a:cubicBezTo>
                    <a:pt x="5" y="10"/>
                    <a:pt x="4" y="12"/>
                    <a:pt x="0" y="14"/>
                  </a:cubicBezTo>
                  <a:cubicBezTo>
                    <a:pt x="11" y="15"/>
                    <a:pt x="20" y="14"/>
                    <a:pt x="31" y="12"/>
                  </a:cubicBezTo>
                  <a:cubicBezTo>
                    <a:pt x="41" y="11"/>
                    <a:pt x="48" y="10"/>
                    <a:pt x="54" y="12"/>
                  </a:cubicBezTo>
                  <a:cubicBezTo>
                    <a:pt x="60" y="14"/>
                    <a:pt x="61" y="16"/>
                    <a:pt x="61" y="20"/>
                  </a:cubicBezTo>
                  <a:cubicBezTo>
                    <a:pt x="70" y="20"/>
                    <a:pt x="70" y="20"/>
                    <a:pt x="70" y="2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16" name="Freeform 44"/>
            <p:cNvSpPr>
              <a:spLocks noEditPoints="1"/>
            </p:cNvSpPr>
            <p:nvPr userDrawn="1"/>
          </p:nvSpPr>
          <p:spPr bwMode="auto">
            <a:xfrm>
              <a:off x="8840850" y="4681841"/>
              <a:ext cx="252413" cy="257175"/>
            </a:xfrm>
            <a:custGeom>
              <a:avLst/>
              <a:gdLst>
                <a:gd name="T0" fmla="*/ 85 w 170"/>
                <a:gd name="T1" fmla="*/ 0 h 171"/>
                <a:gd name="T2" fmla="*/ 0 w 170"/>
                <a:gd name="T3" fmla="*/ 86 h 171"/>
                <a:gd name="T4" fmla="*/ 85 w 170"/>
                <a:gd name="T5" fmla="*/ 171 h 171"/>
                <a:gd name="T6" fmla="*/ 170 w 170"/>
                <a:gd name="T7" fmla="*/ 86 h 171"/>
                <a:gd name="T8" fmla="*/ 85 w 170"/>
                <a:gd name="T9" fmla="*/ 0 h 171"/>
                <a:gd name="T10" fmla="*/ 85 w 170"/>
                <a:gd name="T11" fmla="*/ 168 h 171"/>
                <a:gd name="T12" fmla="*/ 2 w 170"/>
                <a:gd name="T13" fmla="*/ 85 h 171"/>
                <a:gd name="T14" fmla="*/ 85 w 170"/>
                <a:gd name="T15" fmla="*/ 3 h 171"/>
                <a:gd name="T16" fmla="*/ 167 w 170"/>
                <a:gd name="T17" fmla="*/ 85 h 171"/>
                <a:gd name="T18" fmla="*/ 85 w 170"/>
                <a:gd name="T19" fmla="*/ 168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0" h="171">
                  <a:moveTo>
                    <a:pt x="85" y="0"/>
                  </a:moveTo>
                  <a:cubicBezTo>
                    <a:pt x="38" y="0"/>
                    <a:pt x="0" y="38"/>
                    <a:pt x="0" y="86"/>
                  </a:cubicBezTo>
                  <a:cubicBezTo>
                    <a:pt x="0" y="132"/>
                    <a:pt x="38" y="171"/>
                    <a:pt x="85" y="171"/>
                  </a:cubicBezTo>
                  <a:cubicBezTo>
                    <a:pt x="132" y="171"/>
                    <a:pt x="170" y="133"/>
                    <a:pt x="170" y="86"/>
                  </a:cubicBezTo>
                  <a:cubicBezTo>
                    <a:pt x="170" y="38"/>
                    <a:pt x="132" y="0"/>
                    <a:pt x="85" y="0"/>
                  </a:cubicBezTo>
                  <a:close/>
                  <a:moveTo>
                    <a:pt x="85" y="168"/>
                  </a:moveTo>
                  <a:cubicBezTo>
                    <a:pt x="39" y="168"/>
                    <a:pt x="2" y="131"/>
                    <a:pt x="2" y="85"/>
                  </a:cubicBezTo>
                  <a:cubicBezTo>
                    <a:pt x="2" y="40"/>
                    <a:pt x="39" y="3"/>
                    <a:pt x="85" y="3"/>
                  </a:cubicBezTo>
                  <a:cubicBezTo>
                    <a:pt x="130" y="3"/>
                    <a:pt x="167" y="40"/>
                    <a:pt x="167" y="85"/>
                  </a:cubicBezTo>
                  <a:cubicBezTo>
                    <a:pt x="167" y="131"/>
                    <a:pt x="130" y="168"/>
                    <a:pt x="85" y="168"/>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17" name="Freeform 45"/>
            <p:cNvSpPr>
              <a:spLocks noEditPoints="1"/>
            </p:cNvSpPr>
            <p:nvPr userDrawn="1"/>
          </p:nvSpPr>
          <p:spPr bwMode="auto">
            <a:xfrm>
              <a:off x="9091675" y="4667554"/>
              <a:ext cx="39688" cy="36513"/>
            </a:xfrm>
            <a:custGeom>
              <a:avLst/>
              <a:gdLst>
                <a:gd name="T0" fmla="*/ 13 w 26"/>
                <a:gd name="T1" fmla="*/ 16 h 25"/>
                <a:gd name="T2" fmla="*/ 11 w 26"/>
                <a:gd name="T3" fmla="*/ 25 h 25"/>
                <a:gd name="T4" fmla="*/ 7 w 26"/>
                <a:gd name="T5" fmla="*/ 24 h 25"/>
                <a:gd name="T6" fmla="*/ 9 w 26"/>
                <a:gd name="T7" fmla="*/ 19 h 25"/>
                <a:gd name="T8" fmla="*/ 10 w 26"/>
                <a:gd name="T9" fmla="*/ 14 h 25"/>
                <a:gd name="T10" fmla="*/ 10 w 26"/>
                <a:gd name="T11" fmla="*/ 14 h 25"/>
                <a:gd name="T12" fmla="*/ 13 w 26"/>
                <a:gd name="T13" fmla="*/ 16 h 25"/>
                <a:gd name="T14" fmla="*/ 25 w 26"/>
                <a:gd name="T15" fmla="*/ 0 h 25"/>
                <a:gd name="T16" fmla="*/ 26 w 26"/>
                <a:gd name="T17" fmla="*/ 2 h 25"/>
                <a:gd name="T18" fmla="*/ 21 w 26"/>
                <a:gd name="T19" fmla="*/ 7 h 25"/>
                <a:gd name="T20" fmla="*/ 18 w 26"/>
                <a:gd name="T21" fmla="*/ 9 h 25"/>
                <a:gd name="T22" fmla="*/ 22 w 26"/>
                <a:gd name="T23" fmla="*/ 11 h 25"/>
                <a:gd name="T24" fmla="*/ 22 w 26"/>
                <a:gd name="T25" fmla="*/ 11 h 25"/>
                <a:gd name="T26" fmla="*/ 23 w 26"/>
                <a:gd name="T27" fmla="*/ 9 h 25"/>
                <a:gd name="T28" fmla="*/ 23 w 26"/>
                <a:gd name="T29" fmla="*/ 9 h 25"/>
                <a:gd name="T30" fmla="*/ 24 w 26"/>
                <a:gd name="T31" fmla="*/ 9 h 25"/>
                <a:gd name="T32" fmla="*/ 25 w 26"/>
                <a:gd name="T33" fmla="*/ 14 h 25"/>
                <a:gd name="T34" fmla="*/ 26 w 26"/>
                <a:gd name="T35" fmla="*/ 15 h 25"/>
                <a:gd name="T36" fmla="*/ 26 w 26"/>
                <a:gd name="T37" fmla="*/ 16 h 25"/>
                <a:gd name="T38" fmla="*/ 25 w 26"/>
                <a:gd name="T39" fmla="*/ 16 h 25"/>
                <a:gd name="T40" fmla="*/ 23 w 26"/>
                <a:gd name="T41" fmla="*/ 16 h 25"/>
                <a:gd name="T42" fmla="*/ 22 w 26"/>
                <a:gd name="T43" fmla="*/ 15 h 25"/>
                <a:gd name="T44" fmla="*/ 13 w 26"/>
                <a:gd name="T45" fmla="*/ 11 h 25"/>
                <a:gd name="T46" fmla="*/ 4 w 26"/>
                <a:gd name="T47" fmla="*/ 13 h 25"/>
                <a:gd name="T48" fmla="*/ 2 w 26"/>
                <a:gd name="T49" fmla="*/ 8 h 25"/>
                <a:gd name="T50" fmla="*/ 2 w 26"/>
                <a:gd name="T51" fmla="*/ 8 h 25"/>
                <a:gd name="T52" fmla="*/ 3 w 26"/>
                <a:gd name="T53" fmla="*/ 8 h 25"/>
                <a:gd name="T54" fmla="*/ 5 w 26"/>
                <a:gd name="T55" fmla="*/ 10 h 25"/>
                <a:gd name="T56" fmla="*/ 11 w 26"/>
                <a:gd name="T57" fmla="*/ 10 h 25"/>
                <a:gd name="T58" fmla="*/ 11 w 26"/>
                <a:gd name="T59" fmla="*/ 9 h 25"/>
                <a:gd name="T60" fmla="*/ 8 w 26"/>
                <a:gd name="T61" fmla="*/ 3 h 25"/>
                <a:gd name="T62" fmla="*/ 9 w 26"/>
                <a:gd name="T63" fmla="*/ 2 h 25"/>
                <a:gd name="T64" fmla="*/ 10 w 26"/>
                <a:gd name="T65" fmla="*/ 2 h 25"/>
                <a:gd name="T66" fmla="*/ 11 w 26"/>
                <a:gd name="T67" fmla="*/ 5 h 25"/>
                <a:gd name="T68" fmla="*/ 12 w 26"/>
                <a:gd name="T69" fmla="*/ 6 h 25"/>
                <a:gd name="T70" fmla="*/ 15 w 26"/>
                <a:gd name="T71" fmla="*/ 8 h 25"/>
                <a:gd name="T72" fmla="*/ 22 w 26"/>
                <a:gd name="T73" fmla="*/ 2 h 25"/>
                <a:gd name="T74" fmla="*/ 24 w 26"/>
                <a:gd name="T75" fmla="*/ 0 h 25"/>
                <a:gd name="T76" fmla="*/ 25 w 26"/>
                <a:gd name="T7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6" h="25">
                  <a:moveTo>
                    <a:pt x="13" y="16"/>
                  </a:moveTo>
                  <a:cubicBezTo>
                    <a:pt x="14" y="18"/>
                    <a:pt x="13" y="24"/>
                    <a:pt x="11" y="25"/>
                  </a:cubicBezTo>
                  <a:cubicBezTo>
                    <a:pt x="10" y="25"/>
                    <a:pt x="7" y="25"/>
                    <a:pt x="7" y="24"/>
                  </a:cubicBezTo>
                  <a:cubicBezTo>
                    <a:pt x="7" y="22"/>
                    <a:pt x="8" y="21"/>
                    <a:pt x="9" y="19"/>
                  </a:cubicBezTo>
                  <a:cubicBezTo>
                    <a:pt x="10" y="18"/>
                    <a:pt x="9" y="16"/>
                    <a:pt x="10" y="14"/>
                  </a:cubicBezTo>
                  <a:cubicBezTo>
                    <a:pt x="10" y="14"/>
                    <a:pt x="10" y="14"/>
                    <a:pt x="10" y="14"/>
                  </a:cubicBezTo>
                  <a:cubicBezTo>
                    <a:pt x="11" y="15"/>
                    <a:pt x="12" y="15"/>
                    <a:pt x="13" y="16"/>
                  </a:cubicBezTo>
                  <a:close/>
                  <a:moveTo>
                    <a:pt x="25" y="0"/>
                  </a:moveTo>
                  <a:cubicBezTo>
                    <a:pt x="25" y="0"/>
                    <a:pt x="26" y="1"/>
                    <a:pt x="26" y="2"/>
                  </a:cubicBezTo>
                  <a:cubicBezTo>
                    <a:pt x="26" y="3"/>
                    <a:pt x="23" y="6"/>
                    <a:pt x="21" y="7"/>
                  </a:cubicBezTo>
                  <a:cubicBezTo>
                    <a:pt x="20" y="8"/>
                    <a:pt x="19" y="8"/>
                    <a:pt x="18" y="9"/>
                  </a:cubicBezTo>
                  <a:cubicBezTo>
                    <a:pt x="19" y="10"/>
                    <a:pt x="20" y="11"/>
                    <a:pt x="22" y="11"/>
                  </a:cubicBezTo>
                  <a:cubicBezTo>
                    <a:pt x="22" y="11"/>
                    <a:pt x="22" y="11"/>
                    <a:pt x="22" y="11"/>
                  </a:cubicBezTo>
                  <a:cubicBezTo>
                    <a:pt x="23" y="10"/>
                    <a:pt x="23" y="10"/>
                    <a:pt x="23" y="9"/>
                  </a:cubicBezTo>
                  <a:cubicBezTo>
                    <a:pt x="23" y="9"/>
                    <a:pt x="23" y="9"/>
                    <a:pt x="23" y="9"/>
                  </a:cubicBezTo>
                  <a:cubicBezTo>
                    <a:pt x="23" y="9"/>
                    <a:pt x="23" y="9"/>
                    <a:pt x="24" y="9"/>
                  </a:cubicBezTo>
                  <a:cubicBezTo>
                    <a:pt x="23" y="11"/>
                    <a:pt x="24" y="12"/>
                    <a:pt x="25" y="14"/>
                  </a:cubicBezTo>
                  <a:cubicBezTo>
                    <a:pt x="26" y="14"/>
                    <a:pt x="25" y="15"/>
                    <a:pt x="26" y="15"/>
                  </a:cubicBezTo>
                  <a:cubicBezTo>
                    <a:pt x="26" y="16"/>
                    <a:pt x="26" y="15"/>
                    <a:pt x="26" y="16"/>
                  </a:cubicBezTo>
                  <a:cubicBezTo>
                    <a:pt x="25" y="16"/>
                    <a:pt x="25" y="16"/>
                    <a:pt x="25" y="16"/>
                  </a:cubicBezTo>
                  <a:cubicBezTo>
                    <a:pt x="24" y="16"/>
                    <a:pt x="24" y="16"/>
                    <a:pt x="23" y="16"/>
                  </a:cubicBezTo>
                  <a:cubicBezTo>
                    <a:pt x="23" y="16"/>
                    <a:pt x="22" y="15"/>
                    <a:pt x="22" y="15"/>
                  </a:cubicBezTo>
                  <a:cubicBezTo>
                    <a:pt x="19" y="13"/>
                    <a:pt x="16" y="11"/>
                    <a:pt x="13" y="11"/>
                  </a:cubicBezTo>
                  <a:cubicBezTo>
                    <a:pt x="11" y="12"/>
                    <a:pt x="6" y="14"/>
                    <a:pt x="4" y="13"/>
                  </a:cubicBezTo>
                  <a:cubicBezTo>
                    <a:pt x="2" y="13"/>
                    <a:pt x="0" y="9"/>
                    <a:pt x="2" y="8"/>
                  </a:cubicBezTo>
                  <a:cubicBezTo>
                    <a:pt x="2" y="8"/>
                    <a:pt x="2" y="8"/>
                    <a:pt x="2" y="8"/>
                  </a:cubicBezTo>
                  <a:cubicBezTo>
                    <a:pt x="2" y="8"/>
                    <a:pt x="3" y="8"/>
                    <a:pt x="3" y="8"/>
                  </a:cubicBezTo>
                  <a:cubicBezTo>
                    <a:pt x="4" y="9"/>
                    <a:pt x="5" y="10"/>
                    <a:pt x="5" y="10"/>
                  </a:cubicBezTo>
                  <a:cubicBezTo>
                    <a:pt x="7" y="10"/>
                    <a:pt x="10" y="10"/>
                    <a:pt x="11" y="10"/>
                  </a:cubicBezTo>
                  <a:cubicBezTo>
                    <a:pt x="11" y="9"/>
                    <a:pt x="11" y="9"/>
                    <a:pt x="11" y="9"/>
                  </a:cubicBezTo>
                  <a:cubicBezTo>
                    <a:pt x="9" y="6"/>
                    <a:pt x="7" y="6"/>
                    <a:pt x="8" y="3"/>
                  </a:cubicBezTo>
                  <a:cubicBezTo>
                    <a:pt x="8" y="2"/>
                    <a:pt x="9" y="2"/>
                    <a:pt x="9" y="2"/>
                  </a:cubicBezTo>
                  <a:cubicBezTo>
                    <a:pt x="9" y="2"/>
                    <a:pt x="10" y="2"/>
                    <a:pt x="10" y="2"/>
                  </a:cubicBezTo>
                  <a:cubicBezTo>
                    <a:pt x="10" y="3"/>
                    <a:pt x="11" y="4"/>
                    <a:pt x="11" y="5"/>
                  </a:cubicBezTo>
                  <a:cubicBezTo>
                    <a:pt x="12" y="5"/>
                    <a:pt x="12" y="6"/>
                    <a:pt x="12" y="6"/>
                  </a:cubicBezTo>
                  <a:cubicBezTo>
                    <a:pt x="13" y="6"/>
                    <a:pt x="14" y="8"/>
                    <a:pt x="15" y="8"/>
                  </a:cubicBezTo>
                  <a:cubicBezTo>
                    <a:pt x="16" y="8"/>
                    <a:pt x="21" y="4"/>
                    <a:pt x="22" y="2"/>
                  </a:cubicBezTo>
                  <a:cubicBezTo>
                    <a:pt x="23" y="2"/>
                    <a:pt x="23" y="0"/>
                    <a:pt x="24" y="0"/>
                  </a:cubicBezTo>
                  <a:cubicBezTo>
                    <a:pt x="25" y="0"/>
                    <a:pt x="25" y="0"/>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18" name="Freeform 46"/>
            <p:cNvSpPr>
              <a:spLocks noEditPoints="1"/>
            </p:cNvSpPr>
            <p:nvPr userDrawn="1"/>
          </p:nvSpPr>
          <p:spPr bwMode="auto">
            <a:xfrm>
              <a:off x="9120250" y="4715179"/>
              <a:ext cx="53975" cy="44450"/>
            </a:xfrm>
            <a:custGeom>
              <a:avLst/>
              <a:gdLst>
                <a:gd name="T0" fmla="*/ 32 w 36"/>
                <a:gd name="T1" fmla="*/ 11 h 30"/>
                <a:gd name="T2" fmla="*/ 36 w 36"/>
                <a:gd name="T3" fmla="*/ 16 h 30"/>
                <a:gd name="T4" fmla="*/ 30 w 36"/>
                <a:gd name="T5" fmla="*/ 16 h 30"/>
                <a:gd name="T6" fmla="*/ 26 w 36"/>
                <a:gd name="T7" fmla="*/ 13 h 30"/>
                <a:gd name="T8" fmla="*/ 27 w 36"/>
                <a:gd name="T9" fmla="*/ 16 h 30"/>
                <a:gd name="T10" fmla="*/ 23 w 36"/>
                <a:gd name="T11" fmla="*/ 22 h 30"/>
                <a:gd name="T12" fmla="*/ 14 w 36"/>
                <a:gd name="T13" fmla="*/ 21 h 30"/>
                <a:gd name="T14" fmla="*/ 14 w 36"/>
                <a:gd name="T15" fmla="*/ 24 h 30"/>
                <a:gd name="T16" fmla="*/ 14 w 36"/>
                <a:gd name="T17" fmla="*/ 30 h 30"/>
                <a:gd name="T18" fmla="*/ 10 w 36"/>
                <a:gd name="T19" fmla="*/ 24 h 30"/>
                <a:gd name="T20" fmla="*/ 1 w 36"/>
                <a:gd name="T21" fmla="*/ 18 h 30"/>
                <a:gd name="T22" fmla="*/ 3 w 36"/>
                <a:gd name="T23" fmla="*/ 19 h 30"/>
                <a:gd name="T24" fmla="*/ 9 w 36"/>
                <a:gd name="T25" fmla="*/ 24 h 30"/>
                <a:gd name="T26" fmla="*/ 9 w 36"/>
                <a:gd name="T27" fmla="*/ 23 h 30"/>
                <a:gd name="T28" fmla="*/ 6 w 36"/>
                <a:gd name="T29" fmla="*/ 20 h 30"/>
                <a:gd name="T30" fmla="*/ 4 w 36"/>
                <a:gd name="T31" fmla="*/ 12 h 30"/>
                <a:gd name="T32" fmla="*/ 8 w 36"/>
                <a:gd name="T33" fmla="*/ 18 h 30"/>
                <a:gd name="T34" fmla="*/ 12 w 36"/>
                <a:gd name="T35" fmla="*/ 20 h 30"/>
                <a:gd name="T36" fmla="*/ 17 w 36"/>
                <a:gd name="T37" fmla="*/ 19 h 30"/>
                <a:gd name="T38" fmla="*/ 14 w 36"/>
                <a:gd name="T39" fmla="*/ 16 h 30"/>
                <a:gd name="T40" fmla="*/ 21 w 36"/>
                <a:gd name="T41" fmla="*/ 20 h 30"/>
                <a:gd name="T42" fmla="*/ 24 w 36"/>
                <a:gd name="T43" fmla="*/ 18 h 30"/>
                <a:gd name="T44" fmla="*/ 14 w 36"/>
                <a:gd name="T45" fmla="*/ 12 h 30"/>
                <a:gd name="T46" fmla="*/ 10 w 36"/>
                <a:gd name="T47" fmla="*/ 14 h 30"/>
                <a:gd name="T48" fmla="*/ 10 w 36"/>
                <a:gd name="T49" fmla="*/ 12 h 30"/>
                <a:gd name="T50" fmla="*/ 14 w 36"/>
                <a:gd name="T51" fmla="*/ 6 h 30"/>
                <a:gd name="T52" fmla="*/ 21 w 36"/>
                <a:gd name="T53" fmla="*/ 10 h 30"/>
                <a:gd name="T54" fmla="*/ 32 w 36"/>
                <a:gd name="T55" fmla="*/ 14 h 30"/>
                <a:gd name="T56" fmla="*/ 32 w 36"/>
                <a:gd name="T57" fmla="*/ 14 h 30"/>
                <a:gd name="T58" fmla="*/ 29 w 36"/>
                <a:gd name="T59" fmla="*/ 6 h 30"/>
                <a:gd name="T60" fmla="*/ 32 w 36"/>
                <a:gd name="T61" fmla="*/ 6 h 30"/>
                <a:gd name="T62" fmla="*/ 34 w 36"/>
                <a:gd name="T63" fmla="*/ 0 h 30"/>
                <a:gd name="T64" fmla="*/ 29 w 36"/>
                <a:gd name="T65"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6" h="30">
                  <a:moveTo>
                    <a:pt x="32" y="6"/>
                  </a:moveTo>
                  <a:cubicBezTo>
                    <a:pt x="33" y="8"/>
                    <a:pt x="31" y="10"/>
                    <a:pt x="32" y="11"/>
                  </a:cubicBezTo>
                  <a:cubicBezTo>
                    <a:pt x="32" y="11"/>
                    <a:pt x="32" y="12"/>
                    <a:pt x="32" y="12"/>
                  </a:cubicBezTo>
                  <a:cubicBezTo>
                    <a:pt x="34" y="12"/>
                    <a:pt x="36" y="14"/>
                    <a:pt x="36" y="16"/>
                  </a:cubicBezTo>
                  <a:cubicBezTo>
                    <a:pt x="36" y="17"/>
                    <a:pt x="34" y="19"/>
                    <a:pt x="33" y="19"/>
                  </a:cubicBezTo>
                  <a:cubicBezTo>
                    <a:pt x="32" y="18"/>
                    <a:pt x="30" y="16"/>
                    <a:pt x="30" y="16"/>
                  </a:cubicBezTo>
                  <a:cubicBezTo>
                    <a:pt x="29" y="14"/>
                    <a:pt x="27" y="14"/>
                    <a:pt x="26" y="13"/>
                  </a:cubicBezTo>
                  <a:cubicBezTo>
                    <a:pt x="26" y="13"/>
                    <a:pt x="26" y="13"/>
                    <a:pt x="26" y="13"/>
                  </a:cubicBezTo>
                  <a:cubicBezTo>
                    <a:pt x="26" y="13"/>
                    <a:pt x="26" y="13"/>
                    <a:pt x="26" y="13"/>
                  </a:cubicBezTo>
                  <a:cubicBezTo>
                    <a:pt x="26" y="14"/>
                    <a:pt x="27" y="14"/>
                    <a:pt x="27" y="16"/>
                  </a:cubicBezTo>
                  <a:cubicBezTo>
                    <a:pt x="27" y="18"/>
                    <a:pt x="28" y="21"/>
                    <a:pt x="24" y="23"/>
                  </a:cubicBezTo>
                  <a:cubicBezTo>
                    <a:pt x="24" y="22"/>
                    <a:pt x="24" y="22"/>
                    <a:pt x="23" y="22"/>
                  </a:cubicBezTo>
                  <a:cubicBezTo>
                    <a:pt x="22" y="22"/>
                    <a:pt x="21" y="20"/>
                    <a:pt x="20" y="20"/>
                  </a:cubicBezTo>
                  <a:cubicBezTo>
                    <a:pt x="19" y="22"/>
                    <a:pt x="16" y="21"/>
                    <a:pt x="14" y="21"/>
                  </a:cubicBezTo>
                  <a:cubicBezTo>
                    <a:pt x="13" y="21"/>
                    <a:pt x="13" y="22"/>
                    <a:pt x="13" y="22"/>
                  </a:cubicBezTo>
                  <a:cubicBezTo>
                    <a:pt x="14" y="22"/>
                    <a:pt x="14" y="23"/>
                    <a:pt x="14" y="24"/>
                  </a:cubicBezTo>
                  <a:cubicBezTo>
                    <a:pt x="15" y="24"/>
                    <a:pt x="18" y="26"/>
                    <a:pt x="18" y="28"/>
                  </a:cubicBezTo>
                  <a:cubicBezTo>
                    <a:pt x="18" y="29"/>
                    <a:pt x="16" y="30"/>
                    <a:pt x="14" y="30"/>
                  </a:cubicBezTo>
                  <a:cubicBezTo>
                    <a:pt x="14" y="28"/>
                    <a:pt x="13" y="26"/>
                    <a:pt x="11" y="25"/>
                  </a:cubicBezTo>
                  <a:cubicBezTo>
                    <a:pt x="10" y="25"/>
                    <a:pt x="11" y="24"/>
                    <a:pt x="10" y="24"/>
                  </a:cubicBezTo>
                  <a:cubicBezTo>
                    <a:pt x="9" y="25"/>
                    <a:pt x="8" y="26"/>
                    <a:pt x="7" y="26"/>
                  </a:cubicBezTo>
                  <a:cubicBezTo>
                    <a:pt x="3" y="25"/>
                    <a:pt x="0" y="22"/>
                    <a:pt x="1" y="18"/>
                  </a:cubicBezTo>
                  <a:cubicBezTo>
                    <a:pt x="2" y="17"/>
                    <a:pt x="2" y="16"/>
                    <a:pt x="2" y="15"/>
                  </a:cubicBezTo>
                  <a:cubicBezTo>
                    <a:pt x="3" y="16"/>
                    <a:pt x="3" y="18"/>
                    <a:pt x="3" y="19"/>
                  </a:cubicBezTo>
                  <a:cubicBezTo>
                    <a:pt x="3" y="19"/>
                    <a:pt x="3" y="20"/>
                    <a:pt x="4" y="20"/>
                  </a:cubicBezTo>
                  <a:cubicBezTo>
                    <a:pt x="5" y="22"/>
                    <a:pt x="7" y="23"/>
                    <a:pt x="9" y="24"/>
                  </a:cubicBezTo>
                  <a:cubicBezTo>
                    <a:pt x="9" y="24"/>
                    <a:pt x="9" y="24"/>
                    <a:pt x="9" y="23"/>
                  </a:cubicBezTo>
                  <a:cubicBezTo>
                    <a:pt x="9" y="23"/>
                    <a:pt x="9" y="23"/>
                    <a:pt x="9" y="23"/>
                  </a:cubicBezTo>
                  <a:cubicBezTo>
                    <a:pt x="9" y="22"/>
                    <a:pt x="8" y="22"/>
                    <a:pt x="8" y="21"/>
                  </a:cubicBezTo>
                  <a:cubicBezTo>
                    <a:pt x="8" y="21"/>
                    <a:pt x="7" y="20"/>
                    <a:pt x="6" y="20"/>
                  </a:cubicBezTo>
                  <a:cubicBezTo>
                    <a:pt x="5" y="19"/>
                    <a:pt x="3" y="14"/>
                    <a:pt x="4" y="13"/>
                  </a:cubicBezTo>
                  <a:cubicBezTo>
                    <a:pt x="4" y="13"/>
                    <a:pt x="4" y="12"/>
                    <a:pt x="4" y="12"/>
                  </a:cubicBezTo>
                  <a:cubicBezTo>
                    <a:pt x="5" y="12"/>
                    <a:pt x="5" y="12"/>
                    <a:pt x="5" y="13"/>
                  </a:cubicBezTo>
                  <a:cubicBezTo>
                    <a:pt x="6" y="14"/>
                    <a:pt x="7" y="16"/>
                    <a:pt x="8" y="18"/>
                  </a:cubicBezTo>
                  <a:cubicBezTo>
                    <a:pt x="9" y="18"/>
                    <a:pt x="10" y="19"/>
                    <a:pt x="11" y="20"/>
                  </a:cubicBezTo>
                  <a:cubicBezTo>
                    <a:pt x="11" y="20"/>
                    <a:pt x="11" y="20"/>
                    <a:pt x="12" y="20"/>
                  </a:cubicBezTo>
                  <a:cubicBezTo>
                    <a:pt x="13" y="19"/>
                    <a:pt x="14" y="19"/>
                    <a:pt x="16" y="19"/>
                  </a:cubicBezTo>
                  <a:cubicBezTo>
                    <a:pt x="16" y="19"/>
                    <a:pt x="17" y="19"/>
                    <a:pt x="17" y="19"/>
                  </a:cubicBezTo>
                  <a:cubicBezTo>
                    <a:pt x="17" y="18"/>
                    <a:pt x="15" y="17"/>
                    <a:pt x="15" y="17"/>
                  </a:cubicBezTo>
                  <a:cubicBezTo>
                    <a:pt x="14" y="16"/>
                    <a:pt x="14" y="16"/>
                    <a:pt x="14" y="16"/>
                  </a:cubicBezTo>
                  <a:cubicBezTo>
                    <a:pt x="16" y="14"/>
                    <a:pt x="17" y="16"/>
                    <a:pt x="19" y="18"/>
                  </a:cubicBezTo>
                  <a:cubicBezTo>
                    <a:pt x="20" y="19"/>
                    <a:pt x="20" y="19"/>
                    <a:pt x="21" y="20"/>
                  </a:cubicBezTo>
                  <a:cubicBezTo>
                    <a:pt x="22" y="20"/>
                    <a:pt x="23" y="21"/>
                    <a:pt x="24" y="20"/>
                  </a:cubicBezTo>
                  <a:cubicBezTo>
                    <a:pt x="24" y="19"/>
                    <a:pt x="24" y="19"/>
                    <a:pt x="24" y="18"/>
                  </a:cubicBezTo>
                  <a:cubicBezTo>
                    <a:pt x="24" y="15"/>
                    <a:pt x="20" y="12"/>
                    <a:pt x="17" y="12"/>
                  </a:cubicBezTo>
                  <a:cubicBezTo>
                    <a:pt x="16" y="11"/>
                    <a:pt x="14" y="10"/>
                    <a:pt x="14" y="12"/>
                  </a:cubicBezTo>
                  <a:cubicBezTo>
                    <a:pt x="14" y="12"/>
                    <a:pt x="13" y="14"/>
                    <a:pt x="13" y="14"/>
                  </a:cubicBezTo>
                  <a:cubicBezTo>
                    <a:pt x="12" y="14"/>
                    <a:pt x="11" y="14"/>
                    <a:pt x="10" y="14"/>
                  </a:cubicBezTo>
                  <a:cubicBezTo>
                    <a:pt x="10" y="14"/>
                    <a:pt x="10" y="14"/>
                    <a:pt x="10" y="14"/>
                  </a:cubicBezTo>
                  <a:cubicBezTo>
                    <a:pt x="10" y="13"/>
                    <a:pt x="10" y="13"/>
                    <a:pt x="10" y="12"/>
                  </a:cubicBezTo>
                  <a:cubicBezTo>
                    <a:pt x="10" y="12"/>
                    <a:pt x="9" y="12"/>
                    <a:pt x="9" y="11"/>
                  </a:cubicBezTo>
                  <a:cubicBezTo>
                    <a:pt x="9" y="10"/>
                    <a:pt x="13" y="6"/>
                    <a:pt x="14" y="6"/>
                  </a:cubicBezTo>
                  <a:cubicBezTo>
                    <a:pt x="16" y="8"/>
                    <a:pt x="17" y="8"/>
                    <a:pt x="19" y="9"/>
                  </a:cubicBezTo>
                  <a:cubicBezTo>
                    <a:pt x="20" y="9"/>
                    <a:pt x="21" y="10"/>
                    <a:pt x="21" y="10"/>
                  </a:cubicBezTo>
                  <a:cubicBezTo>
                    <a:pt x="23" y="11"/>
                    <a:pt x="24" y="11"/>
                    <a:pt x="26" y="12"/>
                  </a:cubicBezTo>
                  <a:cubicBezTo>
                    <a:pt x="28" y="12"/>
                    <a:pt x="30" y="14"/>
                    <a:pt x="32" y="14"/>
                  </a:cubicBezTo>
                  <a:cubicBezTo>
                    <a:pt x="32" y="14"/>
                    <a:pt x="32" y="14"/>
                    <a:pt x="32" y="14"/>
                  </a:cubicBezTo>
                  <a:cubicBezTo>
                    <a:pt x="32" y="14"/>
                    <a:pt x="32" y="14"/>
                    <a:pt x="32" y="14"/>
                  </a:cubicBezTo>
                  <a:cubicBezTo>
                    <a:pt x="30" y="13"/>
                    <a:pt x="27" y="12"/>
                    <a:pt x="28" y="10"/>
                  </a:cubicBezTo>
                  <a:cubicBezTo>
                    <a:pt x="28" y="8"/>
                    <a:pt x="30" y="8"/>
                    <a:pt x="29" y="6"/>
                  </a:cubicBezTo>
                  <a:cubicBezTo>
                    <a:pt x="30" y="6"/>
                    <a:pt x="30" y="6"/>
                    <a:pt x="30" y="6"/>
                  </a:cubicBezTo>
                  <a:cubicBezTo>
                    <a:pt x="31" y="6"/>
                    <a:pt x="31" y="6"/>
                    <a:pt x="32" y="6"/>
                  </a:cubicBezTo>
                  <a:close/>
                  <a:moveTo>
                    <a:pt x="34" y="0"/>
                  </a:moveTo>
                  <a:cubicBezTo>
                    <a:pt x="34" y="0"/>
                    <a:pt x="34" y="0"/>
                    <a:pt x="34" y="0"/>
                  </a:cubicBezTo>
                  <a:cubicBezTo>
                    <a:pt x="33" y="2"/>
                    <a:pt x="29" y="6"/>
                    <a:pt x="26" y="6"/>
                  </a:cubicBezTo>
                  <a:cubicBezTo>
                    <a:pt x="25" y="4"/>
                    <a:pt x="27" y="2"/>
                    <a:pt x="29" y="0"/>
                  </a:cubicBezTo>
                  <a:cubicBezTo>
                    <a:pt x="30" y="1"/>
                    <a:pt x="32" y="0"/>
                    <a:pt x="3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19" name="Freeform 47"/>
            <p:cNvSpPr>
              <a:spLocks noEditPoints="1"/>
            </p:cNvSpPr>
            <p:nvPr userDrawn="1"/>
          </p:nvSpPr>
          <p:spPr bwMode="auto">
            <a:xfrm>
              <a:off x="9037700" y="4621516"/>
              <a:ext cx="53975" cy="46038"/>
            </a:xfrm>
            <a:custGeom>
              <a:avLst/>
              <a:gdLst>
                <a:gd name="T0" fmla="*/ 13 w 36"/>
                <a:gd name="T1" fmla="*/ 14 h 30"/>
                <a:gd name="T2" fmla="*/ 10 w 36"/>
                <a:gd name="T3" fmla="*/ 17 h 30"/>
                <a:gd name="T4" fmla="*/ 10 w 36"/>
                <a:gd name="T5" fmla="*/ 17 h 30"/>
                <a:gd name="T6" fmla="*/ 13 w 36"/>
                <a:gd name="T7" fmla="*/ 14 h 30"/>
                <a:gd name="T8" fmla="*/ 13 w 36"/>
                <a:gd name="T9" fmla="*/ 14 h 30"/>
                <a:gd name="T10" fmla="*/ 26 w 36"/>
                <a:gd name="T11" fmla="*/ 1 h 30"/>
                <a:gd name="T12" fmla="*/ 27 w 36"/>
                <a:gd name="T13" fmla="*/ 1 h 30"/>
                <a:gd name="T14" fmla="*/ 25 w 36"/>
                <a:gd name="T15" fmla="*/ 7 h 30"/>
                <a:gd name="T16" fmla="*/ 22 w 36"/>
                <a:gd name="T17" fmla="*/ 10 h 30"/>
                <a:gd name="T18" fmla="*/ 22 w 36"/>
                <a:gd name="T19" fmla="*/ 11 h 30"/>
                <a:gd name="T20" fmla="*/ 25 w 36"/>
                <a:gd name="T21" fmla="*/ 11 h 30"/>
                <a:gd name="T22" fmla="*/ 26 w 36"/>
                <a:gd name="T23" fmla="*/ 10 h 30"/>
                <a:gd name="T24" fmla="*/ 29 w 36"/>
                <a:gd name="T25" fmla="*/ 13 h 30"/>
                <a:gd name="T26" fmla="*/ 28 w 36"/>
                <a:gd name="T27" fmla="*/ 14 h 30"/>
                <a:gd name="T28" fmla="*/ 21 w 36"/>
                <a:gd name="T29" fmla="*/ 14 h 30"/>
                <a:gd name="T30" fmla="*/ 19 w 36"/>
                <a:gd name="T31" fmla="*/ 13 h 30"/>
                <a:gd name="T32" fmla="*/ 16 w 36"/>
                <a:gd name="T33" fmla="*/ 18 h 30"/>
                <a:gd name="T34" fmla="*/ 16 w 36"/>
                <a:gd name="T35" fmla="*/ 18 h 30"/>
                <a:gd name="T36" fmla="*/ 21 w 36"/>
                <a:gd name="T37" fmla="*/ 20 h 30"/>
                <a:gd name="T38" fmla="*/ 20 w 36"/>
                <a:gd name="T39" fmla="*/ 24 h 30"/>
                <a:gd name="T40" fmla="*/ 20 w 36"/>
                <a:gd name="T41" fmla="*/ 27 h 30"/>
                <a:gd name="T42" fmla="*/ 14 w 36"/>
                <a:gd name="T43" fmla="*/ 27 h 30"/>
                <a:gd name="T44" fmla="*/ 15 w 36"/>
                <a:gd name="T45" fmla="*/ 21 h 30"/>
                <a:gd name="T46" fmla="*/ 14 w 36"/>
                <a:gd name="T47" fmla="*/ 21 h 30"/>
                <a:gd name="T48" fmla="*/ 9 w 36"/>
                <a:gd name="T49" fmla="*/ 28 h 30"/>
                <a:gd name="T50" fmla="*/ 9 w 36"/>
                <a:gd name="T51" fmla="*/ 28 h 30"/>
                <a:gd name="T52" fmla="*/ 9 w 36"/>
                <a:gd name="T53" fmla="*/ 22 h 30"/>
                <a:gd name="T54" fmla="*/ 11 w 36"/>
                <a:gd name="T55" fmla="*/ 20 h 30"/>
                <a:gd name="T56" fmla="*/ 8 w 36"/>
                <a:gd name="T57" fmla="*/ 20 h 30"/>
                <a:gd name="T58" fmla="*/ 6 w 36"/>
                <a:gd name="T59" fmla="*/ 21 h 30"/>
                <a:gd name="T60" fmla="*/ 1 w 36"/>
                <a:gd name="T61" fmla="*/ 23 h 30"/>
                <a:gd name="T62" fmla="*/ 0 w 36"/>
                <a:gd name="T63" fmla="*/ 22 h 30"/>
                <a:gd name="T64" fmla="*/ 1 w 36"/>
                <a:gd name="T65" fmla="*/ 19 h 30"/>
                <a:gd name="T66" fmla="*/ 3 w 36"/>
                <a:gd name="T67" fmla="*/ 15 h 30"/>
                <a:gd name="T68" fmla="*/ 13 w 36"/>
                <a:gd name="T69" fmla="*/ 13 h 30"/>
                <a:gd name="T70" fmla="*/ 16 w 36"/>
                <a:gd name="T71" fmla="*/ 14 h 30"/>
                <a:gd name="T72" fmla="*/ 16 w 36"/>
                <a:gd name="T73" fmla="*/ 14 h 30"/>
                <a:gd name="T74" fmla="*/ 16 w 36"/>
                <a:gd name="T75" fmla="*/ 13 h 30"/>
                <a:gd name="T76" fmla="*/ 15 w 36"/>
                <a:gd name="T77" fmla="*/ 13 h 30"/>
                <a:gd name="T78" fmla="*/ 13 w 36"/>
                <a:gd name="T79" fmla="*/ 8 h 30"/>
                <a:gd name="T80" fmla="*/ 13 w 36"/>
                <a:gd name="T81" fmla="*/ 8 h 30"/>
                <a:gd name="T82" fmla="*/ 18 w 36"/>
                <a:gd name="T83" fmla="*/ 11 h 30"/>
                <a:gd name="T84" fmla="*/ 20 w 36"/>
                <a:gd name="T85" fmla="*/ 9 h 30"/>
                <a:gd name="T86" fmla="*/ 21 w 36"/>
                <a:gd name="T87" fmla="*/ 7 h 30"/>
                <a:gd name="T88" fmla="*/ 24 w 36"/>
                <a:gd name="T89" fmla="*/ 4 h 30"/>
                <a:gd name="T90" fmla="*/ 26 w 36"/>
                <a:gd name="T91" fmla="*/ 1 h 30"/>
                <a:gd name="T92" fmla="*/ 26 w 36"/>
                <a:gd name="T93" fmla="*/ 1 h 30"/>
                <a:gd name="T94" fmla="*/ 31 w 36"/>
                <a:gd name="T95" fmla="*/ 3 h 30"/>
                <a:gd name="T96" fmla="*/ 35 w 36"/>
                <a:gd name="T97" fmla="*/ 7 h 30"/>
                <a:gd name="T98" fmla="*/ 36 w 36"/>
                <a:gd name="T99" fmla="*/ 9 h 30"/>
                <a:gd name="T100" fmla="*/ 31 w 36"/>
                <a:gd name="T101" fmla="*/ 10 h 30"/>
                <a:gd name="T102" fmla="*/ 31 w 36"/>
                <a:gd name="T103" fmla="*/ 8 h 30"/>
                <a:gd name="T104" fmla="*/ 30 w 36"/>
                <a:gd name="T105" fmla="*/ 8 h 30"/>
                <a:gd name="T106" fmla="*/ 31 w 36"/>
                <a:gd name="T107" fmla="*/ 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6" h="30">
                  <a:moveTo>
                    <a:pt x="13" y="14"/>
                  </a:moveTo>
                  <a:cubicBezTo>
                    <a:pt x="13" y="14"/>
                    <a:pt x="10" y="16"/>
                    <a:pt x="10" y="17"/>
                  </a:cubicBezTo>
                  <a:cubicBezTo>
                    <a:pt x="10" y="17"/>
                    <a:pt x="10" y="17"/>
                    <a:pt x="10" y="17"/>
                  </a:cubicBezTo>
                  <a:cubicBezTo>
                    <a:pt x="13" y="19"/>
                    <a:pt x="14" y="17"/>
                    <a:pt x="13" y="14"/>
                  </a:cubicBezTo>
                  <a:cubicBezTo>
                    <a:pt x="13" y="14"/>
                    <a:pt x="13" y="14"/>
                    <a:pt x="13" y="14"/>
                  </a:cubicBezTo>
                  <a:close/>
                  <a:moveTo>
                    <a:pt x="26" y="1"/>
                  </a:moveTo>
                  <a:cubicBezTo>
                    <a:pt x="26" y="1"/>
                    <a:pt x="26" y="1"/>
                    <a:pt x="27" y="1"/>
                  </a:cubicBezTo>
                  <a:cubicBezTo>
                    <a:pt x="27" y="2"/>
                    <a:pt x="25" y="6"/>
                    <a:pt x="25" y="7"/>
                  </a:cubicBezTo>
                  <a:cubicBezTo>
                    <a:pt x="24" y="8"/>
                    <a:pt x="22" y="10"/>
                    <a:pt x="22" y="10"/>
                  </a:cubicBezTo>
                  <a:cubicBezTo>
                    <a:pt x="22" y="10"/>
                    <a:pt x="22" y="10"/>
                    <a:pt x="22" y="11"/>
                  </a:cubicBezTo>
                  <a:cubicBezTo>
                    <a:pt x="23" y="12"/>
                    <a:pt x="25" y="12"/>
                    <a:pt x="25" y="11"/>
                  </a:cubicBezTo>
                  <a:cubicBezTo>
                    <a:pt x="26" y="10"/>
                    <a:pt x="25" y="10"/>
                    <a:pt x="26" y="10"/>
                  </a:cubicBezTo>
                  <a:cubicBezTo>
                    <a:pt x="27" y="10"/>
                    <a:pt x="29" y="12"/>
                    <a:pt x="29" y="13"/>
                  </a:cubicBezTo>
                  <a:cubicBezTo>
                    <a:pt x="29" y="13"/>
                    <a:pt x="29" y="14"/>
                    <a:pt x="28" y="14"/>
                  </a:cubicBezTo>
                  <a:cubicBezTo>
                    <a:pt x="25" y="13"/>
                    <a:pt x="23" y="14"/>
                    <a:pt x="21" y="14"/>
                  </a:cubicBezTo>
                  <a:cubicBezTo>
                    <a:pt x="20" y="14"/>
                    <a:pt x="20" y="13"/>
                    <a:pt x="19" y="13"/>
                  </a:cubicBezTo>
                  <a:cubicBezTo>
                    <a:pt x="18" y="14"/>
                    <a:pt x="16" y="17"/>
                    <a:pt x="16" y="18"/>
                  </a:cubicBezTo>
                  <a:cubicBezTo>
                    <a:pt x="16" y="18"/>
                    <a:pt x="16" y="18"/>
                    <a:pt x="16" y="18"/>
                  </a:cubicBezTo>
                  <a:cubicBezTo>
                    <a:pt x="18" y="19"/>
                    <a:pt x="19" y="17"/>
                    <a:pt x="21" y="20"/>
                  </a:cubicBezTo>
                  <a:cubicBezTo>
                    <a:pt x="21" y="22"/>
                    <a:pt x="20" y="22"/>
                    <a:pt x="20" y="24"/>
                  </a:cubicBezTo>
                  <a:cubicBezTo>
                    <a:pt x="19" y="25"/>
                    <a:pt x="20" y="26"/>
                    <a:pt x="20" y="27"/>
                  </a:cubicBezTo>
                  <a:cubicBezTo>
                    <a:pt x="19" y="30"/>
                    <a:pt x="15" y="29"/>
                    <a:pt x="14" y="27"/>
                  </a:cubicBezTo>
                  <a:cubicBezTo>
                    <a:pt x="13" y="26"/>
                    <a:pt x="15" y="22"/>
                    <a:pt x="15" y="21"/>
                  </a:cubicBezTo>
                  <a:cubicBezTo>
                    <a:pt x="14" y="21"/>
                    <a:pt x="14" y="21"/>
                    <a:pt x="14" y="21"/>
                  </a:cubicBezTo>
                  <a:cubicBezTo>
                    <a:pt x="11" y="22"/>
                    <a:pt x="11" y="26"/>
                    <a:pt x="9" y="28"/>
                  </a:cubicBezTo>
                  <a:cubicBezTo>
                    <a:pt x="9" y="28"/>
                    <a:pt x="9" y="28"/>
                    <a:pt x="9" y="28"/>
                  </a:cubicBezTo>
                  <a:cubicBezTo>
                    <a:pt x="8" y="27"/>
                    <a:pt x="9" y="24"/>
                    <a:pt x="9" y="22"/>
                  </a:cubicBezTo>
                  <a:cubicBezTo>
                    <a:pt x="10" y="22"/>
                    <a:pt x="11" y="21"/>
                    <a:pt x="11" y="20"/>
                  </a:cubicBezTo>
                  <a:cubicBezTo>
                    <a:pt x="10" y="20"/>
                    <a:pt x="9" y="19"/>
                    <a:pt x="8" y="20"/>
                  </a:cubicBezTo>
                  <a:cubicBezTo>
                    <a:pt x="7" y="20"/>
                    <a:pt x="7" y="21"/>
                    <a:pt x="6" y="21"/>
                  </a:cubicBezTo>
                  <a:cubicBezTo>
                    <a:pt x="5" y="22"/>
                    <a:pt x="3" y="23"/>
                    <a:pt x="1" y="23"/>
                  </a:cubicBezTo>
                  <a:cubicBezTo>
                    <a:pt x="1" y="23"/>
                    <a:pt x="1" y="22"/>
                    <a:pt x="0" y="22"/>
                  </a:cubicBezTo>
                  <a:cubicBezTo>
                    <a:pt x="1" y="20"/>
                    <a:pt x="1" y="20"/>
                    <a:pt x="1" y="19"/>
                  </a:cubicBezTo>
                  <a:cubicBezTo>
                    <a:pt x="1" y="18"/>
                    <a:pt x="3" y="17"/>
                    <a:pt x="3" y="15"/>
                  </a:cubicBezTo>
                  <a:cubicBezTo>
                    <a:pt x="7" y="15"/>
                    <a:pt x="9" y="13"/>
                    <a:pt x="13" y="13"/>
                  </a:cubicBezTo>
                  <a:cubicBezTo>
                    <a:pt x="14" y="13"/>
                    <a:pt x="15" y="15"/>
                    <a:pt x="16" y="14"/>
                  </a:cubicBezTo>
                  <a:cubicBezTo>
                    <a:pt x="16" y="14"/>
                    <a:pt x="16" y="14"/>
                    <a:pt x="16" y="14"/>
                  </a:cubicBezTo>
                  <a:cubicBezTo>
                    <a:pt x="16" y="14"/>
                    <a:pt x="16" y="14"/>
                    <a:pt x="16" y="13"/>
                  </a:cubicBezTo>
                  <a:cubicBezTo>
                    <a:pt x="15" y="13"/>
                    <a:pt x="15" y="13"/>
                    <a:pt x="15" y="13"/>
                  </a:cubicBezTo>
                  <a:cubicBezTo>
                    <a:pt x="12" y="12"/>
                    <a:pt x="12" y="10"/>
                    <a:pt x="13" y="8"/>
                  </a:cubicBezTo>
                  <a:cubicBezTo>
                    <a:pt x="13" y="8"/>
                    <a:pt x="13" y="8"/>
                    <a:pt x="13" y="8"/>
                  </a:cubicBezTo>
                  <a:cubicBezTo>
                    <a:pt x="14" y="10"/>
                    <a:pt x="17" y="11"/>
                    <a:pt x="18" y="11"/>
                  </a:cubicBezTo>
                  <a:cubicBezTo>
                    <a:pt x="19" y="10"/>
                    <a:pt x="19" y="10"/>
                    <a:pt x="20" y="9"/>
                  </a:cubicBezTo>
                  <a:cubicBezTo>
                    <a:pt x="20" y="8"/>
                    <a:pt x="21" y="8"/>
                    <a:pt x="21" y="7"/>
                  </a:cubicBezTo>
                  <a:cubicBezTo>
                    <a:pt x="22" y="6"/>
                    <a:pt x="23" y="5"/>
                    <a:pt x="24" y="4"/>
                  </a:cubicBezTo>
                  <a:cubicBezTo>
                    <a:pt x="24" y="4"/>
                    <a:pt x="25" y="1"/>
                    <a:pt x="26" y="1"/>
                  </a:cubicBezTo>
                  <a:cubicBezTo>
                    <a:pt x="25" y="0"/>
                    <a:pt x="26" y="1"/>
                    <a:pt x="26" y="1"/>
                  </a:cubicBezTo>
                  <a:close/>
                  <a:moveTo>
                    <a:pt x="31" y="3"/>
                  </a:moveTo>
                  <a:cubicBezTo>
                    <a:pt x="32" y="4"/>
                    <a:pt x="34" y="5"/>
                    <a:pt x="35" y="7"/>
                  </a:cubicBezTo>
                  <a:cubicBezTo>
                    <a:pt x="35" y="8"/>
                    <a:pt x="36" y="9"/>
                    <a:pt x="36" y="9"/>
                  </a:cubicBezTo>
                  <a:cubicBezTo>
                    <a:pt x="35" y="12"/>
                    <a:pt x="32" y="12"/>
                    <a:pt x="31" y="10"/>
                  </a:cubicBezTo>
                  <a:cubicBezTo>
                    <a:pt x="31" y="10"/>
                    <a:pt x="31" y="9"/>
                    <a:pt x="31" y="8"/>
                  </a:cubicBezTo>
                  <a:cubicBezTo>
                    <a:pt x="30" y="8"/>
                    <a:pt x="30" y="8"/>
                    <a:pt x="30" y="8"/>
                  </a:cubicBezTo>
                  <a:cubicBezTo>
                    <a:pt x="31" y="6"/>
                    <a:pt x="29" y="4"/>
                    <a:pt x="31" y="3"/>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20" name="Freeform 48"/>
            <p:cNvSpPr>
              <a:spLocks noEditPoints="1"/>
            </p:cNvSpPr>
            <p:nvPr userDrawn="1"/>
          </p:nvSpPr>
          <p:spPr bwMode="auto">
            <a:xfrm>
              <a:off x="8913875" y="4588179"/>
              <a:ext cx="36513" cy="52388"/>
            </a:xfrm>
            <a:custGeom>
              <a:avLst/>
              <a:gdLst>
                <a:gd name="T0" fmla="*/ 14 w 24"/>
                <a:gd name="T1" fmla="*/ 5 h 34"/>
                <a:gd name="T2" fmla="*/ 14 w 24"/>
                <a:gd name="T3" fmla="*/ 5 h 34"/>
                <a:gd name="T4" fmla="*/ 14 w 24"/>
                <a:gd name="T5" fmla="*/ 5 h 34"/>
                <a:gd name="T6" fmla="*/ 14 w 24"/>
                <a:gd name="T7" fmla="*/ 4 h 34"/>
                <a:gd name="T8" fmla="*/ 14 w 24"/>
                <a:gd name="T9" fmla="*/ 4 h 34"/>
                <a:gd name="T10" fmla="*/ 14 w 24"/>
                <a:gd name="T11" fmla="*/ 4 h 34"/>
                <a:gd name="T12" fmla="*/ 14 w 24"/>
                <a:gd name="T13" fmla="*/ 4 h 34"/>
                <a:gd name="T14" fmla="*/ 20 w 24"/>
                <a:gd name="T15" fmla="*/ 2 h 34"/>
                <a:gd name="T16" fmla="*/ 14 w 24"/>
                <a:gd name="T17" fmla="*/ 7 h 34"/>
                <a:gd name="T18" fmla="*/ 22 w 24"/>
                <a:gd name="T19" fmla="*/ 15 h 34"/>
                <a:gd name="T20" fmla="*/ 16 w 24"/>
                <a:gd name="T21" fmla="*/ 18 h 34"/>
                <a:gd name="T22" fmla="*/ 15 w 24"/>
                <a:gd name="T23" fmla="*/ 23 h 34"/>
                <a:gd name="T24" fmla="*/ 17 w 24"/>
                <a:gd name="T25" fmla="*/ 22 h 34"/>
                <a:gd name="T26" fmla="*/ 24 w 24"/>
                <a:gd name="T27" fmla="*/ 24 h 34"/>
                <a:gd name="T28" fmla="*/ 18 w 24"/>
                <a:gd name="T29" fmla="*/ 26 h 34"/>
                <a:gd name="T30" fmla="*/ 9 w 24"/>
                <a:gd name="T31" fmla="*/ 32 h 34"/>
                <a:gd name="T32" fmla="*/ 16 w 24"/>
                <a:gd name="T33" fmla="*/ 27 h 34"/>
                <a:gd name="T34" fmla="*/ 10 w 24"/>
                <a:gd name="T35" fmla="*/ 29 h 34"/>
                <a:gd name="T36" fmla="*/ 7 w 24"/>
                <a:gd name="T37" fmla="*/ 28 h 34"/>
                <a:gd name="T38" fmla="*/ 14 w 24"/>
                <a:gd name="T39" fmla="*/ 25 h 34"/>
                <a:gd name="T40" fmla="*/ 13 w 24"/>
                <a:gd name="T41" fmla="*/ 24 h 34"/>
                <a:gd name="T42" fmla="*/ 14 w 24"/>
                <a:gd name="T43" fmla="*/ 19 h 34"/>
                <a:gd name="T44" fmla="*/ 9 w 24"/>
                <a:gd name="T45" fmla="*/ 22 h 34"/>
                <a:gd name="T46" fmla="*/ 9 w 24"/>
                <a:gd name="T47" fmla="*/ 20 h 34"/>
                <a:gd name="T48" fmla="*/ 17 w 24"/>
                <a:gd name="T49" fmla="*/ 16 h 34"/>
                <a:gd name="T50" fmla="*/ 14 w 24"/>
                <a:gd name="T51" fmla="*/ 10 h 34"/>
                <a:gd name="T52" fmla="*/ 7 w 24"/>
                <a:gd name="T53" fmla="*/ 17 h 34"/>
                <a:gd name="T54" fmla="*/ 4 w 24"/>
                <a:gd name="T55" fmla="*/ 26 h 34"/>
                <a:gd name="T56" fmla="*/ 2 w 24"/>
                <a:gd name="T57" fmla="*/ 19 h 34"/>
                <a:gd name="T58" fmla="*/ 6 w 24"/>
                <a:gd name="T59" fmla="*/ 12 h 34"/>
                <a:gd name="T60" fmla="*/ 12 w 24"/>
                <a:gd name="T61" fmla="*/ 7 h 34"/>
                <a:gd name="T62" fmla="*/ 8 w 24"/>
                <a:gd name="T63" fmla="*/ 6 h 34"/>
                <a:gd name="T64" fmla="*/ 1 w 24"/>
                <a:gd name="T65" fmla="*/ 3 h 34"/>
                <a:gd name="T66" fmla="*/ 4 w 24"/>
                <a:gd name="T67" fmla="*/ 7 h 34"/>
                <a:gd name="T68" fmla="*/ 0 w 24"/>
                <a:gd name="T69" fmla="*/ 5 h 34"/>
                <a:gd name="T70" fmla="*/ 1 w 24"/>
                <a:gd name="T71" fmla="*/ 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4" h="34">
                  <a:moveTo>
                    <a:pt x="14" y="5"/>
                  </a:moveTo>
                  <a:cubicBezTo>
                    <a:pt x="14" y="5"/>
                    <a:pt x="14" y="5"/>
                    <a:pt x="14" y="5"/>
                  </a:cubicBezTo>
                  <a:cubicBezTo>
                    <a:pt x="14" y="5"/>
                    <a:pt x="14" y="5"/>
                    <a:pt x="14" y="5"/>
                  </a:cubicBezTo>
                  <a:cubicBezTo>
                    <a:pt x="14" y="5"/>
                    <a:pt x="14" y="5"/>
                    <a:pt x="14" y="5"/>
                  </a:cubicBezTo>
                  <a:cubicBezTo>
                    <a:pt x="14" y="5"/>
                    <a:pt x="14" y="5"/>
                    <a:pt x="14" y="5"/>
                  </a:cubicBezTo>
                  <a:cubicBezTo>
                    <a:pt x="14" y="5"/>
                    <a:pt x="14" y="5"/>
                    <a:pt x="14" y="5"/>
                  </a:cubicBezTo>
                  <a:cubicBezTo>
                    <a:pt x="14" y="5"/>
                    <a:pt x="14" y="5"/>
                    <a:pt x="14" y="5"/>
                  </a:cubicBezTo>
                  <a:close/>
                  <a:moveTo>
                    <a:pt x="14" y="4"/>
                  </a:moveTo>
                  <a:cubicBezTo>
                    <a:pt x="14" y="4"/>
                    <a:pt x="14" y="4"/>
                    <a:pt x="14" y="4"/>
                  </a:cubicBezTo>
                  <a:cubicBezTo>
                    <a:pt x="14" y="4"/>
                    <a:pt x="14" y="4"/>
                    <a:pt x="14" y="4"/>
                  </a:cubicBezTo>
                  <a:cubicBezTo>
                    <a:pt x="14" y="4"/>
                    <a:pt x="14" y="4"/>
                    <a:pt x="14" y="4"/>
                  </a:cubicBezTo>
                  <a:cubicBezTo>
                    <a:pt x="14" y="4"/>
                    <a:pt x="14" y="4"/>
                    <a:pt x="14" y="4"/>
                  </a:cubicBezTo>
                  <a:cubicBezTo>
                    <a:pt x="14" y="4"/>
                    <a:pt x="14" y="4"/>
                    <a:pt x="14" y="4"/>
                  </a:cubicBezTo>
                  <a:cubicBezTo>
                    <a:pt x="14" y="4"/>
                    <a:pt x="14" y="4"/>
                    <a:pt x="14" y="4"/>
                  </a:cubicBezTo>
                  <a:close/>
                  <a:moveTo>
                    <a:pt x="16" y="1"/>
                  </a:moveTo>
                  <a:cubicBezTo>
                    <a:pt x="17" y="0"/>
                    <a:pt x="19" y="1"/>
                    <a:pt x="20" y="2"/>
                  </a:cubicBezTo>
                  <a:cubicBezTo>
                    <a:pt x="20" y="2"/>
                    <a:pt x="21" y="2"/>
                    <a:pt x="20" y="2"/>
                  </a:cubicBezTo>
                  <a:cubicBezTo>
                    <a:pt x="20" y="4"/>
                    <a:pt x="16" y="5"/>
                    <a:pt x="14" y="7"/>
                  </a:cubicBezTo>
                  <a:cubicBezTo>
                    <a:pt x="15" y="8"/>
                    <a:pt x="16" y="7"/>
                    <a:pt x="18" y="8"/>
                  </a:cubicBezTo>
                  <a:cubicBezTo>
                    <a:pt x="20" y="8"/>
                    <a:pt x="24" y="12"/>
                    <a:pt x="22" y="15"/>
                  </a:cubicBezTo>
                  <a:cubicBezTo>
                    <a:pt x="21" y="16"/>
                    <a:pt x="20" y="16"/>
                    <a:pt x="19" y="16"/>
                  </a:cubicBezTo>
                  <a:cubicBezTo>
                    <a:pt x="18" y="17"/>
                    <a:pt x="17" y="16"/>
                    <a:pt x="16" y="18"/>
                  </a:cubicBezTo>
                  <a:cubicBezTo>
                    <a:pt x="16" y="18"/>
                    <a:pt x="16" y="19"/>
                    <a:pt x="17" y="20"/>
                  </a:cubicBezTo>
                  <a:cubicBezTo>
                    <a:pt x="16" y="21"/>
                    <a:pt x="16" y="22"/>
                    <a:pt x="15" y="23"/>
                  </a:cubicBezTo>
                  <a:cubicBezTo>
                    <a:pt x="16" y="24"/>
                    <a:pt x="16" y="24"/>
                    <a:pt x="17" y="24"/>
                  </a:cubicBezTo>
                  <a:cubicBezTo>
                    <a:pt x="17" y="23"/>
                    <a:pt x="17" y="23"/>
                    <a:pt x="17" y="22"/>
                  </a:cubicBezTo>
                  <a:cubicBezTo>
                    <a:pt x="18" y="22"/>
                    <a:pt x="21" y="22"/>
                    <a:pt x="22" y="22"/>
                  </a:cubicBezTo>
                  <a:cubicBezTo>
                    <a:pt x="23" y="22"/>
                    <a:pt x="23" y="24"/>
                    <a:pt x="24" y="24"/>
                  </a:cubicBezTo>
                  <a:cubicBezTo>
                    <a:pt x="23" y="25"/>
                    <a:pt x="23" y="25"/>
                    <a:pt x="23" y="26"/>
                  </a:cubicBezTo>
                  <a:cubicBezTo>
                    <a:pt x="21" y="27"/>
                    <a:pt x="20" y="24"/>
                    <a:pt x="18" y="26"/>
                  </a:cubicBezTo>
                  <a:cubicBezTo>
                    <a:pt x="17" y="27"/>
                    <a:pt x="19" y="29"/>
                    <a:pt x="19" y="31"/>
                  </a:cubicBezTo>
                  <a:cubicBezTo>
                    <a:pt x="18" y="34"/>
                    <a:pt x="11" y="34"/>
                    <a:pt x="9" y="32"/>
                  </a:cubicBezTo>
                  <a:cubicBezTo>
                    <a:pt x="9" y="32"/>
                    <a:pt x="9" y="32"/>
                    <a:pt x="9" y="32"/>
                  </a:cubicBezTo>
                  <a:cubicBezTo>
                    <a:pt x="12" y="30"/>
                    <a:pt x="16" y="30"/>
                    <a:pt x="16" y="27"/>
                  </a:cubicBezTo>
                  <a:cubicBezTo>
                    <a:pt x="16" y="27"/>
                    <a:pt x="16" y="27"/>
                    <a:pt x="16" y="27"/>
                  </a:cubicBezTo>
                  <a:cubicBezTo>
                    <a:pt x="14" y="27"/>
                    <a:pt x="12" y="29"/>
                    <a:pt x="10" y="29"/>
                  </a:cubicBezTo>
                  <a:cubicBezTo>
                    <a:pt x="10" y="29"/>
                    <a:pt x="8" y="29"/>
                    <a:pt x="8" y="29"/>
                  </a:cubicBezTo>
                  <a:cubicBezTo>
                    <a:pt x="8" y="28"/>
                    <a:pt x="7" y="28"/>
                    <a:pt x="7" y="28"/>
                  </a:cubicBezTo>
                  <a:cubicBezTo>
                    <a:pt x="7" y="28"/>
                    <a:pt x="7" y="28"/>
                    <a:pt x="7" y="28"/>
                  </a:cubicBezTo>
                  <a:cubicBezTo>
                    <a:pt x="9" y="27"/>
                    <a:pt x="14" y="26"/>
                    <a:pt x="14" y="25"/>
                  </a:cubicBezTo>
                  <a:cubicBezTo>
                    <a:pt x="14" y="24"/>
                    <a:pt x="14" y="24"/>
                    <a:pt x="14" y="24"/>
                  </a:cubicBezTo>
                  <a:cubicBezTo>
                    <a:pt x="14" y="24"/>
                    <a:pt x="13" y="24"/>
                    <a:pt x="13" y="24"/>
                  </a:cubicBezTo>
                  <a:cubicBezTo>
                    <a:pt x="13" y="23"/>
                    <a:pt x="13" y="22"/>
                    <a:pt x="13" y="22"/>
                  </a:cubicBezTo>
                  <a:cubicBezTo>
                    <a:pt x="13" y="21"/>
                    <a:pt x="14" y="20"/>
                    <a:pt x="14" y="19"/>
                  </a:cubicBezTo>
                  <a:cubicBezTo>
                    <a:pt x="14" y="19"/>
                    <a:pt x="14" y="19"/>
                    <a:pt x="13" y="19"/>
                  </a:cubicBezTo>
                  <a:cubicBezTo>
                    <a:pt x="12" y="18"/>
                    <a:pt x="10" y="21"/>
                    <a:pt x="9" y="22"/>
                  </a:cubicBezTo>
                  <a:cubicBezTo>
                    <a:pt x="9" y="22"/>
                    <a:pt x="9" y="22"/>
                    <a:pt x="9" y="22"/>
                  </a:cubicBezTo>
                  <a:cubicBezTo>
                    <a:pt x="9" y="22"/>
                    <a:pt x="9" y="21"/>
                    <a:pt x="9" y="20"/>
                  </a:cubicBezTo>
                  <a:cubicBezTo>
                    <a:pt x="9" y="18"/>
                    <a:pt x="12" y="16"/>
                    <a:pt x="14" y="17"/>
                  </a:cubicBezTo>
                  <a:cubicBezTo>
                    <a:pt x="15" y="17"/>
                    <a:pt x="16" y="16"/>
                    <a:pt x="17" y="16"/>
                  </a:cubicBezTo>
                  <a:cubicBezTo>
                    <a:pt x="17" y="15"/>
                    <a:pt x="18" y="14"/>
                    <a:pt x="18" y="14"/>
                  </a:cubicBezTo>
                  <a:cubicBezTo>
                    <a:pt x="19" y="11"/>
                    <a:pt x="16" y="10"/>
                    <a:pt x="14" y="10"/>
                  </a:cubicBezTo>
                  <a:cubicBezTo>
                    <a:pt x="12" y="10"/>
                    <a:pt x="10" y="12"/>
                    <a:pt x="10" y="13"/>
                  </a:cubicBezTo>
                  <a:cubicBezTo>
                    <a:pt x="9" y="14"/>
                    <a:pt x="8" y="16"/>
                    <a:pt x="7" y="17"/>
                  </a:cubicBezTo>
                  <a:cubicBezTo>
                    <a:pt x="6" y="18"/>
                    <a:pt x="6" y="19"/>
                    <a:pt x="5" y="20"/>
                  </a:cubicBezTo>
                  <a:cubicBezTo>
                    <a:pt x="4" y="22"/>
                    <a:pt x="5" y="24"/>
                    <a:pt x="4" y="26"/>
                  </a:cubicBezTo>
                  <a:cubicBezTo>
                    <a:pt x="1" y="26"/>
                    <a:pt x="0" y="24"/>
                    <a:pt x="0" y="21"/>
                  </a:cubicBezTo>
                  <a:cubicBezTo>
                    <a:pt x="0" y="21"/>
                    <a:pt x="1" y="20"/>
                    <a:pt x="2" y="19"/>
                  </a:cubicBezTo>
                  <a:cubicBezTo>
                    <a:pt x="2" y="18"/>
                    <a:pt x="3" y="17"/>
                    <a:pt x="3" y="16"/>
                  </a:cubicBezTo>
                  <a:cubicBezTo>
                    <a:pt x="4" y="15"/>
                    <a:pt x="5" y="14"/>
                    <a:pt x="6" y="12"/>
                  </a:cubicBezTo>
                  <a:cubicBezTo>
                    <a:pt x="8" y="11"/>
                    <a:pt x="11" y="9"/>
                    <a:pt x="12" y="7"/>
                  </a:cubicBezTo>
                  <a:cubicBezTo>
                    <a:pt x="12" y="7"/>
                    <a:pt x="12" y="7"/>
                    <a:pt x="12" y="7"/>
                  </a:cubicBezTo>
                  <a:cubicBezTo>
                    <a:pt x="10" y="7"/>
                    <a:pt x="8" y="7"/>
                    <a:pt x="8" y="6"/>
                  </a:cubicBezTo>
                  <a:cubicBezTo>
                    <a:pt x="8" y="6"/>
                    <a:pt x="8" y="6"/>
                    <a:pt x="8" y="6"/>
                  </a:cubicBezTo>
                  <a:cubicBezTo>
                    <a:pt x="12" y="4"/>
                    <a:pt x="14" y="2"/>
                    <a:pt x="16" y="1"/>
                  </a:cubicBezTo>
                  <a:close/>
                  <a:moveTo>
                    <a:pt x="1" y="3"/>
                  </a:moveTo>
                  <a:cubicBezTo>
                    <a:pt x="2" y="3"/>
                    <a:pt x="2" y="3"/>
                    <a:pt x="2" y="3"/>
                  </a:cubicBezTo>
                  <a:cubicBezTo>
                    <a:pt x="2" y="4"/>
                    <a:pt x="4" y="7"/>
                    <a:pt x="4" y="7"/>
                  </a:cubicBezTo>
                  <a:cubicBezTo>
                    <a:pt x="4" y="9"/>
                    <a:pt x="5" y="9"/>
                    <a:pt x="4" y="10"/>
                  </a:cubicBezTo>
                  <a:cubicBezTo>
                    <a:pt x="1" y="10"/>
                    <a:pt x="0" y="9"/>
                    <a:pt x="0" y="5"/>
                  </a:cubicBezTo>
                  <a:cubicBezTo>
                    <a:pt x="0" y="4"/>
                    <a:pt x="0" y="4"/>
                    <a:pt x="0" y="3"/>
                  </a:cubicBezTo>
                  <a:cubicBezTo>
                    <a:pt x="0" y="3"/>
                    <a:pt x="1" y="3"/>
                    <a:pt x="1" y="3"/>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21" name="Freeform 49"/>
            <p:cNvSpPr>
              <a:spLocks noEditPoints="1"/>
            </p:cNvSpPr>
            <p:nvPr userDrawn="1"/>
          </p:nvSpPr>
          <p:spPr bwMode="auto">
            <a:xfrm>
              <a:off x="8971025" y="4589766"/>
              <a:ext cx="50800" cy="52388"/>
            </a:xfrm>
            <a:custGeom>
              <a:avLst/>
              <a:gdLst>
                <a:gd name="T0" fmla="*/ 17 w 34"/>
                <a:gd name="T1" fmla="*/ 16 h 34"/>
                <a:gd name="T2" fmla="*/ 20 w 34"/>
                <a:gd name="T3" fmla="*/ 27 h 34"/>
                <a:gd name="T4" fmla="*/ 18 w 34"/>
                <a:gd name="T5" fmla="*/ 21 h 34"/>
                <a:gd name="T6" fmla="*/ 20 w 34"/>
                <a:gd name="T7" fmla="*/ 21 h 34"/>
                <a:gd name="T8" fmla="*/ 25 w 34"/>
                <a:gd name="T9" fmla="*/ 18 h 34"/>
                <a:gd name="T10" fmla="*/ 22 w 34"/>
                <a:gd name="T11" fmla="*/ 20 h 34"/>
                <a:gd name="T12" fmla="*/ 21 w 34"/>
                <a:gd name="T13" fmla="*/ 14 h 34"/>
                <a:gd name="T14" fmla="*/ 28 w 34"/>
                <a:gd name="T15" fmla="*/ 6 h 34"/>
                <a:gd name="T16" fmla="*/ 26 w 34"/>
                <a:gd name="T17" fmla="*/ 10 h 34"/>
                <a:gd name="T18" fmla="*/ 28 w 34"/>
                <a:gd name="T19" fmla="*/ 6 h 34"/>
                <a:gd name="T20" fmla="*/ 26 w 34"/>
                <a:gd name="T21" fmla="*/ 0 h 34"/>
                <a:gd name="T22" fmla="*/ 28 w 34"/>
                <a:gd name="T23" fmla="*/ 5 h 34"/>
                <a:gd name="T24" fmla="*/ 34 w 34"/>
                <a:gd name="T25" fmla="*/ 9 h 34"/>
                <a:gd name="T26" fmla="*/ 28 w 34"/>
                <a:gd name="T27" fmla="*/ 13 h 34"/>
                <a:gd name="T28" fmla="*/ 28 w 34"/>
                <a:gd name="T29" fmla="*/ 17 h 34"/>
                <a:gd name="T30" fmla="*/ 27 w 34"/>
                <a:gd name="T31" fmla="*/ 25 h 34"/>
                <a:gd name="T32" fmla="*/ 32 w 34"/>
                <a:gd name="T33" fmla="*/ 31 h 34"/>
                <a:gd name="T34" fmla="*/ 26 w 34"/>
                <a:gd name="T35" fmla="*/ 30 h 34"/>
                <a:gd name="T36" fmla="*/ 22 w 34"/>
                <a:gd name="T37" fmla="*/ 30 h 34"/>
                <a:gd name="T38" fmla="*/ 15 w 34"/>
                <a:gd name="T39" fmla="*/ 29 h 34"/>
                <a:gd name="T40" fmla="*/ 13 w 34"/>
                <a:gd name="T41" fmla="*/ 26 h 34"/>
                <a:gd name="T42" fmla="*/ 13 w 34"/>
                <a:gd name="T43" fmla="*/ 31 h 34"/>
                <a:gd name="T44" fmla="*/ 10 w 34"/>
                <a:gd name="T45" fmla="*/ 27 h 34"/>
                <a:gd name="T46" fmla="*/ 8 w 34"/>
                <a:gd name="T47" fmla="*/ 23 h 34"/>
                <a:gd name="T48" fmla="*/ 2 w 34"/>
                <a:gd name="T49" fmla="*/ 19 h 34"/>
                <a:gd name="T50" fmla="*/ 4 w 34"/>
                <a:gd name="T51" fmla="*/ 16 h 34"/>
                <a:gd name="T52" fmla="*/ 13 w 34"/>
                <a:gd name="T53" fmla="*/ 15 h 34"/>
                <a:gd name="T54" fmla="*/ 16 w 34"/>
                <a:gd name="T55" fmla="*/ 9 h 34"/>
                <a:gd name="T56" fmla="*/ 11 w 34"/>
                <a:gd name="T57" fmla="*/ 7 h 34"/>
                <a:gd name="T58" fmla="*/ 10 w 34"/>
                <a:gd name="T59" fmla="*/ 5 h 34"/>
                <a:gd name="T60" fmla="*/ 12 w 34"/>
                <a:gd name="T61" fmla="*/ 6 h 34"/>
                <a:gd name="T62" fmla="*/ 20 w 34"/>
                <a:gd name="T63" fmla="*/ 0 h 34"/>
                <a:gd name="T64" fmla="*/ 23 w 34"/>
                <a:gd name="T65" fmla="*/ 1 h 34"/>
                <a:gd name="T66" fmla="*/ 17 w 34"/>
                <a:gd name="T67" fmla="*/ 11 h 34"/>
                <a:gd name="T68" fmla="*/ 19 w 34"/>
                <a:gd name="T69" fmla="*/ 11 h 34"/>
                <a:gd name="T70" fmla="*/ 23 w 34"/>
                <a:gd name="T71" fmla="*/ 7 h 34"/>
                <a:gd name="T72" fmla="*/ 26 w 34"/>
                <a:gd name="T73"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4" h="34">
                  <a:moveTo>
                    <a:pt x="21" y="13"/>
                  </a:moveTo>
                  <a:cubicBezTo>
                    <a:pt x="19" y="14"/>
                    <a:pt x="18" y="15"/>
                    <a:pt x="17" y="16"/>
                  </a:cubicBezTo>
                  <a:cubicBezTo>
                    <a:pt x="16" y="18"/>
                    <a:pt x="12" y="21"/>
                    <a:pt x="14" y="24"/>
                  </a:cubicBezTo>
                  <a:cubicBezTo>
                    <a:pt x="15" y="26"/>
                    <a:pt x="17" y="28"/>
                    <a:pt x="20" y="27"/>
                  </a:cubicBezTo>
                  <a:cubicBezTo>
                    <a:pt x="20" y="27"/>
                    <a:pt x="20" y="27"/>
                    <a:pt x="21" y="27"/>
                  </a:cubicBezTo>
                  <a:cubicBezTo>
                    <a:pt x="20" y="25"/>
                    <a:pt x="19" y="22"/>
                    <a:pt x="18" y="21"/>
                  </a:cubicBezTo>
                  <a:cubicBezTo>
                    <a:pt x="18" y="21"/>
                    <a:pt x="18" y="21"/>
                    <a:pt x="18" y="21"/>
                  </a:cubicBezTo>
                  <a:cubicBezTo>
                    <a:pt x="19" y="21"/>
                    <a:pt x="20" y="21"/>
                    <a:pt x="20" y="21"/>
                  </a:cubicBezTo>
                  <a:cubicBezTo>
                    <a:pt x="21" y="22"/>
                    <a:pt x="24" y="24"/>
                    <a:pt x="24" y="23"/>
                  </a:cubicBezTo>
                  <a:cubicBezTo>
                    <a:pt x="25" y="22"/>
                    <a:pt x="26" y="19"/>
                    <a:pt x="25" y="18"/>
                  </a:cubicBezTo>
                  <a:cubicBezTo>
                    <a:pt x="25" y="18"/>
                    <a:pt x="25" y="18"/>
                    <a:pt x="24" y="18"/>
                  </a:cubicBezTo>
                  <a:cubicBezTo>
                    <a:pt x="24" y="18"/>
                    <a:pt x="23" y="19"/>
                    <a:pt x="22" y="20"/>
                  </a:cubicBezTo>
                  <a:cubicBezTo>
                    <a:pt x="22" y="20"/>
                    <a:pt x="22" y="19"/>
                    <a:pt x="21" y="19"/>
                  </a:cubicBezTo>
                  <a:cubicBezTo>
                    <a:pt x="21" y="17"/>
                    <a:pt x="21" y="16"/>
                    <a:pt x="21" y="14"/>
                  </a:cubicBezTo>
                  <a:cubicBezTo>
                    <a:pt x="22" y="13"/>
                    <a:pt x="21" y="13"/>
                    <a:pt x="21" y="13"/>
                  </a:cubicBezTo>
                  <a:close/>
                  <a:moveTo>
                    <a:pt x="28" y="6"/>
                  </a:moveTo>
                  <a:cubicBezTo>
                    <a:pt x="28" y="7"/>
                    <a:pt x="26" y="9"/>
                    <a:pt x="26" y="10"/>
                  </a:cubicBezTo>
                  <a:cubicBezTo>
                    <a:pt x="26" y="10"/>
                    <a:pt x="26" y="10"/>
                    <a:pt x="26" y="10"/>
                  </a:cubicBezTo>
                  <a:cubicBezTo>
                    <a:pt x="27" y="10"/>
                    <a:pt x="30" y="9"/>
                    <a:pt x="30" y="9"/>
                  </a:cubicBezTo>
                  <a:cubicBezTo>
                    <a:pt x="30" y="8"/>
                    <a:pt x="29" y="7"/>
                    <a:pt x="28" y="6"/>
                  </a:cubicBezTo>
                  <a:cubicBezTo>
                    <a:pt x="28" y="6"/>
                    <a:pt x="28" y="6"/>
                    <a:pt x="28" y="6"/>
                  </a:cubicBezTo>
                  <a:close/>
                  <a:moveTo>
                    <a:pt x="26" y="0"/>
                  </a:moveTo>
                  <a:cubicBezTo>
                    <a:pt x="28" y="1"/>
                    <a:pt x="29" y="1"/>
                    <a:pt x="29" y="3"/>
                  </a:cubicBezTo>
                  <a:cubicBezTo>
                    <a:pt x="29" y="3"/>
                    <a:pt x="28" y="4"/>
                    <a:pt x="28" y="5"/>
                  </a:cubicBezTo>
                  <a:cubicBezTo>
                    <a:pt x="29" y="7"/>
                    <a:pt x="32" y="7"/>
                    <a:pt x="34" y="8"/>
                  </a:cubicBezTo>
                  <a:cubicBezTo>
                    <a:pt x="34" y="9"/>
                    <a:pt x="34" y="9"/>
                    <a:pt x="34" y="9"/>
                  </a:cubicBezTo>
                  <a:cubicBezTo>
                    <a:pt x="32" y="11"/>
                    <a:pt x="30" y="11"/>
                    <a:pt x="29" y="11"/>
                  </a:cubicBezTo>
                  <a:cubicBezTo>
                    <a:pt x="28" y="12"/>
                    <a:pt x="28" y="12"/>
                    <a:pt x="28" y="13"/>
                  </a:cubicBezTo>
                  <a:cubicBezTo>
                    <a:pt x="26" y="13"/>
                    <a:pt x="25" y="13"/>
                    <a:pt x="24" y="15"/>
                  </a:cubicBezTo>
                  <a:cubicBezTo>
                    <a:pt x="25" y="16"/>
                    <a:pt x="28" y="16"/>
                    <a:pt x="28" y="17"/>
                  </a:cubicBezTo>
                  <a:cubicBezTo>
                    <a:pt x="28" y="18"/>
                    <a:pt x="28" y="21"/>
                    <a:pt x="28" y="22"/>
                  </a:cubicBezTo>
                  <a:cubicBezTo>
                    <a:pt x="27" y="23"/>
                    <a:pt x="26" y="24"/>
                    <a:pt x="27" y="25"/>
                  </a:cubicBezTo>
                  <a:cubicBezTo>
                    <a:pt x="27" y="26"/>
                    <a:pt x="29" y="26"/>
                    <a:pt x="30" y="27"/>
                  </a:cubicBezTo>
                  <a:cubicBezTo>
                    <a:pt x="31" y="28"/>
                    <a:pt x="32" y="29"/>
                    <a:pt x="32" y="31"/>
                  </a:cubicBezTo>
                  <a:cubicBezTo>
                    <a:pt x="32" y="32"/>
                    <a:pt x="30" y="34"/>
                    <a:pt x="28" y="33"/>
                  </a:cubicBezTo>
                  <a:cubicBezTo>
                    <a:pt x="27" y="33"/>
                    <a:pt x="26" y="31"/>
                    <a:pt x="26" y="30"/>
                  </a:cubicBezTo>
                  <a:cubicBezTo>
                    <a:pt x="25" y="30"/>
                    <a:pt x="25" y="30"/>
                    <a:pt x="24" y="29"/>
                  </a:cubicBezTo>
                  <a:cubicBezTo>
                    <a:pt x="24" y="29"/>
                    <a:pt x="22" y="30"/>
                    <a:pt x="22" y="30"/>
                  </a:cubicBezTo>
                  <a:cubicBezTo>
                    <a:pt x="21" y="30"/>
                    <a:pt x="21" y="30"/>
                    <a:pt x="20" y="30"/>
                  </a:cubicBezTo>
                  <a:cubicBezTo>
                    <a:pt x="19" y="30"/>
                    <a:pt x="17" y="30"/>
                    <a:pt x="15" y="29"/>
                  </a:cubicBezTo>
                  <a:cubicBezTo>
                    <a:pt x="15" y="28"/>
                    <a:pt x="14" y="27"/>
                    <a:pt x="14" y="26"/>
                  </a:cubicBezTo>
                  <a:cubicBezTo>
                    <a:pt x="14" y="26"/>
                    <a:pt x="14" y="26"/>
                    <a:pt x="13" y="26"/>
                  </a:cubicBezTo>
                  <a:cubicBezTo>
                    <a:pt x="13" y="26"/>
                    <a:pt x="13" y="26"/>
                    <a:pt x="13" y="26"/>
                  </a:cubicBezTo>
                  <a:cubicBezTo>
                    <a:pt x="13" y="27"/>
                    <a:pt x="14" y="31"/>
                    <a:pt x="13" y="31"/>
                  </a:cubicBezTo>
                  <a:cubicBezTo>
                    <a:pt x="12" y="31"/>
                    <a:pt x="12" y="30"/>
                    <a:pt x="11" y="30"/>
                  </a:cubicBezTo>
                  <a:cubicBezTo>
                    <a:pt x="10" y="29"/>
                    <a:pt x="11" y="28"/>
                    <a:pt x="10" y="27"/>
                  </a:cubicBezTo>
                  <a:cubicBezTo>
                    <a:pt x="10" y="26"/>
                    <a:pt x="9" y="25"/>
                    <a:pt x="9" y="25"/>
                  </a:cubicBezTo>
                  <a:cubicBezTo>
                    <a:pt x="8" y="24"/>
                    <a:pt x="9" y="23"/>
                    <a:pt x="8" y="23"/>
                  </a:cubicBezTo>
                  <a:cubicBezTo>
                    <a:pt x="8" y="23"/>
                    <a:pt x="4" y="24"/>
                    <a:pt x="3" y="23"/>
                  </a:cubicBezTo>
                  <a:cubicBezTo>
                    <a:pt x="2" y="23"/>
                    <a:pt x="0" y="21"/>
                    <a:pt x="2" y="19"/>
                  </a:cubicBezTo>
                  <a:cubicBezTo>
                    <a:pt x="2" y="19"/>
                    <a:pt x="3" y="19"/>
                    <a:pt x="3" y="18"/>
                  </a:cubicBezTo>
                  <a:cubicBezTo>
                    <a:pt x="4" y="18"/>
                    <a:pt x="3" y="17"/>
                    <a:pt x="4" y="16"/>
                  </a:cubicBezTo>
                  <a:cubicBezTo>
                    <a:pt x="4" y="16"/>
                    <a:pt x="6" y="17"/>
                    <a:pt x="6" y="17"/>
                  </a:cubicBezTo>
                  <a:cubicBezTo>
                    <a:pt x="8" y="17"/>
                    <a:pt x="12" y="16"/>
                    <a:pt x="13" y="15"/>
                  </a:cubicBezTo>
                  <a:cubicBezTo>
                    <a:pt x="13" y="14"/>
                    <a:pt x="14" y="12"/>
                    <a:pt x="14" y="11"/>
                  </a:cubicBezTo>
                  <a:cubicBezTo>
                    <a:pt x="14" y="10"/>
                    <a:pt x="15" y="10"/>
                    <a:pt x="16" y="9"/>
                  </a:cubicBezTo>
                  <a:cubicBezTo>
                    <a:pt x="16" y="9"/>
                    <a:pt x="16" y="9"/>
                    <a:pt x="15" y="8"/>
                  </a:cubicBezTo>
                  <a:cubicBezTo>
                    <a:pt x="14" y="8"/>
                    <a:pt x="13" y="8"/>
                    <a:pt x="11" y="7"/>
                  </a:cubicBezTo>
                  <a:cubicBezTo>
                    <a:pt x="11" y="7"/>
                    <a:pt x="11" y="7"/>
                    <a:pt x="10" y="6"/>
                  </a:cubicBezTo>
                  <a:cubicBezTo>
                    <a:pt x="10" y="6"/>
                    <a:pt x="10" y="6"/>
                    <a:pt x="10" y="5"/>
                  </a:cubicBezTo>
                  <a:cubicBezTo>
                    <a:pt x="10" y="5"/>
                    <a:pt x="10" y="5"/>
                    <a:pt x="11" y="5"/>
                  </a:cubicBezTo>
                  <a:cubicBezTo>
                    <a:pt x="12" y="5"/>
                    <a:pt x="12" y="6"/>
                    <a:pt x="12" y="6"/>
                  </a:cubicBezTo>
                  <a:cubicBezTo>
                    <a:pt x="13" y="6"/>
                    <a:pt x="17" y="5"/>
                    <a:pt x="17" y="4"/>
                  </a:cubicBezTo>
                  <a:cubicBezTo>
                    <a:pt x="18" y="3"/>
                    <a:pt x="18" y="1"/>
                    <a:pt x="20" y="0"/>
                  </a:cubicBezTo>
                  <a:cubicBezTo>
                    <a:pt x="21" y="0"/>
                    <a:pt x="22" y="0"/>
                    <a:pt x="23" y="1"/>
                  </a:cubicBezTo>
                  <a:cubicBezTo>
                    <a:pt x="23" y="1"/>
                    <a:pt x="23" y="1"/>
                    <a:pt x="23" y="1"/>
                  </a:cubicBezTo>
                  <a:cubicBezTo>
                    <a:pt x="22" y="3"/>
                    <a:pt x="21" y="3"/>
                    <a:pt x="20" y="5"/>
                  </a:cubicBezTo>
                  <a:cubicBezTo>
                    <a:pt x="18" y="6"/>
                    <a:pt x="18" y="9"/>
                    <a:pt x="17" y="11"/>
                  </a:cubicBezTo>
                  <a:cubicBezTo>
                    <a:pt x="17" y="11"/>
                    <a:pt x="16" y="12"/>
                    <a:pt x="16" y="13"/>
                  </a:cubicBezTo>
                  <a:cubicBezTo>
                    <a:pt x="18" y="13"/>
                    <a:pt x="18" y="11"/>
                    <a:pt x="19" y="11"/>
                  </a:cubicBezTo>
                  <a:cubicBezTo>
                    <a:pt x="20" y="11"/>
                    <a:pt x="22" y="11"/>
                    <a:pt x="22" y="10"/>
                  </a:cubicBezTo>
                  <a:cubicBezTo>
                    <a:pt x="23" y="9"/>
                    <a:pt x="22" y="8"/>
                    <a:pt x="23" y="7"/>
                  </a:cubicBezTo>
                  <a:cubicBezTo>
                    <a:pt x="24" y="6"/>
                    <a:pt x="24" y="4"/>
                    <a:pt x="25" y="3"/>
                  </a:cubicBezTo>
                  <a:cubicBezTo>
                    <a:pt x="26" y="2"/>
                    <a:pt x="25" y="1"/>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22" name="Freeform 50"/>
            <p:cNvSpPr>
              <a:spLocks noEditPoints="1"/>
            </p:cNvSpPr>
            <p:nvPr userDrawn="1"/>
          </p:nvSpPr>
          <p:spPr bwMode="auto">
            <a:xfrm>
              <a:off x="8756713" y="4715179"/>
              <a:ext cx="52388" cy="44450"/>
            </a:xfrm>
            <a:custGeom>
              <a:avLst/>
              <a:gdLst>
                <a:gd name="T0" fmla="*/ 15 w 35"/>
                <a:gd name="T1" fmla="*/ 20 h 30"/>
                <a:gd name="T2" fmla="*/ 16 w 35"/>
                <a:gd name="T3" fmla="*/ 24 h 30"/>
                <a:gd name="T4" fmla="*/ 18 w 35"/>
                <a:gd name="T5" fmla="*/ 23 h 30"/>
                <a:gd name="T6" fmla="*/ 20 w 35"/>
                <a:gd name="T7" fmla="*/ 24 h 30"/>
                <a:gd name="T8" fmla="*/ 20 w 35"/>
                <a:gd name="T9" fmla="*/ 24 h 30"/>
                <a:gd name="T10" fmla="*/ 21 w 35"/>
                <a:gd name="T11" fmla="*/ 22 h 30"/>
                <a:gd name="T12" fmla="*/ 16 w 35"/>
                <a:gd name="T13" fmla="*/ 20 h 30"/>
                <a:gd name="T14" fmla="*/ 15 w 35"/>
                <a:gd name="T15" fmla="*/ 20 h 30"/>
                <a:gd name="T16" fmla="*/ 14 w 35"/>
                <a:gd name="T17" fmla="*/ 7 h 30"/>
                <a:gd name="T18" fmla="*/ 16 w 35"/>
                <a:gd name="T19" fmla="*/ 13 h 30"/>
                <a:gd name="T20" fmla="*/ 18 w 35"/>
                <a:gd name="T21" fmla="*/ 13 h 30"/>
                <a:gd name="T22" fmla="*/ 18 w 35"/>
                <a:gd name="T23" fmla="*/ 13 h 30"/>
                <a:gd name="T24" fmla="*/ 14 w 35"/>
                <a:gd name="T25" fmla="*/ 6 h 30"/>
                <a:gd name="T26" fmla="*/ 14 w 35"/>
                <a:gd name="T27" fmla="*/ 6 h 30"/>
                <a:gd name="T28" fmla="*/ 14 w 35"/>
                <a:gd name="T29" fmla="*/ 7 h 30"/>
                <a:gd name="T30" fmla="*/ 0 w 35"/>
                <a:gd name="T31" fmla="*/ 14 h 30"/>
                <a:gd name="T32" fmla="*/ 6 w 35"/>
                <a:gd name="T33" fmla="*/ 9 h 30"/>
                <a:gd name="T34" fmla="*/ 11 w 35"/>
                <a:gd name="T35" fmla="*/ 10 h 30"/>
                <a:gd name="T36" fmla="*/ 12 w 35"/>
                <a:gd name="T37" fmla="*/ 3 h 30"/>
                <a:gd name="T38" fmla="*/ 15 w 35"/>
                <a:gd name="T39" fmla="*/ 0 h 30"/>
                <a:gd name="T40" fmla="*/ 18 w 35"/>
                <a:gd name="T41" fmla="*/ 6 h 30"/>
                <a:gd name="T42" fmla="*/ 20 w 35"/>
                <a:gd name="T43" fmla="*/ 10 h 30"/>
                <a:gd name="T44" fmla="*/ 20 w 35"/>
                <a:gd name="T45" fmla="*/ 9 h 30"/>
                <a:gd name="T46" fmla="*/ 22 w 35"/>
                <a:gd name="T47" fmla="*/ 5 h 30"/>
                <a:gd name="T48" fmla="*/ 24 w 35"/>
                <a:gd name="T49" fmla="*/ 5 h 30"/>
                <a:gd name="T50" fmla="*/ 24 w 35"/>
                <a:gd name="T51" fmla="*/ 9 h 30"/>
                <a:gd name="T52" fmla="*/ 25 w 35"/>
                <a:gd name="T53" fmla="*/ 14 h 30"/>
                <a:gd name="T54" fmla="*/ 25 w 35"/>
                <a:gd name="T55" fmla="*/ 16 h 30"/>
                <a:gd name="T56" fmla="*/ 30 w 35"/>
                <a:gd name="T57" fmla="*/ 18 h 30"/>
                <a:gd name="T58" fmla="*/ 31 w 35"/>
                <a:gd name="T59" fmla="*/ 20 h 30"/>
                <a:gd name="T60" fmla="*/ 34 w 35"/>
                <a:gd name="T61" fmla="*/ 22 h 30"/>
                <a:gd name="T62" fmla="*/ 35 w 35"/>
                <a:gd name="T63" fmla="*/ 23 h 30"/>
                <a:gd name="T64" fmla="*/ 35 w 35"/>
                <a:gd name="T65" fmla="*/ 23 h 30"/>
                <a:gd name="T66" fmla="*/ 29 w 35"/>
                <a:gd name="T67" fmla="*/ 23 h 30"/>
                <a:gd name="T68" fmla="*/ 26 w 35"/>
                <a:gd name="T69" fmla="*/ 23 h 30"/>
                <a:gd name="T70" fmla="*/ 25 w 35"/>
                <a:gd name="T71" fmla="*/ 24 h 30"/>
                <a:gd name="T72" fmla="*/ 21 w 35"/>
                <a:gd name="T73" fmla="*/ 26 h 30"/>
                <a:gd name="T74" fmla="*/ 21 w 35"/>
                <a:gd name="T75" fmla="*/ 28 h 30"/>
                <a:gd name="T76" fmla="*/ 19 w 35"/>
                <a:gd name="T77" fmla="*/ 28 h 30"/>
                <a:gd name="T78" fmla="*/ 17 w 35"/>
                <a:gd name="T79" fmla="*/ 30 h 30"/>
                <a:gd name="T80" fmla="*/ 14 w 35"/>
                <a:gd name="T81" fmla="*/ 30 h 30"/>
                <a:gd name="T82" fmla="*/ 14 w 35"/>
                <a:gd name="T83" fmla="*/ 30 h 30"/>
                <a:gd name="T84" fmla="*/ 9 w 35"/>
                <a:gd name="T85" fmla="*/ 28 h 30"/>
                <a:gd name="T86" fmla="*/ 11 w 35"/>
                <a:gd name="T87" fmla="*/ 26 h 30"/>
                <a:gd name="T88" fmla="*/ 11 w 35"/>
                <a:gd name="T89" fmla="*/ 23 h 30"/>
                <a:gd name="T90" fmla="*/ 10 w 35"/>
                <a:gd name="T91" fmla="*/ 17 h 30"/>
                <a:gd name="T92" fmla="*/ 8 w 35"/>
                <a:gd name="T93" fmla="*/ 16 h 30"/>
                <a:gd name="T94" fmla="*/ 6 w 35"/>
                <a:gd name="T95" fmla="*/ 16 h 30"/>
                <a:gd name="T96" fmla="*/ 4 w 35"/>
                <a:gd name="T97" fmla="*/ 15 h 30"/>
                <a:gd name="T98" fmla="*/ 0 w 35"/>
                <a:gd name="T99" fmla="*/ 14 h 30"/>
                <a:gd name="T100" fmla="*/ 0 w 35"/>
                <a:gd name="T101" fmla="*/ 1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5" h="30">
                  <a:moveTo>
                    <a:pt x="15" y="20"/>
                  </a:moveTo>
                  <a:cubicBezTo>
                    <a:pt x="15" y="22"/>
                    <a:pt x="16" y="22"/>
                    <a:pt x="16" y="24"/>
                  </a:cubicBezTo>
                  <a:cubicBezTo>
                    <a:pt x="18" y="24"/>
                    <a:pt x="18" y="23"/>
                    <a:pt x="18" y="23"/>
                  </a:cubicBezTo>
                  <a:cubicBezTo>
                    <a:pt x="19" y="23"/>
                    <a:pt x="20" y="24"/>
                    <a:pt x="20" y="24"/>
                  </a:cubicBezTo>
                  <a:cubicBezTo>
                    <a:pt x="20" y="24"/>
                    <a:pt x="20" y="24"/>
                    <a:pt x="20" y="24"/>
                  </a:cubicBezTo>
                  <a:cubicBezTo>
                    <a:pt x="20" y="24"/>
                    <a:pt x="21" y="23"/>
                    <a:pt x="21" y="22"/>
                  </a:cubicBezTo>
                  <a:cubicBezTo>
                    <a:pt x="20" y="21"/>
                    <a:pt x="18" y="20"/>
                    <a:pt x="16" y="20"/>
                  </a:cubicBezTo>
                  <a:cubicBezTo>
                    <a:pt x="15" y="20"/>
                    <a:pt x="15" y="20"/>
                    <a:pt x="15" y="20"/>
                  </a:cubicBezTo>
                  <a:close/>
                  <a:moveTo>
                    <a:pt x="14" y="7"/>
                  </a:moveTo>
                  <a:cubicBezTo>
                    <a:pt x="14" y="10"/>
                    <a:pt x="12" y="12"/>
                    <a:pt x="16" y="13"/>
                  </a:cubicBezTo>
                  <a:cubicBezTo>
                    <a:pt x="17" y="13"/>
                    <a:pt x="17" y="13"/>
                    <a:pt x="18" y="13"/>
                  </a:cubicBezTo>
                  <a:cubicBezTo>
                    <a:pt x="18" y="13"/>
                    <a:pt x="18" y="13"/>
                    <a:pt x="18" y="13"/>
                  </a:cubicBezTo>
                  <a:cubicBezTo>
                    <a:pt x="16" y="11"/>
                    <a:pt x="16" y="8"/>
                    <a:pt x="14" y="6"/>
                  </a:cubicBezTo>
                  <a:cubicBezTo>
                    <a:pt x="14" y="6"/>
                    <a:pt x="14" y="6"/>
                    <a:pt x="14" y="6"/>
                  </a:cubicBezTo>
                  <a:cubicBezTo>
                    <a:pt x="14" y="6"/>
                    <a:pt x="14" y="6"/>
                    <a:pt x="14" y="7"/>
                  </a:cubicBezTo>
                  <a:close/>
                  <a:moveTo>
                    <a:pt x="0" y="14"/>
                  </a:moveTo>
                  <a:cubicBezTo>
                    <a:pt x="1" y="13"/>
                    <a:pt x="5" y="9"/>
                    <a:pt x="6" y="9"/>
                  </a:cubicBezTo>
                  <a:cubicBezTo>
                    <a:pt x="8" y="9"/>
                    <a:pt x="9" y="10"/>
                    <a:pt x="11" y="10"/>
                  </a:cubicBezTo>
                  <a:cubicBezTo>
                    <a:pt x="12" y="8"/>
                    <a:pt x="12" y="6"/>
                    <a:pt x="12" y="3"/>
                  </a:cubicBezTo>
                  <a:cubicBezTo>
                    <a:pt x="12" y="2"/>
                    <a:pt x="14" y="0"/>
                    <a:pt x="15" y="0"/>
                  </a:cubicBezTo>
                  <a:cubicBezTo>
                    <a:pt x="16" y="2"/>
                    <a:pt x="17" y="4"/>
                    <a:pt x="18" y="6"/>
                  </a:cubicBezTo>
                  <a:cubicBezTo>
                    <a:pt x="18" y="7"/>
                    <a:pt x="18" y="9"/>
                    <a:pt x="20" y="10"/>
                  </a:cubicBezTo>
                  <a:cubicBezTo>
                    <a:pt x="20" y="10"/>
                    <a:pt x="20" y="10"/>
                    <a:pt x="20" y="9"/>
                  </a:cubicBezTo>
                  <a:cubicBezTo>
                    <a:pt x="21" y="9"/>
                    <a:pt x="21" y="6"/>
                    <a:pt x="22" y="5"/>
                  </a:cubicBezTo>
                  <a:cubicBezTo>
                    <a:pt x="22" y="5"/>
                    <a:pt x="23" y="5"/>
                    <a:pt x="24" y="5"/>
                  </a:cubicBezTo>
                  <a:cubicBezTo>
                    <a:pt x="25" y="6"/>
                    <a:pt x="24" y="8"/>
                    <a:pt x="24" y="9"/>
                  </a:cubicBezTo>
                  <a:cubicBezTo>
                    <a:pt x="24" y="11"/>
                    <a:pt x="25" y="12"/>
                    <a:pt x="25" y="14"/>
                  </a:cubicBezTo>
                  <a:cubicBezTo>
                    <a:pt x="26" y="15"/>
                    <a:pt x="25" y="15"/>
                    <a:pt x="25" y="16"/>
                  </a:cubicBezTo>
                  <a:cubicBezTo>
                    <a:pt x="26" y="18"/>
                    <a:pt x="29" y="17"/>
                    <a:pt x="30" y="18"/>
                  </a:cubicBezTo>
                  <a:cubicBezTo>
                    <a:pt x="31" y="19"/>
                    <a:pt x="31" y="20"/>
                    <a:pt x="31" y="20"/>
                  </a:cubicBezTo>
                  <a:cubicBezTo>
                    <a:pt x="32" y="21"/>
                    <a:pt x="33" y="21"/>
                    <a:pt x="34" y="22"/>
                  </a:cubicBezTo>
                  <a:cubicBezTo>
                    <a:pt x="34" y="22"/>
                    <a:pt x="35" y="22"/>
                    <a:pt x="35" y="23"/>
                  </a:cubicBezTo>
                  <a:cubicBezTo>
                    <a:pt x="35" y="23"/>
                    <a:pt x="35" y="23"/>
                    <a:pt x="35" y="23"/>
                  </a:cubicBezTo>
                  <a:cubicBezTo>
                    <a:pt x="33" y="22"/>
                    <a:pt x="31" y="23"/>
                    <a:pt x="29" y="23"/>
                  </a:cubicBezTo>
                  <a:cubicBezTo>
                    <a:pt x="28" y="23"/>
                    <a:pt x="27" y="22"/>
                    <a:pt x="26" y="23"/>
                  </a:cubicBezTo>
                  <a:cubicBezTo>
                    <a:pt x="26" y="23"/>
                    <a:pt x="25" y="24"/>
                    <a:pt x="25" y="24"/>
                  </a:cubicBezTo>
                  <a:cubicBezTo>
                    <a:pt x="24" y="25"/>
                    <a:pt x="22" y="24"/>
                    <a:pt x="21" y="26"/>
                  </a:cubicBezTo>
                  <a:cubicBezTo>
                    <a:pt x="21" y="26"/>
                    <a:pt x="21" y="27"/>
                    <a:pt x="21" y="28"/>
                  </a:cubicBezTo>
                  <a:cubicBezTo>
                    <a:pt x="20" y="28"/>
                    <a:pt x="20" y="28"/>
                    <a:pt x="19" y="28"/>
                  </a:cubicBezTo>
                  <a:cubicBezTo>
                    <a:pt x="18" y="28"/>
                    <a:pt x="18" y="29"/>
                    <a:pt x="17" y="30"/>
                  </a:cubicBezTo>
                  <a:cubicBezTo>
                    <a:pt x="16" y="30"/>
                    <a:pt x="15" y="28"/>
                    <a:pt x="14" y="30"/>
                  </a:cubicBezTo>
                  <a:cubicBezTo>
                    <a:pt x="14" y="30"/>
                    <a:pt x="14" y="30"/>
                    <a:pt x="14" y="30"/>
                  </a:cubicBezTo>
                  <a:cubicBezTo>
                    <a:pt x="13" y="28"/>
                    <a:pt x="11" y="28"/>
                    <a:pt x="9" y="28"/>
                  </a:cubicBezTo>
                  <a:cubicBezTo>
                    <a:pt x="10" y="26"/>
                    <a:pt x="11" y="26"/>
                    <a:pt x="11" y="26"/>
                  </a:cubicBezTo>
                  <a:cubicBezTo>
                    <a:pt x="12" y="25"/>
                    <a:pt x="11" y="24"/>
                    <a:pt x="11" y="23"/>
                  </a:cubicBezTo>
                  <a:cubicBezTo>
                    <a:pt x="10" y="21"/>
                    <a:pt x="10" y="19"/>
                    <a:pt x="10" y="17"/>
                  </a:cubicBezTo>
                  <a:cubicBezTo>
                    <a:pt x="9" y="17"/>
                    <a:pt x="9" y="17"/>
                    <a:pt x="8" y="16"/>
                  </a:cubicBezTo>
                  <a:cubicBezTo>
                    <a:pt x="7" y="16"/>
                    <a:pt x="6" y="16"/>
                    <a:pt x="6" y="16"/>
                  </a:cubicBezTo>
                  <a:cubicBezTo>
                    <a:pt x="5" y="16"/>
                    <a:pt x="4" y="15"/>
                    <a:pt x="4" y="15"/>
                  </a:cubicBezTo>
                  <a:cubicBezTo>
                    <a:pt x="2" y="14"/>
                    <a:pt x="1" y="15"/>
                    <a:pt x="0" y="14"/>
                  </a:cubicBezTo>
                  <a:cubicBezTo>
                    <a:pt x="0" y="14"/>
                    <a:pt x="0" y="14"/>
                    <a:pt x="0" y="1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23" name="Freeform 51"/>
            <p:cNvSpPr>
              <a:spLocks noEditPoints="1"/>
            </p:cNvSpPr>
            <p:nvPr userDrawn="1"/>
          </p:nvSpPr>
          <p:spPr bwMode="auto">
            <a:xfrm>
              <a:off x="8791638" y="4653266"/>
              <a:ext cx="50800" cy="55563"/>
            </a:xfrm>
            <a:custGeom>
              <a:avLst/>
              <a:gdLst>
                <a:gd name="T0" fmla="*/ 20 w 34"/>
                <a:gd name="T1" fmla="*/ 18 h 37"/>
                <a:gd name="T2" fmla="*/ 22 w 34"/>
                <a:gd name="T3" fmla="*/ 19 h 37"/>
                <a:gd name="T4" fmla="*/ 20 w 34"/>
                <a:gd name="T5" fmla="*/ 17 h 37"/>
                <a:gd name="T6" fmla="*/ 14 w 34"/>
                <a:gd name="T7" fmla="*/ 22 h 37"/>
                <a:gd name="T8" fmla="*/ 14 w 34"/>
                <a:gd name="T9" fmla="*/ 24 h 37"/>
                <a:gd name="T10" fmla="*/ 15 w 34"/>
                <a:gd name="T11" fmla="*/ 22 h 37"/>
                <a:gd name="T12" fmla="*/ 14 w 34"/>
                <a:gd name="T13" fmla="*/ 22 h 37"/>
                <a:gd name="T14" fmla="*/ 16 w 34"/>
                <a:gd name="T15" fmla="*/ 20 h 37"/>
                <a:gd name="T16" fmla="*/ 16 w 34"/>
                <a:gd name="T17" fmla="*/ 20 h 37"/>
                <a:gd name="T18" fmla="*/ 16 w 34"/>
                <a:gd name="T19" fmla="*/ 19 h 37"/>
                <a:gd name="T20" fmla="*/ 10 w 34"/>
                <a:gd name="T21" fmla="*/ 5 h 37"/>
                <a:gd name="T22" fmla="*/ 6 w 34"/>
                <a:gd name="T23" fmla="*/ 17 h 37"/>
                <a:gd name="T24" fmla="*/ 8 w 34"/>
                <a:gd name="T25" fmla="*/ 20 h 37"/>
                <a:gd name="T26" fmla="*/ 15 w 34"/>
                <a:gd name="T27" fmla="*/ 16 h 37"/>
                <a:gd name="T28" fmla="*/ 20 w 34"/>
                <a:gd name="T29" fmla="*/ 14 h 37"/>
                <a:gd name="T30" fmla="*/ 25 w 34"/>
                <a:gd name="T31" fmla="*/ 15 h 37"/>
                <a:gd name="T32" fmla="*/ 23 w 34"/>
                <a:gd name="T33" fmla="*/ 27 h 37"/>
                <a:gd name="T34" fmla="*/ 18 w 34"/>
                <a:gd name="T35" fmla="*/ 27 h 37"/>
                <a:gd name="T36" fmla="*/ 17 w 34"/>
                <a:gd name="T37" fmla="*/ 24 h 37"/>
                <a:gd name="T38" fmla="*/ 13 w 34"/>
                <a:gd name="T39" fmla="*/ 25 h 37"/>
                <a:gd name="T40" fmla="*/ 12 w 34"/>
                <a:gd name="T41" fmla="*/ 17 h 37"/>
                <a:gd name="T42" fmla="*/ 10 w 34"/>
                <a:gd name="T43" fmla="*/ 22 h 37"/>
                <a:gd name="T44" fmla="*/ 17 w 34"/>
                <a:gd name="T45" fmla="*/ 32 h 37"/>
                <a:gd name="T46" fmla="*/ 20 w 34"/>
                <a:gd name="T47" fmla="*/ 33 h 37"/>
                <a:gd name="T48" fmla="*/ 24 w 34"/>
                <a:gd name="T49" fmla="*/ 29 h 37"/>
                <a:gd name="T50" fmla="*/ 23 w 34"/>
                <a:gd name="T51" fmla="*/ 28 h 37"/>
                <a:gd name="T52" fmla="*/ 26 w 34"/>
                <a:gd name="T53" fmla="*/ 25 h 37"/>
                <a:gd name="T54" fmla="*/ 21 w 34"/>
                <a:gd name="T55" fmla="*/ 10 h 37"/>
                <a:gd name="T56" fmla="*/ 17 w 34"/>
                <a:gd name="T57" fmla="*/ 6 h 37"/>
                <a:gd name="T58" fmla="*/ 10 w 34"/>
                <a:gd name="T59" fmla="*/ 5 h 37"/>
                <a:gd name="T60" fmla="*/ 12 w 34"/>
                <a:gd name="T61" fmla="*/ 1 h 37"/>
                <a:gd name="T62" fmla="*/ 27 w 34"/>
                <a:gd name="T63" fmla="*/ 12 h 37"/>
                <a:gd name="T64" fmla="*/ 31 w 34"/>
                <a:gd name="T65" fmla="*/ 27 h 37"/>
                <a:gd name="T66" fmla="*/ 26 w 34"/>
                <a:gd name="T67" fmla="*/ 30 h 37"/>
                <a:gd name="T68" fmla="*/ 20 w 34"/>
                <a:gd name="T69" fmla="*/ 35 h 37"/>
                <a:gd name="T70" fmla="*/ 19 w 34"/>
                <a:gd name="T71" fmla="*/ 37 h 37"/>
                <a:gd name="T72" fmla="*/ 14 w 34"/>
                <a:gd name="T73" fmla="*/ 35 h 37"/>
                <a:gd name="T74" fmla="*/ 8 w 34"/>
                <a:gd name="T75" fmla="*/ 27 h 37"/>
                <a:gd name="T76" fmla="*/ 3 w 34"/>
                <a:gd name="T77" fmla="*/ 23 h 37"/>
                <a:gd name="T78" fmla="*/ 4 w 34"/>
                <a:gd name="T79" fmla="*/ 8 h 37"/>
                <a:gd name="T80" fmla="*/ 5 w 34"/>
                <a:gd name="T81" fmla="*/ 5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 h="37">
                  <a:moveTo>
                    <a:pt x="20" y="17"/>
                  </a:moveTo>
                  <a:cubicBezTo>
                    <a:pt x="20" y="17"/>
                    <a:pt x="20" y="18"/>
                    <a:pt x="20" y="18"/>
                  </a:cubicBezTo>
                  <a:cubicBezTo>
                    <a:pt x="20" y="18"/>
                    <a:pt x="21" y="19"/>
                    <a:pt x="22" y="19"/>
                  </a:cubicBezTo>
                  <a:cubicBezTo>
                    <a:pt x="22" y="19"/>
                    <a:pt x="22" y="19"/>
                    <a:pt x="22" y="19"/>
                  </a:cubicBezTo>
                  <a:cubicBezTo>
                    <a:pt x="22" y="18"/>
                    <a:pt x="22" y="18"/>
                    <a:pt x="22" y="18"/>
                  </a:cubicBezTo>
                  <a:cubicBezTo>
                    <a:pt x="21" y="17"/>
                    <a:pt x="21" y="17"/>
                    <a:pt x="20" y="17"/>
                  </a:cubicBezTo>
                  <a:cubicBezTo>
                    <a:pt x="20" y="17"/>
                    <a:pt x="20" y="17"/>
                    <a:pt x="20" y="17"/>
                  </a:cubicBezTo>
                  <a:close/>
                  <a:moveTo>
                    <a:pt x="14" y="22"/>
                  </a:moveTo>
                  <a:cubicBezTo>
                    <a:pt x="14" y="23"/>
                    <a:pt x="14" y="23"/>
                    <a:pt x="14" y="24"/>
                  </a:cubicBezTo>
                  <a:cubicBezTo>
                    <a:pt x="14" y="24"/>
                    <a:pt x="14" y="24"/>
                    <a:pt x="14" y="24"/>
                  </a:cubicBezTo>
                  <a:cubicBezTo>
                    <a:pt x="14" y="24"/>
                    <a:pt x="14" y="24"/>
                    <a:pt x="14" y="24"/>
                  </a:cubicBezTo>
                  <a:cubicBezTo>
                    <a:pt x="15" y="23"/>
                    <a:pt x="14" y="23"/>
                    <a:pt x="15" y="22"/>
                  </a:cubicBezTo>
                  <a:cubicBezTo>
                    <a:pt x="15" y="22"/>
                    <a:pt x="14" y="22"/>
                    <a:pt x="14" y="22"/>
                  </a:cubicBezTo>
                  <a:cubicBezTo>
                    <a:pt x="14" y="22"/>
                    <a:pt x="14" y="22"/>
                    <a:pt x="14" y="22"/>
                  </a:cubicBezTo>
                  <a:close/>
                  <a:moveTo>
                    <a:pt x="16" y="19"/>
                  </a:moveTo>
                  <a:cubicBezTo>
                    <a:pt x="16" y="19"/>
                    <a:pt x="16" y="19"/>
                    <a:pt x="16" y="20"/>
                  </a:cubicBezTo>
                  <a:cubicBezTo>
                    <a:pt x="16" y="20"/>
                    <a:pt x="16" y="20"/>
                    <a:pt x="16" y="20"/>
                  </a:cubicBezTo>
                  <a:cubicBezTo>
                    <a:pt x="16" y="20"/>
                    <a:pt x="16" y="20"/>
                    <a:pt x="16" y="20"/>
                  </a:cubicBezTo>
                  <a:cubicBezTo>
                    <a:pt x="16" y="19"/>
                    <a:pt x="16" y="19"/>
                    <a:pt x="16" y="19"/>
                  </a:cubicBezTo>
                  <a:cubicBezTo>
                    <a:pt x="16" y="19"/>
                    <a:pt x="16" y="19"/>
                    <a:pt x="16" y="19"/>
                  </a:cubicBezTo>
                  <a:cubicBezTo>
                    <a:pt x="16" y="19"/>
                    <a:pt x="16" y="19"/>
                    <a:pt x="16" y="19"/>
                  </a:cubicBezTo>
                  <a:close/>
                  <a:moveTo>
                    <a:pt x="10" y="5"/>
                  </a:moveTo>
                  <a:cubicBezTo>
                    <a:pt x="9" y="6"/>
                    <a:pt x="8" y="7"/>
                    <a:pt x="7" y="8"/>
                  </a:cubicBezTo>
                  <a:cubicBezTo>
                    <a:pt x="5" y="11"/>
                    <a:pt x="6" y="14"/>
                    <a:pt x="6" y="17"/>
                  </a:cubicBezTo>
                  <a:cubicBezTo>
                    <a:pt x="6" y="18"/>
                    <a:pt x="7" y="20"/>
                    <a:pt x="8" y="20"/>
                  </a:cubicBezTo>
                  <a:cubicBezTo>
                    <a:pt x="8" y="20"/>
                    <a:pt x="8" y="20"/>
                    <a:pt x="8" y="20"/>
                  </a:cubicBezTo>
                  <a:cubicBezTo>
                    <a:pt x="9" y="19"/>
                    <a:pt x="8" y="12"/>
                    <a:pt x="12" y="12"/>
                  </a:cubicBezTo>
                  <a:cubicBezTo>
                    <a:pt x="13" y="12"/>
                    <a:pt x="14" y="15"/>
                    <a:pt x="15" y="16"/>
                  </a:cubicBezTo>
                  <a:cubicBezTo>
                    <a:pt x="16" y="16"/>
                    <a:pt x="18" y="16"/>
                    <a:pt x="19" y="15"/>
                  </a:cubicBezTo>
                  <a:cubicBezTo>
                    <a:pt x="19" y="15"/>
                    <a:pt x="19" y="15"/>
                    <a:pt x="20" y="14"/>
                  </a:cubicBezTo>
                  <a:cubicBezTo>
                    <a:pt x="21" y="14"/>
                    <a:pt x="22" y="13"/>
                    <a:pt x="24" y="13"/>
                  </a:cubicBezTo>
                  <a:cubicBezTo>
                    <a:pt x="24" y="14"/>
                    <a:pt x="24" y="14"/>
                    <a:pt x="25" y="15"/>
                  </a:cubicBezTo>
                  <a:cubicBezTo>
                    <a:pt x="25" y="16"/>
                    <a:pt x="24" y="17"/>
                    <a:pt x="24" y="18"/>
                  </a:cubicBezTo>
                  <a:cubicBezTo>
                    <a:pt x="24" y="21"/>
                    <a:pt x="24" y="24"/>
                    <a:pt x="23" y="27"/>
                  </a:cubicBezTo>
                  <a:cubicBezTo>
                    <a:pt x="22" y="27"/>
                    <a:pt x="22" y="28"/>
                    <a:pt x="21" y="29"/>
                  </a:cubicBezTo>
                  <a:cubicBezTo>
                    <a:pt x="20" y="28"/>
                    <a:pt x="19" y="28"/>
                    <a:pt x="18" y="27"/>
                  </a:cubicBezTo>
                  <a:cubicBezTo>
                    <a:pt x="18" y="26"/>
                    <a:pt x="18" y="25"/>
                    <a:pt x="18" y="25"/>
                  </a:cubicBezTo>
                  <a:cubicBezTo>
                    <a:pt x="18" y="25"/>
                    <a:pt x="17" y="25"/>
                    <a:pt x="17" y="24"/>
                  </a:cubicBezTo>
                  <a:cubicBezTo>
                    <a:pt x="17" y="24"/>
                    <a:pt x="17" y="25"/>
                    <a:pt x="16" y="25"/>
                  </a:cubicBezTo>
                  <a:cubicBezTo>
                    <a:pt x="15" y="25"/>
                    <a:pt x="14" y="26"/>
                    <a:pt x="13" y="25"/>
                  </a:cubicBezTo>
                  <a:cubicBezTo>
                    <a:pt x="13" y="25"/>
                    <a:pt x="12" y="24"/>
                    <a:pt x="12" y="24"/>
                  </a:cubicBezTo>
                  <a:cubicBezTo>
                    <a:pt x="12" y="23"/>
                    <a:pt x="15" y="17"/>
                    <a:pt x="12" y="17"/>
                  </a:cubicBezTo>
                  <a:cubicBezTo>
                    <a:pt x="12" y="17"/>
                    <a:pt x="12" y="17"/>
                    <a:pt x="12" y="17"/>
                  </a:cubicBezTo>
                  <a:cubicBezTo>
                    <a:pt x="12" y="18"/>
                    <a:pt x="10" y="21"/>
                    <a:pt x="10" y="22"/>
                  </a:cubicBezTo>
                  <a:cubicBezTo>
                    <a:pt x="10" y="23"/>
                    <a:pt x="11" y="23"/>
                    <a:pt x="11" y="25"/>
                  </a:cubicBezTo>
                  <a:cubicBezTo>
                    <a:pt x="12" y="27"/>
                    <a:pt x="15" y="30"/>
                    <a:pt x="17" y="32"/>
                  </a:cubicBezTo>
                  <a:cubicBezTo>
                    <a:pt x="18" y="33"/>
                    <a:pt x="18" y="33"/>
                    <a:pt x="18" y="33"/>
                  </a:cubicBezTo>
                  <a:cubicBezTo>
                    <a:pt x="19" y="33"/>
                    <a:pt x="20" y="33"/>
                    <a:pt x="20" y="33"/>
                  </a:cubicBezTo>
                  <a:cubicBezTo>
                    <a:pt x="21" y="33"/>
                    <a:pt x="23" y="29"/>
                    <a:pt x="24" y="29"/>
                  </a:cubicBezTo>
                  <a:cubicBezTo>
                    <a:pt x="24" y="29"/>
                    <a:pt x="24" y="29"/>
                    <a:pt x="24" y="29"/>
                  </a:cubicBezTo>
                  <a:cubicBezTo>
                    <a:pt x="24" y="29"/>
                    <a:pt x="24" y="29"/>
                    <a:pt x="23" y="28"/>
                  </a:cubicBezTo>
                  <a:cubicBezTo>
                    <a:pt x="23" y="28"/>
                    <a:pt x="23" y="28"/>
                    <a:pt x="23" y="28"/>
                  </a:cubicBezTo>
                  <a:cubicBezTo>
                    <a:pt x="24" y="27"/>
                    <a:pt x="25" y="28"/>
                    <a:pt x="26" y="27"/>
                  </a:cubicBezTo>
                  <a:cubicBezTo>
                    <a:pt x="26" y="26"/>
                    <a:pt x="26" y="25"/>
                    <a:pt x="26" y="25"/>
                  </a:cubicBezTo>
                  <a:cubicBezTo>
                    <a:pt x="27" y="24"/>
                    <a:pt x="29" y="24"/>
                    <a:pt x="30" y="23"/>
                  </a:cubicBezTo>
                  <a:cubicBezTo>
                    <a:pt x="31" y="19"/>
                    <a:pt x="25" y="12"/>
                    <a:pt x="21" y="10"/>
                  </a:cubicBezTo>
                  <a:cubicBezTo>
                    <a:pt x="21" y="9"/>
                    <a:pt x="20" y="8"/>
                    <a:pt x="19" y="7"/>
                  </a:cubicBezTo>
                  <a:cubicBezTo>
                    <a:pt x="18" y="7"/>
                    <a:pt x="18" y="7"/>
                    <a:pt x="17" y="6"/>
                  </a:cubicBezTo>
                  <a:cubicBezTo>
                    <a:pt x="15" y="5"/>
                    <a:pt x="14" y="3"/>
                    <a:pt x="12" y="3"/>
                  </a:cubicBezTo>
                  <a:cubicBezTo>
                    <a:pt x="11" y="3"/>
                    <a:pt x="10" y="4"/>
                    <a:pt x="10" y="5"/>
                  </a:cubicBezTo>
                  <a:close/>
                  <a:moveTo>
                    <a:pt x="7" y="5"/>
                  </a:moveTo>
                  <a:cubicBezTo>
                    <a:pt x="9" y="3"/>
                    <a:pt x="10" y="1"/>
                    <a:pt x="12" y="1"/>
                  </a:cubicBezTo>
                  <a:cubicBezTo>
                    <a:pt x="16" y="0"/>
                    <a:pt x="20" y="5"/>
                    <a:pt x="24" y="9"/>
                  </a:cubicBezTo>
                  <a:cubicBezTo>
                    <a:pt x="25" y="10"/>
                    <a:pt x="26" y="11"/>
                    <a:pt x="27" y="12"/>
                  </a:cubicBezTo>
                  <a:cubicBezTo>
                    <a:pt x="29" y="15"/>
                    <a:pt x="33" y="17"/>
                    <a:pt x="34" y="20"/>
                  </a:cubicBezTo>
                  <a:cubicBezTo>
                    <a:pt x="34" y="21"/>
                    <a:pt x="33" y="27"/>
                    <a:pt x="31" y="27"/>
                  </a:cubicBezTo>
                  <a:cubicBezTo>
                    <a:pt x="30" y="28"/>
                    <a:pt x="27" y="27"/>
                    <a:pt x="26" y="29"/>
                  </a:cubicBezTo>
                  <a:cubicBezTo>
                    <a:pt x="26" y="29"/>
                    <a:pt x="26" y="30"/>
                    <a:pt x="26" y="30"/>
                  </a:cubicBezTo>
                  <a:cubicBezTo>
                    <a:pt x="26" y="31"/>
                    <a:pt x="23" y="34"/>
                    <a:pt x="22" y="35"/>
                  </a:cubicBezTo>
                  <a:cubicBezTo>
                    <a:pt x="21" y="35"/>
                    <a:pt x="20" y="35"/>
                    <a:pt x="20" y="35"/>
                  </a:cubicBezTo>
                  <a:cubicBezTo>
                    <a:pt x="19" y="36"/>
                    <a:pt x="20" y="37"/>
                    <a:pt x="19" y="37"/>
                  </a:cubicBezTo>
                  <a:cubicBezTo>
                    <a:pt x="19" y="37"/>
                    <a:pt x="19" y="37"/>
                    <a:pt x="19" y="37"/>
                  </a:cubicBezTo>
                  <a:cubicBezTo>
                    <a:pt x="18" y="37"/>
                    <a:pt x="17" y="37"/>
                    <a:pt x="16" y="37"/>
                  </a:cubicBezTo>
                  <a:cubicBezTo>
                    <a:pt x="16" y="37"/>
                    <a:pt x="14" y="35"/>
                    <a:pt x="14" y="35"/>
                  </a:cubicBezTo>
                  <a:cubicBezTo>
                    <a:pt x="14" y="33"/>
                    <a:pt x="12" y="31"/>
                    <a:pt x="11" y="29"/>
                  </a:cubicBezTo>
                  <a:cubicBezTo>
                    <a:pt x="10" y="28"/>
                    <a:pt x="8" y="27"/>
                    <a:pt x="8" y="27"/>
                  </a:cubicBezTo>
                  <a:cubicBezTo>
                    <a:pt x="7" y="26"/>
                    <a:pt x="6" y="25"/>
                    <a:pt x="5" y="25"/>
                  </a:cubicBezTo>
                  <a:cubicBezTo>
                    <a:pt x="5" y="24"/>
                    <a:pt x="4" y="23"/>
                    <a:pt x="3" y="23"/>
                  </a:cubicBezTo>
                  <a:cubicBezTo>
                    <a:pt x="0" y="18"/>
                    <a:pt x="1" y="17"/>
                    <a:pt x="2" y="12"/>
                  </a:cubicBezTo>
                  <a:cubicBezTo>
                    <a:pt x="2" y="11"/>
                    <a:pt x="3" y="9"/>
                    <a:pt x="4" y="8"/>
                  </a:cubicBezTo>
                  <a:cubicBezTo>
                    <a:pt x="4" y="8"/>
                    <a:pt x="4" y="8"/>
                    <a:pt x="4" y="8"/>
                  </a:cubicBezTo>
                  <a:cubicBezTo>
                    <a:pt x="4" y="7"/>
                    <a:pt x="5" y="6"/>
                    <a:pt x="5" y="5"/>
                  </a:cubicBezTo>
                  <a:cubicBezTo>
                    <a:pt x="6" y="5"/>
                    <a:pt x="7" y="5"/>
                    <a:pt x="7" y="5"/>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24" name="Freeform 52"/>
            <p:cNvSpPr>
              <a:spLocks noEditPoints="1"/>
            </p:cNvSpPr>
            <p:nvPr userDrawn="1"/>
          </p:nvSpPr>
          <p:spPr bwMode="auto">
            <a:xfrm>
              <a:off x="8847200" y="4611991"/>
              <a:ext cx="46038" cy="58738"/>
            </a:xfrm>
            <a:custGeom>
              <a:avLst/>
              <a:gdLst>
                <a:gd name="T0" fmla="*/ 8 w 31"/>
                <a:gd name="T1" fmla="*/ 31 h 39"/>
                <a:gd name="T2" fmla="*/ 9 w 31"/>
                <a:gd name="T3" fmla="*/ 30 h 39"/>
                <a:gd name="T4" fmla="*/ 8 w 31"/>
                <a:gd name="T5" fmla="*/ 26 h 39"/>
                <a:gd name="T6" fmla="*/ 18 w 31"/>
                <a:gd name="T7" fmla="*/ 18 h 39"/>
                <a:gd name="T8" fmla="*/ 18 w 31"/>
                <a:gd name="T9" fmla="*/ 21 h 39"/>
                <a:gd name="T10" fmla="*/ 19 w 31"/>
                <a:gd name="T11" fmla="*/ 18 h 39"/>
                <a:gd name="T12" fmla="*/ 7 w 31"/>
                <a:gd name="T13" fmla="*/ 22 h 39"/>
                <a:gd name="T14" fmla="*/ 6 w 31"/>
                <a:gd name="T15" fmla="*/ 23 h 39"/>
                <a:gd name="T16" fmla="*/ 7 w 31"/>
                <a:gd name="T17" fmla="*/ 22 h 39"/>
                <a:gd name="T18" fmla="*/ 7 w 31"/>
                <a:gd name="T19" fmla="*/ 22 h 39"/>
                <a:gd name="T20" fmla="*/ 23 w 31"/>
                <a:gd name="T21" fmla="*/ 12 h 39"/>
                <a:gd name="T22" fmla="*/ 23 w 31"/>
                <a:gd name="T23" fmla="*/ 12 h 39"/>
                <a:gd name="T24" fmla="*/ 23 w 31"/>
                <a:gd name="T25" fmla="*/ 11 h 39"/>
                <a:gd name="T26" fmla="*/ 10 w 31"/>
                <a:gd name="T27" fmla="*/ 19 h 39"/>
                <a:gd name="T28" fmla="*/ 10 w 31"/>
                <a:gd name="T29" fmla="*/ 23 h 39"/>
                <a:gd name="T30" fmla="*/ 10 w 31"/>
                <a:gd name="T31" fmla="*/ 19 h 39"/>
                <a:gd name="T32" fmla="*/ 15 w 31"/>
                <a:gd name="T33" fmla="*/ 13 h 39"/>
                <a:gd name="T34" fmla="*/ 16 w 31"/>
                <a:gd name="T35" fmla="*/ 14 h 39"/>
                <a:gd name="T36" fmla="*/ 15 w 31"/>
                <a:gd name="T37" fmla="*/ 13 h 39"/>
                <a:gd name="T38" fmla="*/ 9 w 31"/>
                <a:gd name="T39" fmla="*/ 16 h 39"/>
                <a:gd name="T40" fmla="*/ 9 w 31"/>
                <a:gd name="T41" fmla="*/ 18 h 39"/>
                <a:gd name="T42" fmla="*/ 9 w 31"/>
                <a:gd name="T43" fmla="*/ 16 h 39"/>
                <a:gd name="T44" fmla="*/ 19 w 31"/>
                <a:gd name="T45" fmla="*/ 4 h 39"/>
                <a:gd name="T46" fmla="*/ 23 w 31"/>
                <a:gd name="T47" fmla="*/ 7 h 39"/>
                <a:gd name="T48" fmla="*/ 29 w 31"/>
                <a:gd name="T49" fmla="*/ 9 h 39"/>
                <a:gd name="T50" fmla="*/ 25 w 31"/>
                <a:gd name="T51" fmla="*/ 16 h 39"/>
                <a:gd name="T52" fmla="*/ 29 w 31"/>
                <a:gd name="T53" fmla="*/ 26 h 39"/>
                <a:gd name="T54" fmla="*/ 30 w 31"/>
                <a:gd name="T55" fmla="*/ 30 h 39"/>
                <a:gd name="T56" fmla="*/ 31 w 31"/>
                <a:gd name="T57" fmla="*/ 32 h 39"/>
                <a:gd name="T58" fmla="*/ 22 w 31"/>
                <a:gd name="T59" fmla="*/ 23 h 39"/>
                <a:gd name="T60" fmla="*/ 16 w 31"/>
                <a:gd name="T61" fmla="*/ 29 h 39"/>
                <a:gd name="T62" fmla="*/ 15 w 31"/>
                <a:gd name="T63" fmla="*/ 22 h 39"/>
                <a:gd name="T64" fmla="*/ 15 w 31"/>
                <a:gd name="T65" fmla="*/ 19 h 39"/>
                <a:gd name="T66" fmla="*/ 12 w 31"/>
                <a:gd name="T67" fmla="*/ 19 h 39"/>
                <a:gd name="T68" fmla="*/ 13 w 31"/>
                <a:gd name="T69" fmla="*/ 29 h 39"/>
                <a:gd name="T70" fmla="*/ 17 w 31"/>
                <a:gd name="T71" fmla="*/ 34 h 39"/>
                <a:gd name="T72" fmla="*/ 14 w 31"/>
                <a:gd name="T73" fmla="*/ 33 h 39"/>
                <a:gd name="T74" fmla="*/ 12 w 31"/>
                <a:gd name="T75" fmla="*/ 32 h 39"/>
                <a:gd name="T76" fmla="*/ 7 w 31"/>
                <a:gd name="T77" fmla="*/ 39 h 39"/>
                <a:gd name="T78" fmla="*/ 6 w 31"/>
                <a:gd name="T79" fmla="*/ 33 h 39"/>
                <a:gd name="T80" fmla="*/ 6 w 31"/>
                <a:gd name="T81" fmla="*/ 26 h 39"/>
                <a:gd name="T82" fmla="*/ 2 w 31"/>
                <a:gd name="T83" fmla="*/ 29 h 39"/>
                <a:gd name="T84" fmla="*/ 4 w 31"/>
                <a:gd name="T85" fmla="*/ 13 h 39"/>
                <a:gd name="T86" fmla="*/ 6 w 31"/>
                <a:gd name="T87" fmla="*/ 9 h 39"/>
                <a:gd name="T88" fmla="*/ 3 w 31"/>
                <a:gd name="T89" fmla="*/ 23 h 39"/>
                <a:gd name="T90" fmla="*/ 3 w 31"/>
                <a:gd name="T91" fmla="*/ 27 h 39"/>
                <a:gd name="T92" fmla="*/ 9 w 31"/>
                <a:gd name="T93" fmla="*/ 14 h 39"/>
                <a:gd name="T94" fmla="*/ 13 w 31"/>
                <a:gd name="T95" fmla="*/ 15 h 39"/>
                <a:gd name="T96" fmla="*/ 12 w 31"/>
                <a:gd name="T97" fmla="*/ 9 h 39"/>
                <a:gd name="T98" fmla="*/ 11 w 31"/>
                <a:gd name="T99" fmla="*/ 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1" h="39">
                  <a:moveTo>
                    <a:pt x="8" y="26"/>
                  </a:moveTo>
                  <a:cubicBezTo>
                    <a:pt x="8" y="27"/>
                    <a:pt x="8" y="30"/>
                    <a:pt x="8" y="31"/>
                  </a:cubicBezTo>
                  <a:cubicBezTo>
                    <a:pt x="8" y="31"/>
                    <a:pt x="8" y="31"/>
                    <a:pt x="8" y="31"/>
                  </a:cubicBezTo>
                  <a:cubicBezTo>
                    <a:pt x="8" y="31"/>
                    <a:pt x="9" y="31"/>
                    <a:pt x="9" y="30"/>
                  </a:cubicBezTo>
                  <a:cubicBezTo>
                    <a:pt x="9" y="29"/>
                    <a:pt x="11" y="27"/>
                    <a:pt x="9" y="26"/>
                  </a:cubicBezTo>
                  <a:cubicBezTo>
                    <a:pt x="9" y="26"/>
                    <a:pt x="9" y="26"/>
                    <a:pt x="8" y="26"/>
                  </a:cubicBezTo>
                  <a:cubicBezTo>
                    <a:pt x="9" y="26"/>
                    <a:pt x="8" y="26"/>
                    <a:pt x="8" y="26"/>
                  </a:cubicBezTo>
                  <a:close/>
                  <a:moveTo>
                    <a:pt x="18" y="18"/>
                  </a:moveTo>
                  <a:cubicBezTo>
                    <a:pt x="18" y="19"/>
                    <a:pt x="17" y="20"/>
                    <a:pt x="17" y="21"/>
                  </a:cubicBezTo>
                  <a:cubicBezTo>
                    <a:pt x="17" y="21"/>
                    <a:pt x="17" y="21"/>
                    <a:pt x="18" y="21"/>
                  </a:cubicBezTo>
                  <a:cubicBezTo>
                    <a:pt x="18" y="21"/>
                    <a:pt x="18" y="21"/>
                    <a:pt x="18" y="21"/>
                  </a:cubicBezTo>
                  <a:cubicBezTo>
                    <a:pt x="19" y="21"/>
                    <a:pt x="21" y="19"/>
                    <a:pt x="19" y="18"/>
                  </a:cubicBezTo>
                  <a:cubicBezTo>
                    <a:pt x="19" y="17"/>
                    <a:pt x="19" y="17"/>
                    <a:pt x="18" y="18"/>
                  </a:cubicBezTo>
                  <a:close/>
                  <a:moveTo>
                    <a:pt x="7" y="22"/>
                  </a:moveTo>
                  <a:cubicBezTo>
                    <a:pt x="7" y="22"/>
                    <a:pt x="7" y="23"/>
                    <a:pt x="6" y="23"/>
                  </a:cubicBezTo>
                  <a:cubicBezTo>
                    <a:pt x="6" y="23"/>
                    <a:pt x="6" y="23"/>
                    <a:pt x="6" y="23"/>
                  </a:cubicBezTo>
                  <a:cubicBezTo>
                    <a:pt x="7" y="23"/>
                    <a:pt x="7" y="23"/>
                    <a:pt x="7" y="23"/>
                  </a:cubicBezTo>
                  <a:cubicBezTo>
                    <a:pt x="7" y="22"/>
                    <a:pt x="7" y="22"/>
                    <a:pt x="7" y="22"/>
                  </a:cubicBezTo>
                  <a:cubicBezTo>
                    <a:pt x="7" y="22"/>
                    <a:pt x="7" y="22"/>
                    <a:pt x="7" y="22"/>
                  </a:cubicBezTo>
                  <a:cubicBezTo>
                    <a:pt x="7" y="22"/>
                    <a:pt x="7" y="22"/>
                    <a:pt x="7" y="22"/>
                  </a:cubicBezTo>
                  <a:close/>
                  <a:moveTo>
                    <a:pt x="23" y="11"/>
                  </a:moveTo>
                  <a:cubicBezTo>
                    <a:pt x="23" y="12"/>
                    <a:pt x="23" y="12"/>
                    <a:pt x="23" y="12"/>
                  </a:cubicBezTo>
                  <a:cubicBezTo>
                    <a:pt x="23" y="12"/>
                    <a:pt x="23" y="12"/>
                    <a:pt x="23" y="12"/>
                  </a:cubicBezTo>
                  <a:cubicBezTo>
                    <a:pt x="23" y="12"/>
                    <a:pt x="23" y="12"/>
                    <a:pt x="23" y="12"/>
                  </a:cubicBezTo>
                  <a:cubicBezTo>
                    <a:pt x="23" y="12"/>
                    <a:pt x="23" y="12"/>
                    <a:pt x="23" y="11"/>
                  </a:cubicBezTo>
                  <a:cubicBezTo>
                    <a:pt x="23" y="11"/>
                    <a:pt x="23" y="11"/>
                    <a:pt x="23" y="11"/>
                  </a:cubicBezTo>
                  <a:cubicBezTo>
                    <a:pt x="23" y="11"/>
                    <a:pt x="23" y="11"/>
                    <a:pt x="23" y="11"/>
                  </a:cubicBezTo>
                  <a:close/>
                  <a:moveTo>
                    <a:pt x="10" y="19"/>
                  </a:moveTo>
                  <a:cubicBezTo>
                    <a:pt x="9" y="20"/>
                    <a:pt x="9" y="23"/>
                    <a:pt x="10" y="23"/>
                  </a:cubicBezTo>
                  <a:cubicBezTo>
                    <a:pt x="10" y="23"/>
                    <a:pt x="10" y="23"/>
                    <a:pt x="10" y="23"/>
                  </a:cubicBezTo>
                  <a:cubicBezTo>
                    <a:pt x="11" y="22"/>
                    <a:pt x="11" y="20"/>
                    <a:pt x="11" y="19"/>
                  </a:cubicBezTo>
                  <a:cubicBezTo>
                    <a:pt x="11" y="19"/>
                    <a:pt x="10" y="19"/>
                    <a:pt x="10" y="19"/>
                  </a:cubicBezTo>
                  <a:close/>
                  <a:moveTo>
                    <a:pt x="15" y="13"/>
                  </a:moveTo>
                  <a:cubicBezTo>
                    <a:pt x="15" y="13"/>
                    <a:pt x="15" y="13"/>
                    <a:pt x="15" y="13"/>
                  </a:cubicBezTo>
                  <a:cubicBezTo>
                    <a:pt x="15" y="14"/>
                    <a:pt x="15" y="14"/>
                    <a:pt x="15" y="14"/>
                  </a:cubicBezTo>
                  <a:cubicBezTo>
                    <a:pt x="16" y="14"/>
                    <a:pt x="16" y="14"/>
                    <a:pt x="16" y="14"/>
                  </a:cubicBezTo>
                  <a:cubicBezTo>
                    <a:pt x="16" y="14"/>
                    <a:pt x="16" y="13"/>
                    <a:pt x="16" y="13"/>
                  </a:cubicBezTo>
                  <a:cubicBezTo>
                    <a:pt x="16" y="13"/>
                    <a:pt x="16" y="13"/>
                    <a:pt x="15" y="13"/>
                  </a:cubicBezTo>
                  <a:cubicBezTo>
                    <a:pt x="16" y="13"/>
                    <a:pt x="16" y="13"/>
                    <a:pt x="15" y="13"/>
                  </a:cubicBezTo>
                  <a:close/>
                  <a:moveTo>
                    <a:pt x="9" y="16"/>
                  </a:moveTo>
                  <a:cubicBezTo>
                    <a:pt x="8" y="17"/>
                    <a:pt x="8" y="18"/>
                    <a:pt x="9" y="18"/>
                  </a:cubicBezTo>
                  <a:cubicBezTo>
                    <a:pt x="9" y="18"/>
                    <a:pt x="9" y="18"/>
                    <a:pt x="9" y="18"/>
                  </a:cubicBezTo>
                  <a:cubicBezTo>
                    <a:pt x="9" y="17"/>
                    <a:pt x="9" y="17"/>
                    <a:pt x="9" y="16"/>
                  </a:cubicBezTo>
                  <a:cubicBezTo>
                    <a:pt x="9" y="15"/>
                    <a:pt x="9" y="16"/>
                    <a:pt x="9" y="16"/>
                  </a:cubicBezTo>
                  <a:close/>
                  <a:moveTo>
                    <a:pt x="11" y="1"/>
                  </a:moveTo>
                  <a:cubicBezTo>
                    <a:pt x="13" y="0"/>
                    <a:pt x="17" y="2"/>
                    <a:pt x="19" y="4"/>
                  </a:cubicBezTo>
                  <a:cubicBezTo>
                    <a:pt x="19" y="5"/>
                    <a:pt x="19" y="6"/>
                    <a:pt x="20" y="6"/>
                  </a:cubicBezTo>
                  <a:cubicBezTo>
                    <a:pt x="21" y="7"/>
                    <a:pt x="22" y="7"/>
                    <a:pt x="23" y="7"/>
                  </a:cubicBezTo>
                  <a:cubicBezTo>
                    <a:pt x="24" y="8"/>
                    <a:pt x="25" y="9"/>
                    <a:pt x="25" y="9"/>
                  </a:cubicBezTo>
                  <a:cubicBezTo>
                    <a:pt x="27" y="9"/>
                    <a:pt x="28" y="9"/>
                    <a:pt x="29" y="9"/>
                  </a:cubicBezTo>
                  <a:cubicBezTo>
                    <a:pt x="29" y="9"/>
                    <a:pt x="29" y="9"/>
                    <a:pt x="29" y="10"/>
                  </a:cubicBezTo>
                  <a:cubicBezTo>
                    <a:pt x="28" y="12"/>
                    <a:pt x="25" y="14"/>
                    <a:pt x="25" y="16"/>
                  </a:cubicBezTo>
                  <a:cubicBezTo>
                    <a:pt x="25" y="18"/>
                    <a:pt x="27" y="19"/>
                    <a:pt x="27" y="21"/>
                  </a:cubicBezTo>
                  <a:cubicBezTo>
                    <a:pt x="28" y="23"/>
                    <a:pt x="29" y="24"/>
                    <a:pt x="29" y="26"/>
                  </a:cubicBezTo>
                  <a:cubicBezTo>
                    <a:pt x="29" y="26"/>
                    <a:pt x="29" y="27"/>
                    <a:pt x="30" y="27"/>
                  </a:cubicBezTo>
                  <a:cubicBezTo>
                    <a:pt x="30" y="28"/>
                    <a:pt x="30" y="29"/>
                    <a:pt x="30" y="30"/>
                  </a:cubicBezTo>
                  <a:cubicBezTo>
                    <a:pt x="30" y="31"/>
                    <a:pt x="31" y="31"/>
                    <a:pt x="31" y="32"/>
                  </a:cubicBezTo>
                  <a:cubicBezTo>
                    <a:pt x="31" y="32"/>
                    <a:pt x="31" y="32"/>
                    <a:pt x="31" y="32"/>
                  </a:cubicBezTo>
                  <a:cubicBezTo>
                    <a:pt x="29" y="31"/>
                    <a:pt x="27" y="30"/>
                    <a:pt x="25" y="28"/>
                  </a:cubicBezTo>
                  <a:cubicBezTo>
                    <a:pt x="24" y="26"/>
                    <a:pt x="23" y="24"/>
                    <a:pt x="22" y="23"/>
                  </a:cubicBezTo>
                  <a:cubicBezTo>
                    <a:pt x="22" y="23"/>
                    <a:pt x="22" y="23"/>
                    <a:pt x="22" y="23"/>
                  </a:cubicBezTo>
                  <a:cubicBezTo>
                    <a:pt x="20" y="25"/>
                    <a:pt x="19" y="27"/>
                    <a:pt x="16" y="29"/>
                  </a:cubicBezTo>
                  <a:cubicBezTo>
                    <a:pt x="15" y="28"/>
                    <a:pt x="13" y="26"/>
                    <a:pt x="14" y="25"/>
                  </a:cubicBezTo>
                  <a:cubicBezTo>
                    <a:pt x="14" y="24"/>
                    <a:pt x="15" y="23"/>
                    <a:pt x="15" y="22"/>
                  </a:cubicBezTo>
                  <a:cubicBezTo>
                    <a:pt x="15" y="22"/>
                    <a:pt x="14" y="21"/>
                    <a:pt x="14" y="21"/>
                  </a:cubicBezTo>
                  <a:cubicBezTo>
                    <a:pt x="14" y="20"/>
                    <a:pt x="14" y="19"/>
                    <a:pt x="15" y="19"/>
                  </a:cubicBezTo>
                  <a:cubicBezTo>
                    <a:pt x="15" y="18"/>
                    <a:pt x="14" y="15"/>
                    <a:pt x="13" y="16"/>
                  </a:cubicBezTo>
                  <a:cubicBezTo>
                    <a:pt x="12" y="16"/>
                    <a:pt x="12" y="18"/>
                    <a:pt x="12" y="19"/>
                  </a:cubicBezTo>
                  <a:cubicBezTo>
                    <a:pt x="12" y="20"/>
                    <a:pt x="13" y="21"/>
                    <a:pt x="13" y="23"/>
                  </a:cubicBezTo>
                  <a:cubicBezTo>
                    <a:pt x="13" y="25"/>
                    <a:pt x="11" y="26"/>
                    <a:pt x="13" y="29"/>
                  </a:cubicBezTo>
                  <a:cubicBezTo>
                    <a:pt x="14" y="31"/>
                    <a:pt x="17" y="33"/>
                    <a:pt x="17" y="34"/>
                  </a:cubicBezTo>
                  <a:cubicBezTo>
                    <a:pt x="17" y="34"/>
                    <a:pt x="17" y="34"/>
                    <a:pt x="17" y="34"/>
                  </a:cubicBezTo>
                  <a:cubicBezTo>
                    <a:pt x="17" y="35"/>
                    <a:pt x="17" y="35"/>
                    <a:pt x="17" y="35"/>
                  </a:cubicBezTo>
                  <a:cubicBezTo>
                    <a:pt x="16" y="34"/>
                    <a:pt x="15" y="34"/>
                    <a:pt x="14" y="33"/>
                  </a:cubicBezTo>
                  <a:cubicBezTo>
                    <a:pt x="13" y="33"/>
                    <a:pt x="13" y="32"/>
                    <a:pt x="12" y="32"/>
                  </a:cubicBezTo>
                  <a:cubicBezTo>
                    <a:pt x="12" y="32"/>
                    <a:pt x="12" y="32"/>
                    <a:pt x="12" y="32"/>
                  </a:cubicBezTo>
                  <a:cubicBezTo>
                    <a:pt x="11" y="34"/>
                    <a:pt x="11" y="37"/>
                    <a:pt x="8" y="39"/>
                  </a:cubicBezTo>
                  <a:cubicBezTo>
                    <a:pt x="7" y="39"/>
                    <a:pt x="7" y="39"/>
                    <a:pt x="7" y="39"/>
                  </a:cubicBezTo>
                  <a:cubicBezTo>
                    <a:pt x="7" y="38"/>
                    <a:pt x="5" y="36"/>
                    <a:pt x="5" y="35"/>
                  </a:cubicBezTo>
                  <a:cubicBezTo>
                    <a:pt x="5" y="34"/>
                    <a:pt x="5" y="33"/>
                    <a:pt x="6" y="33"/>
                  </a:cubicBezTo>
                  <a:cubicBezTo>
                    <a:pt x="6" y="31"/>
                    <a:pt x="6" y="28"/>
                    <a:pt x="6" y="26"/>
                  </a:cubicBezTo>
                  <a:cubicBezTo>
                    <a:pt x="6" y="26"/>
                    <a:pt x="6" y="26"/>
                    <a:pt x="6" y="26"/>
                  </a:cubicBezTo>
                  <a:cubicBezTo>
                    <a:pt x="6" y="26"/>
                    <a:pt x="6" y="26"/>
                    <a:pt x="6" y="26"/>
                  </a:cubicBezTo>
                  <a:cubicBezTo>
                    <a:pt x="5" y="27"/>
                    <a:pt x="3" y="29"/>
                    <a:pt x="2" y="29"/>
                  </a:cubicBezTo>
                  <a:cubicBezTo>
                    <a:pt x="0" y="27"/>
                    <a:pt x="2" y="23"/>
                    <a:pt x="3" y="21"/>
                  </a:cubicBezTo>
                  <a:cubicBezTo>
                    <a:pt x="3" y="19"/>
                    <a:pt x="4" y="14"/>
                    <a:pt x="4" y="13"/>
                  </a:cubicBezTo>
                  <a:cubicBezTo>
                    <a:pt x="3" y="12"/>
                    <a:pt x="3" y="11"/>
                    <a:pt x="3" y="11"/>
                  </a:cubicBezTo>
                  <a:cubicBezTo>
                    <a:pt x="3" y="9"/>
                    <a:pt x="5" y="9"/>
                    <a:pt x="6" y="9"/>
                  </a:cubicBezTo>
                  <a:cubicBezTo>
                    <a:pt x="7" y="11"/>
                    <a:pt x="6" y="12"/>
                    <a:pt x="6" y="14"/>
                  </a:cubicBezTo>
                  <a:cubicBezTo>
                    <a:pt x="5" y="17"/>
                    <a:pt x="4" y="21"/>
                    <a:pt x="3" y="23"/>
                  </a:cubicBezTo>
                  <a:cubicBezTo>
                    <a:pt x="3" y="24"/>
                    <a:pt x="3" y="25"/>
                    <a:pt x="3" y="26"/>
                  </a:cubicBezTo>
                  <a:cubicBezTo>
                    <a:pt x="3" y="26"/>
                    <a:pt x="3" y="26"/>
                    <a:pt x="3" y="27"/>
                  </a:cubicBezTo>
                  <a:cubicBezTo>
                    <a:pt x="3" y="26"/>
                    <a:pt x="8" y="22"/>
                    <a:pt x="8" y="22"/>
                  </a:cubicBezTo>
                  <a:cubicBezTo>
                    <a:pt x="9" y="20"/>
                    <a:pt x="5" y="15"/>
                    <a:pt x="9" y="14"/>
                  </a:cubicBezTo>
                  <a:cubicBezTo>
                    <a:pt x="10" y="15"/>
                    <a:pt x="12" y="15"/>
                    <a:pt x="13" y="15"/>
                  </a:cubicBezTo>
                  <a:cubicBezTo>
                    <a:pt x="13" y="15"/>
                    <a:pt x="13" y="15"/>
                    <a:pt x="13" y="15"/>
                  </a:cubicBezTo>
                  <a:cubicBezTo>
                    <a:pt x="13" y="13"/>
                    <a:pt x="13" y="13"/>
                    <a:pt x="11" y="12"/>
                  </a:cubicBezTo>
                  <a:cubicBezTo>
                    <a:pt x="11" y="11"/>
                    <a:pt x="11" y="10"/>
                    <a:pt x="12" y="9"/>
                  </a:cubicBezTo>
                  <a:cubicBezTo>
                    <a:pt x="13" y="10"/>
                    <a:pt x="14" y="10"/>
                    <a:pt x="15" y="10"/>
                  </a:cubicBezTo>
                  <a:cubicBezTo>
                    <a:pt x="15" y="7"/>
                    <a:pt x="11" y="3"/>
                    <a:pt x="1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仅内容">
    <p:spTree>
      <p:nvGrpSpPr>
        <p:cNvPr id="1" name=""/>
        <p:cNvGrpSpPr/>
        <p:nvPr/>
      </p:nvGrpSpPr>
      <p:grpSpPr>
        <a:xfrm>
          <a:off x="0" y="0"/>
          <a:ext cx="0" cy="0"/>
          <a:chOff x="0" y="0"/>
          <a:chExt cx="0" cy="0"/>
        </a:xfrm>
      </p:grpSpPr>
      <p:pic>
        <p:nvPicPr>
          <p:cNvPr id="126" name="bg_left"/>
          <p:cNvPicPr>
            <a:picLocks noChangeAspect="1"/>
          </p:cNvPicPr>
          <p:nvPr userDrawn="1"/>
        </p:nvPicPr>
        <p:blipFill>
          <a:blip r:embed="rId2"/>
          <a:stretch>
            <a:fillRect/>
          </a:stretch>
        </p:blipFill>
        <p:spPr>
          <a:xfrm>
            <a:off x="0" y="0"/>
            <a:ext cx="4572000" cy="6858000"/>
          </a:xfrm>
          <a:prstGeom prst="rect">
            <a:avLst/>
          </a:prstGeom>
        </p:spPr>
      </p:pic>
      <p:sp>
        <p:nvSpPr>
          <p:cNvPr id="127" name="abg_main_theme"/>
          <p:cNvSpPr/>
          <p:nvPr userDrawn="1"/>
        </p:nvSpPr>
        <p:spPr>
          <a:xfrm>
            <a:off x="312912" y="0"/>
            <a:ext cx="1187908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 name="pattern"/>
          <p:cNvSpPr/>
          <p:nvPr userDrawn="1"/>
        </p:nvSpPr>
        <p:spPr>
          <a:xfrm>
            <a:off x="312912" y="1476000"/>
            <a:ext cx="11880000" cy="5382000"/>
          </a:xfrm>
          <a:prstGeom prst="rect">
            <a:avLst/>
          </a:prstGeom>
          <a:blipFill dpi="0" rotWithShape="1">
            <a:blip r:embed="rId3">
              <a:alphaModFix amt="20000"/>
            </a:blip>
            <a:srcRect/>
            <a:stretch>
              <a:fillRect l="-3788" t="-3537" r="-3788" b="-38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9" name="main_board"/>
          <p:cNvGrpSpPr/>
          <p:nvPr userDrawn="1"/>
        </p:nvGrpSpPr>
        <p:grpSpPr>
          <a:xfrm>
            <a:off x="726439" y="365125"/>
            <a:ext cx="11016382" cy="5812881"/>
            <a:chOff x="685800" y="1400452"/>
            <a:chExt cx="8600440" cy="2709270"/>
          </a:xfrm>
          <a:effectLst>
            <a:outerShdw blurRad="203200" dist="38100" dir="2700000" algn="tl" rotWithShape="0">
              <a:prstClr val="black">
                <a:alpha val="19000"/>
              </a:prstClr>
            </a:outerShdw>
          </a:effectLst>
        </p:grpSpPr>
        <p:sp>
          <p:nvSpPr>
            <p:cNvPr id="130" name="矩形 11"/>
            <p:cNvSpPr/>
            <p:nvPr userDrawn="1"/>
          </p:nvSpPr>
          <p:spPr>
            <a:xfrm>
              <a:off x="685800" y="1400452"/>
              <a:ext cx="8600440" cy="25958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1" name="矩形 12"/>
            <p:cNvSpPr/>
            <p:nvPr userDrawn="1"/>
          </p:nvSpPr>
          <p:spPr>
            <a:xfrm>
              <a:off x="685800" y="1443367"/>
              <a:ext cx="8600440" cy="26663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2" name="灯片编号占位符 5"/>
          <p:cNvSpPr>
            <a:spLocks noGrp="1"/>
          </p:cNvSpPr>
          <p:nvPr>
            <p:ph type="sldNum" sz="quarter" idx="12"/>
          </p:nvPr>
        </p:nvSpPr>
        <p:spPr>
          <a:solidFill>
            <a:srgbClr val="000000">
              <a:alpha val="20000"/>
            </a:srgbClr>
          </a:solidFill>
        </p:spPr>
        <p:txBody>
          <a:bodyPr/>
          <a:lstStyle/>
          <a:p>
            <a:fld id="{5B74D221-F78E-4CE2-B90E-39C483F4591B}" type="slidenum">
              <a:rPr lang="zh-CN" altLang="en-US" smtClean="0"/>
              <a:t>‹#›</a:t>
            </a:fld>
            <a:endParaRPr lang="zh-CN" altLang="en-US"/>
          </a:p>
        </p:txBody>
      </p:sp>
      <p:sp>
        <p:nvSpPr>
          <p:cNvPr id="133" name="内容占位符 2"/>
          <p:cNvSpPr>
            <a:spLocks noGrp="1"/>
          </p:cNvSpPr>
          <p:nvPr>
            <p:ph idx="1"/>
          </p:nvPr>
        </p:nvSpPr>
        <p:spPr>
          <a:xfrm>
            <a:off x="970168" y="711201"/>
            <a:ext cx="10546192" cy="5223522"/>
          </a:xfrm>
        </p:spPr>
        <p:txBody>
          <a:bodyPr/>
          <a:lstStyle/>
          <a:p>
            <a:pPr lvl="0"/>
            <a:r>
              <a:rPr lang="zh-CN" altLang="en-US" dirty="0"/>
              <a:t>编辑母版文本样式</a:t>
            </a:r>
            <a:endParaRPr/>
          </a:p>
          <a:p>
            <a:pPr lvl="1"/>
            <a:r>
              <a:rPr lang="zh-CN" altLang="en-US" dirty="0"/>
              <a:t>第二级</a:t>
            </a:r>
            <a:endParaRPr/>
          </a:p>
          <a:p>
            <a:pPr lvl="2"/>
            <a:r>
              <a:rPr lang="zh-CN" altLang="en-US" dirty="0"/>
              <a:t>第三级</a:t>
            </a:r>
            <a:endParaRPr/>
          </a:p>
          <a:p>
            <a:pPr lvl="3"/>
            <a:r>
              <a:rPr lang="zh-CN" altLang="en-US" dirty="0"/>
              <a:t>第四级</a:t>
            </a:r>
            <a:endParaRPr/>
          </a:p>
          <a:p>
            <a:pPr lvl="4"/>
            <a:r>
              <a:rPr lang="zh-CN" altLang="en-US" dirty="0"/>
              <a:t>第五级</a:t>
            </a:r>
          </a:p>
        </p:txBody>
      </p:sp>
      <p:grpSp>
        <p:nvGrpSpPr>
          <p:cNvPr id="134" name="jwc_logo"/>
          <p:cNvGrpSpPr/>
          <p:nvPr userDrawn="1"/>
        </p:nvGrpSpPr>
        <p:grpSpPr>
          <a:xfrm>
            <a:off x="810813" y="6370363"/>
            <a:ext cx="1809740" cy="305514"/>
            <a:chOff x="8729725" y="4570716"/>
            <a:chExt cx="2830513" cy="477838"/>
          </a:xfrm>
          <a:solidFill>
            <a:schemeClr val="bg1">
              <a:alpha val="50000"/>
            </a:schemeClr>
          </a:solidFill>
        </p:grpSpPr>
        <p:sp>
          <p:nvSpPr>
            <p:cNvPr id="135" name="Freeform 34"/>
            <p:cNvSpPr>
              <a:spLocks noEditPoints="1"/>
            </p:cNvSpPr>
            <p:nvPr userDrawn="1"/>
          </p:nvSpPr>
          <p:spPr bwMode="auto">
            <a:xfrm>
              <a:off x="9304400" y="4945366"/>
              <a:ext cx="1363663" cy="101600"/>
            </a:xfrm>
            <a:custGeom>
              <a:avLst/>
              <a:gdLst>
                <a:gd name="T0" fmla="*/ 15 w 915"/>
                <a:gd name="T1" fmla="*/ 51 h 68"/>
                <a:gd name="T2" fmla="*/ 14 w 915"/>
                <a:gd name="T3" fmla="*/ 11 h 68"/>
                <a:gd name="T4" fmla="*/ 35 w 915"/>
                <a:gd name="T5" fmla="*/ 4 h 68"/>
                <a:gd name="T6" fmla="*/ 77 w 915"/>
                <a:gd name="T7" fmla="*/ 51 h 68"/>
                <a:gd name="T8" fmla="*/ 74 w 915"/>
                <a:gd name="T9" fmla="*/ 51 h 68"/>
                <a:gd name="T10" fmla="*/ 57 w 915"/>
                <a:gd name="T11" fmla="*/ 21 h 68"/>
                <a:gd name="T12" fmla="*/ 108 w 915"/>
                <a:gd name="T13" fmla="*/ 0 h 68"/>
                <a:gd name="T14" fmla="*/ 104 w 915"/>
                <a:gd name="T15" fmla="*/ 32 h 68"/>
                <a:gd name="T16" fmla="*/ 134 w 915"/>
                <a:gd name="T17" fmla="*/ 21 h 68"/>
                <a:gd name="T18" fmla="*/ 155 w 915"/>
                <a:gd name="T19" fmla="*/ 21 h 68"/>
                <a:gd name="T20" fmla="*/ 187 w 915"/>
                <a:gd name="T21" fmla="*/ 46 h 68"/>
                <a:gd name="T22" fmla="*/ 169 w 915"/>
                <a:gd name="T23" fmla="*/ 29 h 68"/>
                <a:gd name="T24" fmla="*/ 221 w 915"/>
                <a:gd name="T25" fmla="*/ 24 h 68"/>
                <a:gd name="T26" fmla="*/ 198 w 915"/>
                <a:gd name="T27" fmla="*/ 52 h 68"/>
                <a:gd name="T28" fmla="*/ 209 w 915"/>
                <a:gd name="T29" fmla="*/ 18 h 68"/>
                <a:gd name="T30" fmla="*/ 247 w 915"/>
                <a:gd name="T31" fmla="*/ 51 h 68"/>
                <a:gd name="T32" fmla="*/ 244 w 915"/>
                <a:gd name="T33" fmla="*/ 42 h 68"/>
                <a:gd name="T34" fmla="*/ 271 w 915"/>
                <a:gd name="T35" fmla="*/ 1 h 68"/>
                <a:gd name="T36" fmla="*/ 276 w 915"/>
                <a:gd name="T37" fmla="*/ 51 h 68"/>
                <a:gd name="T38" fmla="*/ 259 w 915"/>
                <a:gd name="T39" fmla="*/ 22 h 68"/>
                <a:gd name="T40" fmla="*/ 301 w 915"/>
                <a:gd name="T41" fmla="*/ 46 h 68"/>
                <a:gd name="T42" fmla="*/ 292 w 915"/>
                <a:gd name="T43" fmla="*/ 7 h 68"/>
                <a:gd name="T44" fmla="*/ 333 w 915"/>
                <a:gd name="T45" fmla="*/ 20 h 68"/>
                <a:gd name="T46" fmla="*/ 309 w 915"/>
                <a:gd name="T47" fmla="*/ 67 h 68"/>
                <a:gd name="T48" fmla="*/ 305 w 915"/>
                <a:gd name="T49" fmla="*/ 19 h 68"/>
                <a:gd name="T50" fmla="*/ 379 w 915"/>
                <a:gd name="T51" fmla="*/ 18 h 68"/>
                <a:gd name="T52" fmla="*/ 415 w 915"/>
                <a:gd name="T53" fmla="*/ 44 h 68"/>
                <a:gd name="T54" fmla="*/ 403 w 915"/>
                <a:gd name="T55" fmla="*/ 21 h 68"/>
                <a:gd name="T56" fmla="*/ 425 w 915"/>
                <a:gd name="T57" fmla="*/ 5 h 68"/>
                <a:gd name="T58" fmla="*/ 475 w 915"/>
                <a:gd name="T59" fmla="*/ 19 h 68"/>
                <a:gd name="T60" fmla="*/ 465 w 915"/>
                <a:gd name="T61" fmla="*/ 54 h 68"/>
                <a:gd name="T62" fmla="*/ 471 w 915"/>
                <a:gd name="T63" fmla="*/ 48 h 68"/>
                <a:gd name="T64" fmla="*/ 474 w 915"/>
                <a:gd name="T65" fmla="*/ 4 h 68"/>
                <a:gd name="T66" fmla="*/ 516 w 915"/>
                <a:gd name="T67" fmla="*/ 28 h 68"/>
                <a:gd name="T68" fmla="*/ 517 w 915"/>
                <a:gd name="T69" fmla="*/ 40 h 68"/>
                <a:gd name="T70" fmla="*/ 537 w 915"/>
                <a:gd name="T71" fmla="*/ 49 h 68"/>
                <a:gd name="T72" fmla="*/ 528 w 915"/>
                <a:gd name="T73" fmla="*/ 23 h 68"/>
                <a:gd name="T74" fmla="*/ 565 w 915"/>
                <a:gd name="T75" fmla="*/ 53 h 68"/>
                <a:gd name="T76" fmla="*/ 563 w 915"/>
                <a:gd name="T77" fmla="*/ 21 h 68"/>
                <a:gd name="T78" fmla="*/ 620 w 915"/>
                <a:gd name="T79" fmla="*/ 52 h 68"/>
                <a:gd name="T80" fmla="*/ 596 w 915"/>
                <a:gd name="T81" fmla="*/ 49 h 68"/>
                <a:gd name="T82" fmla="*/ 587 w 915"/>
                <a:gd name="T83" fmla="*/ 22 h 68"/>
                <a:gd name="T84" fmla="*/ 642 w 915"/>
                <a:gd name="T85" fmla="*/ 17 h 68"/>
                <a:gd name="T86" fmla="*/ 643 w 915"/>
                <a:gd name="T87" fmla="*/ 48 h 68"/>
                <a:gd name="T88" fmla="*/ 667 w 915"/>
                <a:gd name="T89" fmla="*/ 49 h 68"/>
                <a:gd name="T90" fmla="*/ 671 w 915"/>
                <a:gd name="T91" fmla="*/ 23 h 68"/>
                <a:gd name="T92" fmla="*/ 726 w 915"/>
                <a:gd name="T93" fmla="*/ 20 h 68"/>
                <a:gd name="T94" fmla="*/ 739 w 915"/>
                <a:gd name="T95" fmla="*/ 29 h 68"/>
                <a:gd name="T96" fmla="*/ 731 w 915"/>
                <a:gd name="T97" fmla="*/ 33 h 68"/>
                <a:gd name="T98" fmla="*/ 778 w 915"/>
                <a:gd name="T99" fmla="*/ 45 h 68"/>
                <a:gd name="T100" fmla="*/ 771 w 915"/>
                <a:gd name="T101" fmla="*/ 24 h 68"/>
                <a:gd name="T102" fmla="*/ 753 w 915"/>
                <a:gd name="T103" fmla="*/ 45 h 68"/>
                <a:gd name="T104" fmla="*/ 803 w 915"/>
                <a:gd name="T105" fmla="*/ 54 h 68"/>
                <a:gd name="T106" fmla="*/ 816 w 915"/>
                <a:gd name="T107" fmla="*/ 0 h 68"/>
                <a:gd name="T108" fmla="*/ 812 w 915"/>
                <a:gd name="T109" fmla="*/ 29 h 68"/>
                <a:gd name="T110" fmla="*/ 881 w 915"/>
                <a:gd name="T111" fmla="*/ 10 h 68"/>
                <a:gd name="T112" fmla="*/ 859 w 915"/>
                <a:gd name="T113" fmla="*/ 49 h 68"/>
                <a:gd name="T114" fmla="*/ 903 w 915"/>
                <a:gd name="T115" fmla="*/ 48 h 68"/>
                <a:gd name="T116" fmla="*/ 891 w 915"/>
                <a:gd name="T117" fmla="*/ 3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15" h="68">
                  <a:moveTo>
                    <a:pt x="35" y="4"/>
                  </a:moveTo>
                  <a:cubicBezTo>
                    <a:pt x="35" y="3"/>
                    <a:pt x="35" y="3"/>
                    <a:pt x="35" y="3"/>
                  </a:cubicBezTo>
                  <a:cubicBezTo>
                    <a:pt x="53" y="3"/>
                    <a:pt x="53" y="3"/>
                    <a:pt x="53" y="3"/>
                  </a:cubicBezTo>
                  <a:cubicBezTo>
                    <a:pt x="53" y="4"/>
                    <a:pt x="53" y="4"/>
                    <a:pt x="53" y="4"/>
                  </a:cubicBezTo>
                  <a:cubicBezTo>
                    <a:pt x="51" y="4"/>
                    <a:pt x="51" y="4"/>
                    <a:pt x="51" y="4"/>
                  </a:cubicBezTo>
                  <a:cubicBezTo>
                    <a:pt x="49" y="4"/>
                    <a:pt x="47" y="5"/>
                    <a:pt x="46" y="6"/>
                  </a:cubicBezTo>
                  <a:cubicBezTo>
                    <a:pt x="46" y="7"/>
                    <a:pt x="45" y="9"/>
                    <a:pt x="45" y="11"/>
                  </a:cubicBezTo>
                  <a:cubicBezTo>
                    <a:pt x="45" y="32"/>
                    <a:pt x="45" y="32"/>
                    <a:pt x="45" y="32"/>
                  </a:cubicBezTo>
                  <a:cubicBezTo>
                    <a:pt x="45" y="37"/>
                    <a:pt x="45" y="41"/>
                    <a:pt x="44" y="43"/>
                  </a:cubicBezTo>
                  <a:cubicBezTo>
                    <a:pt x="43" y="46"/>
                    <a:pt x="41" y="49"/>
                    <a:pt x="38" y="51"/>
                  </a:cubicBezTo>
                  <a:cubicBezTo>
                    <a:pt x="35" y="53"/>
                    <a:pt x="31" y="53"/>
                    <a:pt x="27" y="53"/>
                  </a:cubicBezTo>
                  <a:cubicBezTo>
                    <a:pt x="21" y="53"/>
                    <a:pt x="17" y="53"/>
                    <a:pt x="15" y="51"/>
                  </a:cubicBezTo>
                  <a:cubicBezTo>
                    <a:pt x="12" y="49"/>
                    <a:pt x="10" y="46"/>
                    <a:pt x="9" y="43"/>
                  </a:cubicBezTo>
                  <a:cubicBezTo>
                    <a:pt x="8" y="41"/>
                    <a:pt x="7" y="37"/>
                    <a:pt x="7" y="31"/>
                  </a:cubicBezTo>
                  <a:cubicBezTo>
                    <a:pt x="7" y="11"/>
                    <a:pt x="7" y="11"/>
                    <a:pt x="7" y="11"/>
                  </a:cubicBezTo>
                  <a:cubicBezTo>
                    <a:pt x="7" y="8"/>
                    <a:pt x="7" y="6"/>
                    <a:pt x="6" y="5"/>
                  </a:cubicBezTo>
                  <a:cubicBezTo>
                    <a:pt x="5" y="4"/>
                    <a:pt x="4" y="3"/>
                    <a:pt x="2" y="3"/>
                  </a:cubicBezTo>
                  <a:cubicBezTo>
                    <a:pt x="0" y="3"/>
                    <a:pt x="0" y="3"/>
                    <a:pt x="0" y="3"/>
                  </a:cubicBezTo>
                  <a:cubicBezTo>
                    <a:pt x="0" y="2"/>
                    <a:pt x="0" y="2"/>
                    <a:pt x="0" y="2"/>
                  </a:cubicBezTo>
                  <a:cubicBezTo>
                    <a:pt x="21" y="2"/>
                    <a:pt x="21" y="2"/>
                    <a:pt x="21" y="2"/>
                  </a:cubicBezTo>
                  <a:cubicBezTo>
                    <a:pt x="21" y="3"/>
                    <a:pt x="21" y="3"/>
                    <a:pt x="21" y="3"/>
                  </a:cubicBezTo>
                  <a:cubicBezTo>
                    <a:pt x="19" y="3"/>
                    <a:pt x="19" y="3"/>
                    <a:pt x="19" y="3"/>
                  </a:cubicBezTo>
                  <a:cubicBezTo>
                    <a:pt x="17" y="3"/>
                    <a:pt x="15" y="4"/>
                    <a:pt x="15" y="5"/>
                  </a:cubicBezTo>
                  <a:cubicBezTo>
                    <a:pt x="14" y="6"/>
                    <a:pt x="14" y="8"/>
                    <a:pt x="14" y="11"/>
                  </a:cubicBezTo>
                  <a:cubicBezTo>
                    <a:pt x="14" y="33"/>
                    <a:pt x="14" y="33"/>
                    <a:pt x="14" y="33"/>
                  </a:cubicBezTo>
                  <a:cubicBezTo>
                    <a:pt x="14" y="35"/>
                    <a:pt x="14" y="37"/>
                    <a:pt x="14" y="40"/>
                  </a:cubicBezTo>
                  <a:cubicBezTo>
                    <a:pt x="15" y="43"/>
                    <a:pt x="15" y="45"/>
                    <a:pt x="16" y="46"/>
                  </a:cubicBezTo>
                  <a:cubicBezTo>
                    <a:pt x="17" y="48"/>
                    <a:pt x="19" y="49"/>
                    <a:pt x="20" y="50"/>
                  </a:cubicBezTo>
                  <a:cubicBezTo>
                    <a:pt x="22" y="51"/>
                    <a:pt x="24" y="51"/>
                    <a:pt x="27" y="51"/>
                  </a:cubicBezTo>
                  <a:cubicBezTo>
                    <a:pt x="30" y="51"/>
                    <a:pt x="33" y="50"/>
                    <a:pt x="35" y="49"/>
                  </a:cubicBezTo>
                  <a:cubicBezTo>
                    <a:pt x="37" y="47"/>
                    <a:pt x="39" y="46"/>
                    <a:pt x="40" y="43"/>
                  </a:cubicBezTo>
                  <a:cubicBezTo>
                    <a:pt x="41" y="41"/>
                    <a:pt x="41" y="37"/>
                    <a:pt x="41" y="32"/>
                  </a:cubicBezTo>
                  <a:cubicBezTo>
                    <a:pt x="41" y="12"/>
                    <a:pt x="41" y="12"/>
                    <a:pt x="41" y="12"/>
                  </a:cubicBezTo>
                  <a:cubicBezTo>
                    <a:pt x="41" y="9"/>
                    <a:pt x="41" y="7"/>
                    <a:pt x="40" y="6"/>
                  </a:cubicBezTo>
                  <a:cubicBezTo>
                    <a:pt x="39" y="5"/>
                    <a:pt x="38" y="4"/>
                    <a:pt x="36" y="4"/>
                  </a:cubicBezTo>
                  <a:cubicBezTo>
                    <a:pt x="35" y="4"/>
                    <a:pt x="35" y="4"/>
                    <a:pt x="35" y="4"/>
                  </a:cubicBezTo>
                  <a:close/>
                  <a:moveTo>
                    <a:pt x="69" y="25"/>
                  </a:moveTo>
                  <a:cubicBezTo>
                    <a:pt x="73" y="20"/>
                    <a:pt x="76" y="18"/>
                    <a:pt x="79" y="18"/>
                  </a:cubicBezTo>
                  <a:cubicBezTo>
                    <a:pt x="81" y="18"/>
                    <a:pt x="83" y="18"/>
                    <a:pt x="84" y="19"/>
                  </a:cubicBezTo>
                  <a:cubicBezTo>
                    <a:pt x="85" y="20"/>
                    <a:pt x="87" y="21"/>
                    <a:pt x="87" y="23"/>
                  </a:cubicBezTo>
                  <a:cubicBezTo>
                    <a:pt x="88" y="25"/>
                    <a:pt x="88" y="27"/>
                    <a:pt x="88" y="30"/>
                  </a:cubicBezTo>
                  <a:cubicBezTo>
                    <a:pt x="88" y="45"/>
                    <a:pt x="88" y="45"/>
                    <a:pt x="88" y="45"/>
                  </a:cubicBezTo>
                  <a:cubicBezTo>
                    <a:pt x="88" y="47"/>
                    <a:pt x="88" y="48"/>
                    <a:pt x="89" y="49"/>
                  </a:cubicBezTo>
                  <a:cubicBezTo>
                    <a:pt x="89" y="50"/>
                    <a:pt x="89" y="50"/>
                    <a:pt x="90" y="51"/>
                  </a:cubicBezTo>
                  <a:cubicBezTo>
                    <a:pt x="90" y="51"/>
                    <a:pt x="91" y="51"/>
                    <a:pt x="93" y="51"/>
                  </a:cubicBezTo>
                  <a:cubicBezTo>
                    <a:pt x="93" y="52"/>
                    <a:pt x="93" y="52"/>
                    <a:pt x="93" y="52"/>
                  </a:cubicBezTo>
                  <a:cubicBezTo>
                    <a:pt x="77" y="52"/>
                    <a:pt x="77" y="52"/>
                    <a:pt x="77" y="52"/>
                  </a:cubicBezTo>
                  <a:cubicBezTo>
                    <a:pt x="77" y="51"/>
                    <a:pt x="77" y="51"/>
                    <a:pt x="77" y="51"/>
                  </a:cubicBezTo>
                  <a:cubicBezTo>
                    <a:pt x="78" y="51"/>
                    <a:pt x="78" y="51"/>
                    <a:pt x="78" y="51"/>
                  </a:cubicBezTo>
                  <a:cubicBezTo>
                    <a:pt x="79" y="51"/>
                    <a:pt x="80" y="51"/>
                    <a:pt x="81" y="50"/>
                  </a:cubicBezTo>
                  <a:cubicBezTo>
                    <a:pt x="82" y="50"/>
                    <a:pt x="82" y="49"/>
                    <a:pt x="82" y="48"/>
                  </a:cubicBezTo>
                  <a:cubicBezTo>
                    <a:pt x="82" y="48"/>
                    <a:pt x="82" y="47"/>
                    <a:pt x="82" y="45"/>
                  </a:cubicBezTo>
                  <a:cubicBezTo>
                    <a:pt x="82" y="31"/>
                    <a:pt x="82" y="31"/>
                    <a:pt x="82" y="31"/>
                  </a:cubicBezTo>
                  <a:cubicBezTo>
                    <a:pt x="82" y="27"/>
                    <a:pt x="82" y="25"/>
                    <a:pt x="81" y="24"/>
                  </a:cubicBezTo>
                  <a:cubicBezTo>
                    <a:pt x="80" y="23"/>
                    <a:pt x="79" y="22"/>
                    <a:pt x="77" y="22"/>
                  </a:cubicBezTo>
                  <a:cubicBezTo>
                    <a:pt x="74" y="22"/>
                    <a:pt x="71" y="23"/>
                    <a:pt x="69" y="27"/>
                  </a:cubicBezTo>
                  <a:cubicBezTo>
                    <a:pt x="69" y="45"/>
                    <a:pt x="69" y="45"/>
                    <a:pt x="69" y="45"/>
                  </a:cubicBezTo>
                  <a:cubicBezTo>
                    <a:pt x="69" y="47"/>
                    <a:pt x="69" y="48"/>
                    <a:pt x="69" y="49"/>
                  </a:cubicBezTo>
                  <a:cubicBezTo>
                    <a:pt x="69" y="50"/>
                    <a:pt x="70" y="50"/>
                    <a:pt x="70" y="51"/>
                  </a:cubicBezTo>
                  <a:cubicBezTo>
                    <a:pt x="71" y="51"/>
                    <a:pt x="72" y="51"/>
                    <a:pt x="74" y="51"/>
                  </a:cubicBezTo>
                  <a:cubicBezTo>
                    <a:pt x="74" y="52"/>
                    <a:pt x="74" y="52"/>
                    <a:pt x="74" y="52"/>
                  </a:cubicBezTo>
                  <a:cubicBezTo>
                    <a:pt x="58" y="52"/>
                    <a:pt x="58" y="52"/>
                    <a:pt x="58" y="52"/>
                  </a:cubicBezTo>
                  <a:cubicBezTo>
                    <a:pt x="58" y="51"/>
                    <a:pt x="58" y="51"/>
                    <a:pt x="58" y="51"/>
                  </a:cubicBezTo>
                  <a:cubicBezTo>
                    <a:pt x="59" y="51"/>
                    <a:pt x="59" y="51"/>
                    <a:pt x="59" y="51"/>
                  </a:cubicBezTo>
                  <a:cubicBezTo>
                    <a:pt x="60" y="51"/>
                    <a:pt x="61" y="51"/>
                    <a:pt x="62" y="50"/>
                  </a:cubicBezTo>
                  <a:cubicBezTo>
                    <a:pt x="62" y="49"/>
                    <a:pt x="63" y="47"/>
                    <a:pt x="63" y="45"/>
                  </a:cubicBezTo>
                  <a:cubicBezTo>
                    <a:pt x="63" y="32"/>
                    <a:pt x="63" y="32"/>
                    <a:pt x="63" y="32"/>
                  </a:cubicBezTo>
                  <a:cubicBezTo>
                    <a:pt x="63" y="28"/>
                    <a:pt x="63" y="25"/>
                    <a:pt x="62" y="24"/>
                  </a:cubicBezTo>
                  <a:cubicBezTo>
                    <a:pt x="62" y="23"/>
                    <a:pt x="62" y="23"/>
                    <a:pt x="61" y="22"/>
                  </a:cubicBezTo>
                  <a:cubicBezTo>
                    <a:pt x="61" y="22"/>
                    <a:pt x="61" y="22"/>
                    <a:pt x="60" y="22"/>
                  </a:cubicBezTo>
                  <a:cubicBezTo>
                    <a:pt x="59" y="22"/>
                    <a:pt x="58" y="22"/>
                    <a:pt x="57" y="22"/>
                  </a:cubicBezTo>
                  <a:cubicBezTo>
                    <a:pt x="57" y="21"/>
                    <a:pt x="57" y="21"/>
                    <a:pt x="57" y="21"/>
                  </a:cubicBezTo>
                  <a:cubicBezTo>
                    <a:pt x="67" y="17"/>
                    <a:pt x="67" y="17"/>
                    <a:pt x="67" y="17"/>
                  </a:cubicBezTo>
                  <a:cubicBezTo>
                    <a:pt x="69" y="17"/>
                    <a:pt x="69" y="17"/>
                    <a:pt x="69" y="17"/>
                  </a:cubicBezTo>
                  <a:cubicBezTo>
                    <a:pt x="69" y="25"/>
                    <a:pt x="69" y="25"/>
                    <a:pt x="69" y="25"/>
                  </a:cubicBezTo>
                  <a:close/>
                  <a:moveTo>
                    <a:pt x="108" y="0"/>
                  </a:moveTo>
                  <a:cubicBezTo>
                    <a:pt x="109" y="0"/>
                    <a:pt x="110" y="0"/>
                    <a:pt x="110" y="1"/>
                  </a:cubicBezTo>
                  <a:cubicBezTo>
                    <a:pt x="111" y="2"/>
                    <a:pt x="111" y="3"/>
                    <a:pt x="111" y="4"/>
                  </a:cubicBezTo>
                  <a:cubicBezTo>
                    <a:pt x="111" y="5"/>
                    <a:pt x="111" y="6"/>
                    <a:pt x="110" y="7"/>
                  </a:cubicBezTo>
                  <a:cubicBezTo>
                    <a:pt x="109" y="7"/>
                    <a:pt x="109" y="8"/>
                    <a:pt x="108" y="8"/>
                  </a:cubicBezTo>
                  <a:cubicBezTo>
                    <a:pt x="107" y="8"/>
                    <a:pt x="106" y="7"/>
                    <a:pt x="105" y="7"/>
                  </a:cubicBezTo>
                  <a:cubicBezTo>
                    <a:pt x="105" y="6"/>
                    <a:pt x="104" y="5"/>
                    <a:pt x="104" y="4"/>
                  </a:cubicBezTo>
                  <a:cubicBezTo>
                    <a:pt x="104" y="3"/>
                    <a:pt x="105" y="2"/>
                    <a:pt x="105" y="1"/>
                  </a:cubicBezTo>
                  <a:cubicBezTo>
                    <a:pt x="106" y="0"/>
                    <a:pt x="107" y="0"/>
                    <a:pt x="108" y="0"/>
                  </a:cubicBezTo>
                  <a:close/>
                  <a:moveTo>
                    <a:pt x="111" y="18"/>
                  </a:moveTo>
                  <a:cubicBezTo>
                    <a:pt x="111" y="45"/>
                    <a:pt x="111" y="45"/>
                    <a:pt x="111" y="45"/>
                  </a:cubicBezTo>
                  <a:cubicBezTo>
                    <a:pt x="111" y="47"/>
                    <a:pt x="111" y="49"/>
                    <a:pt x="111" y="49"/>
                  </a:cubicBezTo>
                  <a:cubicBezTo>
                    <a:pt x="111" y="50"/>
                    <a:pt x="112" y="51"/>
                    <a:pt x="112" y="51"/>
                  </a:cubicBezTo>
                  <a:cubicBezTo>
                    <a:pt x="113" y="51"/>
                    <a:pt x="114" y="51"/>
                    <a:pt x="115" y="51"/>
                  </a:cubicBezTo>
                  <a:cubicBezTo>
                    <a:pt x="115" y="53"/>
                    <a:pt x="115" y="53"/>
                    <a:pt x="115" y="53"/>
                  </a:cubicBezTo>
                  <a:cubicBezTo>
                    <a:pt x="99" y="53"/>
                    <a:pt x="99" y="53"/>
                    <a:pt x="99" y="53"/>
                  </a:cubicBezTo>
                  <a:cubicBezTo>
                    <a:pt x="99" y="51"/>
                    <a:pt x="99" y="51"/>
                    <a:pt x="99" y="51"/>
                  </a:cubicBezTo>
                  <a:cubicBezTo>
                    <a:pt x="101" y="51"/>
                    <a:pt x="102" y="51"/>
                    <a:pt x="103" y="51"/>
                  </a:cubicBezTo>
                  <a:cubicBezTo>
                    <a:pt x="103" y="51"/>
                    <a:pt x="103" y="50"/>
                    <a:pt x="104" y="49"/>
                  </a:cubicBezTo>
                  <a:cubicBezTo>
                    <a:pt x="104" y="49"/>
                    <a:pt x="104" y="47"/>
                    <a:pt x="104" y="45"/>
                  </a:cubicBezTo>
                  <a:cubicBezTo>
                    <a:pt x="104" y="32"/>
                    <a:pt x="104" y="32"/>
                    <a:pt x="104" y="32"/>
                  </a:cubicBezTo>
                  <a:cubicBezTo>
                    <a:pt x="104" y="28"/>
                    <a:pt x="104" y="26"/>
                    <a:pt x="104" y="25"/>
                  </a:cubicBezTo>
                  <a:cubicBezTo>
                    <a:pt x="104" y="24"/>
                    <a:pt x="103" y="23"/>
                    <a:pt x="103" y="23"/>
                  </a:cubicBezTo>
                  <a:cubicBezTo>
                    <a:pt x="103" y="23"/>
                    <a:pt x="102" y="23"/>
                    <a:pt x="101" y="23"/>
                  </a:cubicBezTo>
                  <a:cubicBezTo>
                    <a:pt x="101" y="23"/>
                    <a:pt x="100" y="23"/>
                    <a:pt x="99" y="23"/>
                  </a:cubicBezTo>
                  <a:cubicBezTo>
                    <a:pt x="99" y="22"/>
                    <a:pt x="99" y="22"/>
                    <a:pt x="99" y="22"/>
                  </a:cubicBezTo>
                  <a:cubicBezTo>
                    <a:pt x="109" y="18"/>
                    <a:pt x="109" y="18"/>
                    <a:pt x="109" y="18"/>
                  </a:cubicBezTo>
                  <a:cubicBezTo>
                    <a:pt x="111" y="18"/>
                    <a:pt x="111" y="18"/>
                    <a:pt x="111" y="18"/>
                  </a:cubicBezTo>
                  <a:close/>
                  <a:moveTo>
                    <a:pt x="122" y="19"/>
                  </a:moveTo>
                  <a:cubicBezTo>
                    <a:pt x="137" y="19"/>
                    <a:pt x="137" y="19"/>
                    <a:pt x="137" y="19"/>
                  </a:cubicBezTo>
                  <a:cubicBezTo>
                    <a:pt x="137" y="20"/>
                    <a:pt x="137" y="20"/>
                    <a:pt x="137" y="20"/>
                  </a:cubicBezTo>
                  <a:cubicBezTo>
                    <a:pt x="136" y="20"/>
                    <a:pt x="136" y="20"/>
                    <a:pt x="136" y="20"/>
                  </a:cubicBezTo>
                  <a:cubicBezTo>
                    <a:pt x="135" y="20"/>
                    <a:pt x="134" y="20"/>
                    <a:pt x="134" y="21"/>
                  </a:cubicBezTo>
                  <a:cubicBezTo>
                    <a:pt x="133" y="21"/>
                    <a:pt x="133" y="22"/>
                    <a:pt x="133" y="23"/>
                  </a:cubicBezTo>
                  <a:cubicBezTo>
                    <a:pt x="133" y="23"/>
                    <a:pt x="133" y="25"/>
                    <a:pt x="134" y="26"/>
                  </a:cubicBezTo>
                  <a:cubicBezTo>
                    <a:pt x="141" y="45"/>
                    <a:pt x="141" y="45"/>
                    <a:pt x="141" y="45"/>
                  </a:cubicBezTo>
                  <a:cubicBezTo>
                    <a:pt x="149" y="25"/>
                    <a:pt x="149" y="25"/>
                    <a:pt x="149" y="25"/>
                  </a:cubicBezTo>
                  <a:cubicBezTo>
                    <a:pt x="149" y="24"/>
                    <a:pt x="150" y="23"/>
                    <a:pt x="150" y="22"/>
                  </a:cubicBezTo>
                  <a:cubicBezTo>
                    <a:pt x="150" y="21"/>
                    <a:pt x="150" y="21"/>
                    <a:pt x="149" y="21"/>
                  </a:cubicBezTo>
                  <a:cubicBezTo>
                    <a:pt x="149" y="21"/>
                    <a:pt x="149" y="20"/>
                    <a:pt x="149" y="20"/>
                  </a:cubicBezTo>
                  <a:cubicBezTo>
                    <a:pt x="148" y="20"/>
                    <a:pt x="147" y="20"/>
                    <a:pt x="146" y="20"/>
                  </a:cubicBezTo>
                  <a:cubicBezTo>
                    <a:pt x="146" y="19"/>
                    <a:pt x="146" y="19"/>
                    <a:pt x="146" y="19"/>
                  </a:cubicBezTo>
                  <a:cubicBezTo>
                    <a:pt x="157" y="19"/>
                    <a:pt x="157" y="19"/>
                    <a:pt x="157" y="19"/>
                  </a:cubicBezTo>
                  <a:cubicBezTo>
                    <a:pt x="157" y="20"/>
                    <a:pt x="157" y="20"/>
                    <a:pt x="157" y="20"/>
                  </a:cubicBezTo>
                  <a:cubicBezTo>
                    <a:pt x="156" y="20"/>
                    <a:pt x="155" y="20"/>
                    <a:pt x="155" y="21"/>
                  </a:cubicBezTo>
                  <a:cubicBezTo>
                    <a:pt x="154" y="21"/>
                    <a:pt x="153" y="23"/>
                    <a:pt x="152" y="24"/>
                  </a:cubicBezTo>
                  <a:cubicBezTo>
                    <a:pt x="141" y="53"/>
                    <a:pt x="141" y="53"/>
                    <a:pt x="141" y="53"/>
                  </a:cubicBezTo>
                  <a:cubicBezTo>
                    <a:pt x="139" y="53"/>
                    <a:pt x="139" y="53"/>
                    <a:pt x="139" y="53"/>
                  </a:cubicBezTo>
                  <a:cubicBezTo>
                    <a:pt x="127" y="25"/>
                    <a:pt x="127" y="25"/>
                    <a:pt x="127" y="25"/>
                  </a:cubicBezTo>
                  <a:cubicBezTo>
                    <a:pt x="127" y="23"/>
                    <a:pt x="126" y="22"/>
                    <a:pt x="126" y="22"/>
                  </a:cubicBezTo>
                  <a:cubicBezTo>
                    <a:pt x="125" y="21"/>
                    <a:pt x="125" y="21"/>
                    <a:pt x="124" y="20"/>
                  </a:cubicBezTo>
                  <a:cubicBezTo>
                    <a:pt x="123" y="20"/>
                    <a:pt x="123" y="20"/>
                    <a:pt x="121" y="19"/>
                  </a:cubicBezTo>
                  <a:cubicBezTo>
                    <a:pt x="122" y="19"/>
                    <a:pt x="122" y="19"/>
                    <a:pt x="122" y="19"/>
                  </a:cubicBezTo>
                  <a:close/>
                  <a:moveTo>
                    <a:pt x="169" y="31"/>
                  </a:moveTo>
                  <a:cubicBezTo>
                    <a:pt x="169" y="37"/>
                    <a:pt x="170" y="40"/>
                    <a:pt x="173" y="43"/>
                  </a:cubicBezTo>
                  <a:cubicBezTo>
                    <a:pt x="175" y="46"/>
                    <a:pt x="178" y="48"/>
                    <a:pt x="181" y="48"/>
                  </a:cubicBezTo>
                  <a:cubicBezTo>
                    <a:pt x="183" y="48"/>
                    <a:pt x="185" y="47"/>
                    <a:pt x="187" y="46"/>
                  </a:cubicBezTo>
                  <a:cubicBezTo>
                    <a:pt x="188" y="45"/>
                    <a:pt x="189" y="43"/>
                    <a:pt x="191" y="39"/>
                  </a:cubicBezTo>
                  <a:cubicBezTo>
                    <a:pt x="192" y="40"/>
                    <a:pt x="192" y="40"/>
                    <a:pt x="192" y="40"/>
                  </a:cubicBezTo>
                  <a:cubicBezTo>
                    <a:pt x="191" y="43"/>
                    <a:pt x="190" y="47"/>
                    <a:pt x="187" y="49"/>
                  </a:cubicBezTo>
                  <a:cubicBezTo>
                    <a:pt x="185" y="52"/>
                    <a:pt x="182" y="53"/>
                    <a:pt x="178" y="53"/>
                  </a:cubicBezTo>
                  <a:cubicBezTo>
                    <a:pt x="174" y="53"/>
                    <a:pt x="171" y="52"/>
                    <a:pt x="168" y="49"/>
                  </a:cubicBezTo>
                  <a:cubicBezTo>
                    <a:pt x="165" y="45"/>
                    <a:pt x="164" y="41"/>
                    <a:pt x="164" y="36"/>
                  </a:cubicBezTo>
                  <a:cubicBezTo>
                    <a:pt x="164" y="30"/>
                    <a:pt x="166" y="25"/>
                    <a:pt x="169" y="22"/>
                  </a:cubicBezTo>
                  <a:cubicBezTo>
                    <a:pt x="171" y="19"/>
                    <a:pt x="175" y="17"/>
                    <a:pt x="179" y="17"/>
                  </a:cubicBezTo>
                  <a:cubicBezTo>
                    <a:pt x="183" y="17"/>
                    <a:pt x="186" y="19"/>
                    <a:pt x="189" y="21"/>
                  </a:cubicBezTo>
                  <a:cubicBezTo>
                    <a:pt x="191" y="23"/>
                    <a:pt x="192" y="27"/>
                    <a:pt x="192" y="31"/>
                  </a:cubicBezTo>
                  <a:cubicBezTo>
                    <a:pt x="169" y="31"/>
                    <a:pt x="169" y="31"/>
                    <a:pt x="169" y="31"/>
                  </a:cubicBezTo>
                  <a:close/>
                  <a:moveTo>
                    <a:pt x="169" y="29"/>
                  </a:moveTo>
                  <a:cubicBezTo>
                    <a:pt x="184" y="29"/>
                    <a:pt x="184" y="29"/>
                    <a:pt x="184" y="29"/>
                  </a:cubicBezTo>
                  <a:cubicBezTo>
                    <a:pt x="184" y="27"/>
                    <a:pt x="184" y="26"/>
                    <a:pt x="183" y="25"/>
                  </a:cubicBezTo>
                  <a:cubicBezTo>
                    <a:pt x="183" y="24"/>
                    <a:pt x="182" y="23"/>
                    <a:pt x="181" y="22"/>
                  </a:cubicBezTo>
                  <a:cubicBezTo>
                    <a:pt x="179" y="21"/>
                    <a:pt x="178" y="21"/>
                    <a:pt x="177" y="21"/>
                  </a:cubicBezTo>
                  <a:cubicBezTo>
                    <a:pt x="175" y="21"/>
                    <a:pt x="173" y="21"/>
                    <a:pt x="172" y="23"/>
                  </a:cubicBezTo>
                  <a:cubicBezTo>
                    <a:pt x="170" y="24"/>
                    <a:pt x="169" y="27"/>
                    <a:pt x="169" y="29"/>
                  </a:cubicBezTo>
                  <a:close/>
                  <a:moveTo>
                    <a:pt x="209" y="18"/>
                  </a:moveTo>
                  <a:cubicBezTo>
                    <a:pt x="209" y="25"/>
                    <a:pt x="209" y="25"/>
                    <a:pt x="209" y="25"/>
                  </a:cubicBezTo>
                  <a:cubicBezTo>
                    <a:pt x="212" y="20"/>
                    <a:pt x="215" y="18"/>
                    <a:pt x="218" y="18"/>
                  </a:cubicBezTo>
                  <a:cubicBezTo>
                    <a:pt x="219" y="18"/>
                    <a:pt x="220" y="18"/>
                    <a:pt x="221" y="19"/>
                  </a:cubicBezTo>
                  <a:cubicBezTo>
                    <a:pt x="222" y="20"/>
                    <a:pt x="222" y="21"/>
                    <a:pt x="222" y="22"/>
                  </a:cubicBezTo>
                  <a:cubicBezTo>
                    <a:pt x="222" y="23"/>
                    <a:pt x="222" y="23"/>
                    <a:pt x="221" y="24"/>
                  </a:cubicBezTo>
                  <a:cubicBezTo>
                    <a:pt x="221" y="25"/>
                    <a:pt x="220" y="25"/>
                    <a:pt x="219" y="25"/>
                  </a:cubicBezTo>
                  <a:cubicBezTo>
                    <a:pt x="218" y="25"/>
                    <a:pt x="217" y="25"/>
                    <a:pt x="216" y="24"/>
                  </a:cubicBezTo>
                  <a:cubicBezTo>
                    <a:pt x="215" y="23"/>
                    <a:pt x="214" y="23"/>
                    <a:pt x="214" y="23"/>
                  </a:cubicBezTo>
                  <a:cubicBezTo>
                    <a:pt x="213" y="23"/>
                    <a:pt x="213" y="23"/>
                    <a:pt x="213" y="24"/>
                  </a:cubicBezTo>
                  <a:cubicBezTo>
                    <a:pt x="211" y="25"/>
                    <a:pt x="211" y="27"/>
                    <a:pt x="209" y="29"/>
                  </a:cubicBezTo>
                  <a:cubicBezTo>
                    <a:pt x="209" y="45"/>
                    <a:pt x="209" y="45"/>
                    <a:pt x="209" y="45"/>
                  </a:cubicBezTo>
                  <a:cubicBezTo>
                    <a:pt x="209" y="47"/>
                    <a:pt x="210" y="49"/>
                    <a:pt x="210" y="50"/>
                  </a:cubicBezTo>
                  <a:cubicBezTo>
                    <a:pt x="211" y="51"/>
                    <a:pt x="211" y="51"/>
                    <a:pt x="212" y="51"/>
                  </a:cubicBezTo>
                  <a:cubicBezTo>
                    <a:pt x="213" y="52"/>
                    <a:pt x="214" y="52"/>
                    <a:pt x="215" y="52"/>
                  </a:cubicBezTo>
                  <a:cubicBezTo>
                    <a:pt x="215" y="53"/>
                    <a:pt x="215" y="53"/>
                    <a:pt x="215" y="53"/>
                  </a:cubicBezTo>
                  <a:cubicBezTo>
                    <a:pt x="198" y="53"/>
                    <a:pt x="198" y="53"/>
                    <a:pt x="198" y="53"/>
                  </a:cubicBezTo>
                  <a:cubicBezTo>
                    <a:pt x="198" y="52"/>
                    <a:pt x="198" y="52"/>
                    <a:pt x="198" y="52"/>
                  </a:cubicBezTo>
                  <a:cubicBezTo>
                    <a:pt x="200" y="52"/>
                    <a:pt x="201" y="52"/>
                    <a:pt x="202" y="51"/>
                  </a:cubicBezTo>
                  <a:cubicBezTo>
                    <a:pt x="202" y="51"/>
                    <a:pt x="203" y="50"/>
                    <a:pt x="203" y="49"/>
                  </a:cubicBezTo>
                  <a:cubicBezTo>
                    <a:pt x="203" y="49"/>
                    <a:pt x="203" y="48"/>
                    <a:pt x="203" y="46"/>
                  </a:cubicBezTo>
                  <a:cubicBezTo>
                    <a:pt x="203" y="33"/>
                    <a:pt x="203" y="33"/>
                    <a:pt x="203" y="33"/>
                  </a:cubicBezTo>
                  <a:cubicBezTo>
                    <a:pt x="203" y="29"/>
                    <a:pt x="203" y="26"/>
                    <a:pt x="203" y="25"/>
                  </a:cubicBezTo>
                  <a:cubicBezTo>
                    <a:pt x="203" y="25"/>
                    <a:pt x="202" y="24"/>
                    <a:pt x="202" y="24"/>
                  </a:cubicBezTo>
                  <a:cubicBezTo>
                    <a:pt x="201" y="23"/>
                    <a:pt x="201" y="23"/>
                    <a:pt x="200" y="23"/>
                  </a:cubicBezTo>
                  <a:cubicBezTo>
                    <a:pt x="199" y="23"/>
                    <a:pt x="199" y="23"/>
                    <a:pt x="198" y="24"/>
                  </a:cubicBezTo>
                  <a:cubicBezTo>
                    <a:pt x="197" y="23"/>
                    <a:pt x="197" y="23"/>
                    <a:pt x="197" y="23"/>
                  </a:cubicBezTo>
                  <a:cubicBezTo>
                    <a:pt x="207" y="19"/>
                    <a:pt x="207" y="19"/>
                    <a:pt x="207" y="19"/>
                  </a:cubicBezTo>
                  <a:cubicBezTo>
                    <a:pt x="209" y="19"/>
                    <a:pt x="209" y="19"/>
                    <a:pt x="209" y="19"/>
                  </a:cubicBezTo>
                  <a:cubicBezTo>
                    <a:pt x="209" y="18"/>
                    <a:pt x="209" y="18"/>
                    <a:pt x="209" y="18"/>
                  </a:cubicBezTo>
                  <a:close/>
                  <a:moveTo>
                    <a:pt x="249" y="18"/>
                  </a:moveTo>
                  <a:cubicBezTo>
                    <a:pt x="249" y="29"/>
                    <a:pt x="249" y="29"/>
                    <a:pt x="249" y="29"/>
                  </a:cubicBezTo>
                  <a:cubicBezTo>
                    <a:pt x="247" y="29"/>
                    <a:pt x="247" y="29"/>
                    <a:pt x="247" y="29"/>
                  </a:cubicBezTo>
                  <a:cubicBezTo>
                    <a:pt x="247" y="26"/>
                    <a:pt x="245" y="23"/>
                    <a:pt x="244" y="22"/>
                  </a:cubicBezTo>
                  <a:cubicBezTo>
                    <a:pt x="242" y="21"/>
                    <a:pt x="241" y="20"/>
                    <a:pt x="238" y="20"/>
                  </a:cubicBezTo>
                  <a:cubicBezTo>
                    <a:pt x="237" y="20"/>
                    <a:pt x="235" y="20"/>
                    <a:pt x="234" y="21"/>
                  </a:cubicBezTo>
                  <a:cubicBezTo>
                    <a:pt x="233" y="22"/>
                    <a:pt x="233" y="23"/>
                    <a:pt x="233" y="24"/>
                  </a:cubicBezTo>
                  <a:cubicBezTo>
                    <a:pt x="233" y="25"/>
                    <a:pt x="233" y="27"/>
                    <a:pt x="234" y="28"/>
                  </a:cubicBezTo>
                  <a:cubicBezTo>
                    <a:pt x="235" y="29"/>
                    <a:pt x="236" y="30"/>
                    <a:pt x="238" y="31"/>
                  </a:cubicBezTo>
                  <a:cubicBezTo>
                    <a:pt x="243" y="34"/>
                    <a:pt x="243" y="34"/>
                    <a:pt x="243" y="34"/>
                  </a:cubicBezTo>
                  <a:cubicBezTo>
                    <a:pt x="248" y="36"/>
                    <a:pt x="251" y="39"/>
                    <a:pt x="251" y="43"/>
                  </a:cubicBezTo>
                  <a:cubicBezTo>
                    <a:pt x="251" y="47"/>
                    <a:pt x="249" y="49"/>
                    <a:pt x="247" y="51"/>
                  </a:cubicBezTo>
                  <a:cubicBezTo>
                    <a:pt x="245" y="53"/>
                    <a:pt x="243" y="54"/>
                    <a:pt x="240" y="54"/>
                  </a:cubicBezTo>
                  <a:cubicBezTo>
                    <a:pt x="238" y="54"/>
                    <a:pt x="235" y="53"/>
                    <a:pt x="233" y="53"/>
                  </a:cubicBezTo>
                  <a:cubicBezTo>
                    <a:pt x="232" y="52"/>
                    <a:pt x="231" y="52"/>
                    <a:pt x="231" y="52"/>
                  </a:cubicBezTo>
                  <a:cubicBezTo>
                    <a:pt x="231" y="52"/>
                    <a:pt x="230" y="53"/>
                    <a:pt x="230" y="53"/>
                  </a:cubicBezTo>
                  <a:cubicBezTo>
                    <a:pt x="229" y="53"/>
                    <a:pt x="229" y="53"/>
                    <a:pt x="229" y="53"/>
                  </a:cubicBezTo>
                  <a:cubicBezTo>
                    <a:pt x="229" y="41"/>
                    <a:pt x="229" y="41"/>
                    <a:pt x="229" y="41"/>
                  </a:cubicBezTo>
                  <a:cubicBezTo>
                    <a:pt x="230" y="41"/>
                    <a:pt x="230" y="41"/>
                    <a:pt x="230" y="41"/>
                  </a:cubicBezTo>
                  <a:cubicBezTo>
                    <a:pt x="231" y="45"/>
                    <a:pt x="232" y="47"/>
                    <a:pt x="234" y="49"/>
                  </a:cubicBezTo>
                  <a:cubicBezTo>
                    <a:pt x="236" y="51"/>
                    <a:pt x="238" y="52"/>
                    <a:pt x="240" y="52"/>
                  </a:cubicBezTo>
                  <a:cubicBezTo>
                    <a:pt x="242" y="52"/>
                    <a:pt x="243" y="51"/>
                    <a:pt x="244" y="50"/>
                  </a:cubicBezTo>
                  <a:cubicBezTo>
                    <a:pt x="245" y="49"/>
                    <a:pt x="246" y="48"/>
                    <a:pt x="246" y="47"/>
                  </a:cubicBezTo>
                  <a:cubicBezTo>
                    <a:pt x="246" y="45"/>
                    <a:pt x="245" y="43"/>
                    <a:pt x="244" y="42"/>
                  </a:cubicBezTo>
                  <a:cubicBezTo>
                    <a:pt x="243" y="41"/>
                    <a:pt x="241" y="39"/>
                    <a:pt x="237" y="38"/>
                  </a:cubicBezTo>
                  <a:cubicBezTo>
                    <a:pt x="234" y="36"/>
                    <a:pt x="232" y="35"/>
                    <a:pt x="231" y="33"/>
                  </a:cubicBezTo>
                  <a:cubicBezTo>
                    <a:pt x="229" y="31"/>
                    <a:pt x="229" y="30"/>
                    <a:pt x="229" y="28"/>
                  </a:cubicBezTo>
                  <a:cubicBezTo>
                    <a:pt x="229" y="25"/>
                    <a:pt x="230" y="23"/>
                    <a:pt x="232" y="21"/>
                  </a:cubicBezTo>
                  <a:cubicBezTo>
                    <a:pt x="234" y="19"/>
                    <a:pt x="236" y="18"/>
                    <a:pt x="239" y="18"/>
                  </a:cubicBezTo>
                  <a:cubicBezTo>
                    <a:pt x="240" y="18"/>
                    <a:pt x="242" y="18"/>
                    <a:pt x="244" y="19"/>
                  </a:cubicBezTo>
                  <a:cubicBezTo>
                    <a:pt x="245" y="19"/>
                    <a:pt x="246" y="19"/>
                    <a:pt x="246" y="19"/>
                  </a:cubicBezTo>
                  <a:cubicBezTo>
                    <a:pt x="247" y="19"/>
                    <a:pt x="247" y="19"/>
                    <a:pt x="247" y="19"/>
                  </a:cubicBezTo>
                  <a:cubicBezTo>
                    <a:pt x="247" y="19"/>
                    <a:pt x="247" y="18"/>
                    <a:pt x="248" y="17"/>
                  </a:cubicBezTo>
                  <a:cubicBezTo>
                    <a:pt x="249" y="18"/>
                    <a:pt x="249" y="18"/>
                    <a:pt x="249" y="18"/>
                  </a:cubicBezTo>
                  <a:close/>
                  <a:moveTo>
                    <a:pt x="268" y="0"/>
                  </a:moveTo>
                  <a:cubicBezTo>
                    <a:pt x="269" y="0"/>
                    <a:pt x="270" y="0"/>
                    <a:pt x="271" y="1"/>
                  </a:cubicBezTo>
                  <a:cubicBezTo>
                    <a:pt x="271" y="2"/>
                    <a:pt x="272" y="3"/>
                    <a:pt x="272" y="4"/>
                  </a:cubicBezTo>
                  <a:cubicBezTo>
                    <a:pt x="272" y="5"/>
                    <a:pt x="271" y="6"/>
                    <a:pt x="271" y="7"/>
                  </a:cubicBezTo>
                  <a:cubicBezTo>
                    <a:pt x="270" y="7"/>
                    <a:pt x="269" y="8"/>
                    <a:pt x="268" y="8"/>
                  </a:cubicBezTo>
                  <a:cubicBezTo>
                    <a:pt x="267" y="8"/>
                    <a:pt x="266" y="7"/>
                    <a:pt x="266" y="7"/>
                  </a:cubicBezTo>
                  <a:cubicBezTo>
                    <a:pt x="265" y="6"/>
                    <a:pt x="265" y="5"/>
                    <a:pt x="265" y="4"/>
                  </a:cubicBezTo>
                  <a:cubicBezTo>
                    <a:pt x="265" y="3"/>
                    <a:pt x="265" y="2"/>
                    <a:pt x="266" y="1"/>
                  </a:cubicBezTo>
                  <a:cubicBezTo>
                    <a:pt x="266" y="0"/>
                    <a:pt x="267" y="0"/>
                    <a:pt x="268" y="0"/>
                  </a:cubicBezTo>
                  <a:close/>
                  <a:moveTo>
                    <a:pt x="271" y="18"/>
                  </a:moveTo>
                  <a:cubicBezTo>
                    <a:pt x="271" y="45"/>
                    <a:pt x="271" y="45"/>
                    <a:pt x="271" y="45"/>
                  </a:cubicBezTo>
                  <a:cubicBezTo>
                    <a:pt x="271" y="47"/>
                    <a:pt x="271" y="49"/>
                    <a:pt x="271" y="49"/>
                  </a:cubicBezTo>
                  <a:cubicBezTo>
                    <a:pt x="272" y="50"/>
                    <a:pt x="272" y="51"/>
                    <a:pt x="273" y="51"/>
                  </a:cubicBezTo>
                  <a:cubicBezTo>
                    <a:pt x="273" y="51"/>
                    <a:pt x="274" y="51"/>
                    <a:pt x="276" y="51"/>
                  </a:cubicBezTo>
                  <a:cubicBezTo>
                    <a:pt x="276" y="53"/>
                    <a:pt x="276" y="53"/>
                    <a:pt x="276" y="53"/>
                  </a:cubicBezTo>
                  <a:cubicBezTo>
                    <a:pt x="260" y="53"/>
                    <a:pt x="260" y="53"/>
                    <a:pt x="260" y="53"/>
                  </a:cubicBezTo>
                  <a:cubicBezTo>
                    <a:pt x="260" y="51"/>
                    <a:pt x="260" y="51"/>
                    <a:pt x="260" y="51"/>
                  </a:cubicBezTo>
                  <a:cubicBezTo>
                    <a:pt x="261" y="51"/>
                    <a:pt x="263" y="51"/>
                    <a:pt x="263" y="51"/>
                  </a:cubicBezTo>
                  <a:cubicBezTo>
                    <a:pt x="263" y="51"/>
                    <a:pt x="264" y="50"/>
                    <a:pt x="264" y="49"/>
                  </a:cubicBezTo>
                  <a:cubicBezTo>
                    <a:pt x="265" y="49"/>
                    <a:pt x="265" y="47"/>
                    <a:pt x="265" y="45"/>
                  </a:cubicBezTo>
                  <a:cubicBezTo>
                    <a:pt x="265" y="32"/>
                    <a:pt x="265" y="32"/>
                    <a:pt x="265" y="32"/>
                  </a:cubicBezTo>
                  <a:cubicBezTo>
                    <a:pt x="265" y="28"/>
                    <a:pt x="265" y="26"/>
                    <a:pt x="264" y="25"/>
                  </a:cubicBezTo>
                  <a:cubicBezTo>
                    <a:pt x="264" y="24"/>
                    <a:pt x="264" y="23"/>
                    <a:pt x="263" y="23"/>
                  </a:cubicBezTo>
                  <a:cubicBezTo>
                    <a:pt x="263" y="23"/>
                    <a:pt x="263" y="23"/>
                    <a:pt x="262" y="23"/>
                  </a:cubicBezTo>
                  <a:cubicBezTo>
                    <a:pt x="261" y="23"/>
                    <a:pt x="260" y="23"/>
                    <a:pt x="259" y="23"/>
                  </a:cubicBezTo>
                  <a:cubicBezTo>
                    <a:pt x="259" y="22"/>
                    <a:pt x="259" y="22"/>
                    <a:pt x="259" y="22"/>
                  </a:cubicBezTo>
                  <a:cubicBezTo>
                    <a:pt x="269" y="18"/>
                    <a:pt x="269" y="18"/>
                    <a:pt x="269" y="18"/>
                  </a:cubicBezTo>
                  <a:cubicBezTo>
                    <a:pt x="271" y="18"/>
                    <a:pt x="271" y="18"/>
                    <a:pt x="271" y="18"/>
                  </a:cubicBezTo>
                  <a:close/>
                  <a:moveTo>
                    <a:pt x="293" y="7"/>
                  </a:moveTo>
                  <a:cubicBezTo>
                    <a:pt x="293" y="19"/>
                    <a:pt x="293" y="19"/>
                    <a:pt x="293" y="19"/>
                  </a:cubicBezTo>
                  <a:cubicBezTo>
                    <a:pt x="301" y="19"/>
                    <a:pt x="301" y="19"/>
                    <a:pt x="301" y="19"/>
                  </a:cubicBezTo>
                  <a:cubicBezTo>
                    <a:pt x="301" y="21"/>
                    <a:pt x="301" y="21"/>
                    <a:pt x="301" y="21"/>
                  </a:cubicBezTo>
                  <a:cubicBezTo>
                    <a:pt x="293" y="21"/>
                    <a:pt x="293" y="21"/>
                    <a:pt x="293" y="21"/>
                  </a:cubicBezTo>
                  <a:cubicBezTo>
                    <a:pt x="293" y="43"/>
                    <a:pt x="293" y="43"/>
                    <a:pt x="293" y="43"/>
                  </a:cubicBezTo>
                  <a:cubicBezTo>
                    <a:pt x="293" y="45"/>
                    <a:pt x="294" y="47"/>
                    <a:pt x="294" y="48"/>
                  </a:cubicBezTo>
                  <a:cubicBezTo>
                    <a:pt x="295" y="49"/>
                    <a:pt x="295" y="49"/>
                    <a:pt x="297" y="49"/>
                  </a:cubicBezTo>
                  <a:cubicBezTo>
                    <a:pt x="297" y="49"/>
                    <a:pt x="298" y="49"/>
                    <a:pt x="299" y="48"/>
                  </a:cubicBezTo>
                  <a:cubicBezTo>
                    <a:pt x="300" y="48"/>
                    <a:pt x="300" y="47"/>
                    <a:pt x="301" y="46"/>
                  </a:cubicBezTo>
                  <a:cubicBezTo>
                    <a:pt x="302" y="46"/>
                    <a:pt x="302" y="46"/>
                    <a:pt x="302" y="46"/>
                  </a:cubicBezTo>
                  <a:cubicBezTo>
                    <a:pt x="301" y="48"/>
                    <a:pt x="300" y="50"/>
                    <a:pt x="298" y="51"/>
                  </a:cubicBezTo>
                  <a:cubicBezTo>
                    <a:pt x="297" y="53"/>
                    <a:pt x="295" y="53"/>
                    <a:pt x="293" y="53"/>
                  </a:cubicBezTo>
                  <a:cubicBezTo>
                    <a:pt x="292" y="53"/>
                    <a:pt x="291" y="53"/>
                    <a:pt x="290" y="53"/>
                  </a:cubicBezTo>
                  <a:cubicBezTo>
                    <a:pt x="289" y="52"/>
                    <a:pt x="288" y="51"/>
                    <a:pt x="288" y="50"/>
                  </a:cubicBezTo>
                  <a:cubicBezTo>
                    <a:pt x="287" y="49"/>
                    <a:pt x="287" y="47"/>
                    <a:pt x="287" y="44"/>
                  </a:cubicBezTo>
                  <a:cubicBezTo>
                    <a:pt x="287" y="21"/>
                    <a:pt x="287" y="21"/>
                    <a:pt x="287" y="21"/>
                  </a:cubicBezTo>
                  <a:cubicBezTo>
                    <a:pt x="282" y="21"/>
                    <a:pt x="282" y="21"/>
                    <a:pt x="282" y="21"/>
                  </a:cubicBezTo>
                  <a:cubicBezTo>
                    <a:pt x="282" y="20"/>
                    <a:pt x="282" y="20"/>
                    <a:pt x="282" y="20"/>
                  </a:cubicBezTo>
                  <a:cubicBezTo>
                    <a:pt x="283" y="20"/>
                    <a:pt x="285" y="19"/>
                    <a:pt x="286" y="17"/>
                  </a:cubicBezTo>
                  <a:cubicBezTo>
                    <a:pt x="287" y="16"/>
                    <a:pt x="288" y="15"/>
                    <a:pt x="289" y="13"/>
                  </a:cubicBezTo>
                  <a:cubicBezTo>
                    <a:pt x="290" y="12"/>
                    <a:pt x="291" y="10"/>
                    <a:pt x="292" y="7"/>
                  </a:cubicBezTo>
                  <a:cubicBezTo>
                    <a:pt x="293" y="7"/>
                    <a:pt x="293" y="7"/>
                    <a:pt x="293" y="7"/>
                  </a:cubicBezTo>
                  <a:close/>
                  <a:moveTo>
                    <a:pt x="306" y="19"/>
                  </a:moveTo>
                  <a:cubicBezTo>
                    <a:pt x="321" y="19"/>
                    <a:pt x="321" y="19"/>
                    <a:pt x="321" y="19"/>
                  </a:cubicBezTo>
                  <a:cubicBezTo>
                    <a:pt x="321" y="20"/>
                    <a:pt x="321" y="20"/>
                    <a:pt x="321" y="20"/>
                  </a:cubicBezTo>
                  <a:cubicBezTo>
                    <a:pt x="320" y="20"/>
                    <a:pt x="320" y="20"/>
                    <a:pt x="320" y="20"/>
                  </a:cubicBezTo>
                  <a:cubicBezTo>
                    <a:pt x="319" y="20"/>
                    <a:pt x="318" y="20"/>
                    <a:pt x="318" y="21"/>
                  </a:cubicBezTo>
                  <a:cubicBezTo>
                    <a:pt x="317" y="21"/>
                    <a:pt x="317" y="22"/>
                    <a:pt x="317" y="22"/>
                  </a:cubicBezTo>
                  <a:cubicBezTo>
                    <a:pt x="317" y="23"/>
                    <a:pt x="317" y="25"/>
                    <a:pt x="318" y="26"/>
                  </a:cubicBezTo>
                  <a:cubicBezTo>
                    <a:pt x="326" y="43"/>
                    <a:pt x="326" y="43"/>
                    <a:pt x="326" y="43"/>
                  </a:cubicBezTo>
                  <a:cubicBezTo>
                    <a:pt x="333" y="25"/>
                    <a:pt x="333" y="25"/>
                    <a:pt x="333" y="25"/>
                  </a:cubicBezTo>
                  <a:cubicBezTo>
                    <a:pt x="334" y="23"/>
                    <a:pt x="334" y="23"/>
                    <a:pt x="334" y="21"/>
                  </a:cubicBezTo>
                  <a:cubicBezTo>
                    <a:pt x="334" y="21"/>
                    <a:pt x="334" y="21"/>
                    <a:pt x="333" y="20"/>
                  </a:cubicBezTo>
                  <a:cubicBezTo>
                    <a:pt x="333" y="20"/>
                    <a:pt x="333" y="20"/>
                    <a:pt x="333" y="19"/>
                  </a:cubicBezTo>
                  <a:cubicBezTo>
                    <a:pt x="332" y="19"/>
                    <a:pt x="331" y="19"/>
                    <a:pt x="331" y="19"/>
                  </a:cubicBezTo>
                  <a:cubicBezTo>
                    <a:pt x="331" y="18"/>
                    <a:pt x="331" y="18"/>
                    <a:pt x="331" y="18"/>
                  </a:cubicBezTo>
                  <a:cubicBezTo>
                    <a:pt x="341" y="18"/>
                    <a:pt x="341" y="18"/>
                    <a:pt x="341" y="18"/>
                  </a:cubicBezTo>
                  <a:cubicBezTo>
                    <a:pt x="341" y="19"/>
                    <a:pt x="341" y="19"/>
                    <a:pt x="341" y="19"/>
                  </a:cubicBezTo>
                  <a:cubicBezTo>
                    <a:pt x="341" y="19"/>
                    <a:pt x="340" y="19"/>
                    <a:pt x="339" y="19"/>
                  </a:cubicBezTo>
                  <a:cubicBezTo>
                    <a:pt x="339" y="20"/>
                    <a:pt x="338" y="20"/>
                    <a:pt x="338" y="21"/>
                  </a:cubicBezTo>
                  <a:cubicBezTo>
                    <a:pt x="337" y="21"/>
                    <a:pt x="337" y="22"/>
                    <a:pt x="337" y="24"/>
                  </a:cubicBezTo>
                  <a:cubicBezTo>
                    <a:pt x="323" y="58"/>
                    <a:pt x="323" y="58"/>
                    <a:pt x="323" y="58"/>
                  </a:cubicBezTo>
                  <a:cubicBezTo>
                    <a:pt x="322" y="61"/>
                    <a:pt x="321" y="63"/>
                    <a:pt x="318" y="65"/>
                  </a:cubicBezTo>
                  <a:cubicBezTo>
                    <a:pt x="316" y="67"/>
                    <a:pt x="314" y="68"/>
                    <a:pt x="312" y="68"/>
                  </a:cubicBezTo>
                  <a:cubicBezTo>
                    <a:pt x="311" y="68"/>
                    <a:pt x="310" y="67"/>
                    <a:pt x="309" y="67"/>
                  </a:cubicBezTo>
                  <a:cubicBezTo>
                    <a:pt x="308" y="66"/>
                    <a:pt x="307" y="65"/>
                    <a:pt x="307" y="64"/>
                  </a:cubicBezTo>
                  <a:cubicBezTo>
                    <a:pt x="307" y="63"/>
                    <a:pt x="308" y="62"/>
                    <a:pt x="308" y="61"/>
                  </a:cubicBezTo>
                  <a:cubicBezTo>
                    <a:pt x="309" y="61"/>
                    <a:pt x="310" y="61"/>
                    <a:pt x="311" y="61"/>
                  </a:cubicBezTo>
                  <a:cubicBezTo>
                    <a:pt x="312" y="61"/>
                    <a:pt x="313" y="61"/>
                    <a:pt x="314" y="61"/>
                  </a:cubicBezTo>
                  <a:cubicBezTo>
                    <a:pt x="315" y="62"/>
                    <a:pt x="316" y="62"/>
                    <a:pt x="316" y="62"/>
                  </a:cubicBezTo>
                  <a:cubicBezTo>
                    <a:pt x="317" y="62"/>
                    <a:pt x="317" y="61"/>
                    <a:pt x="318" y="61"/>
                  </a:cubicBezTo>
                  <a:cubicBezTo>
                    <a:pt x="319" y="60"/>
                    <a:pt x="320" y="58"/>
                    <a:pt x="321" y="56"/>
                  </a:cubicBezTo>
                  <a:cubicBezTo>
                    <a:pt x="323" y="50"/>
                    <a:pt x="323" y="50"/>
                    <a:pt x="323" y="50"/>
                  </a:cubicBezTo>
                  <a:cubicBezTo>
                    <a:pt x="311" y="25"/>
                    <a:pt x="311" y="25"/>
                    <a:pt x="311" y="25"/>
                  </a:cubicBezTo>
                  <a:cubicBezTo>
                    <a:pt x="311" y="24"/>
                    <a:pt x="311" y="23"/>
                    <a:pt x="310" y="22"/>
                  </a:cubicBezTo>
                  <a:cubicBezTo>
                    <a:pt x="309" y="21"/>
                    <a:pt x="309" y="20"/>
                    <a:pt x="308" y="20"/>
                  </a:cubicBezTo>
                  <a:cubicBezTo>
                    <a:pt x="308" y="20"/>
                    <a:pt x="307" y="19"/>
                    <a:pt x="305" y="19"/>
                  </a:cubicBezTo>
                  <a:cubicBezTo>
                    <a:pt x="306" y="19"/>
                    <a:pt x="306" y="19"/>
                    <a:pt x="306" y="19"/>
                  </a:cubicBezTo>
                  <a:close/>
                  <a:moveTo>
                    <a:pt x="379" y="18"/>
                  </a:moveTo>
                  <a:cubicBezTo>
                    <a:pt x="383" y="18"/>
                    <a:pt x="387" y="20"/>
                    <a:pt x="391" y="24"/>
                  </a:cubicBezTo>
                  <a:cubicBezTo>
                    <a:pt x="393" y="27"/>
                    <a:pt x="395" y="31"/>
                    <a:pt x="395" y="35"/>
                  </a:cubicBezTo>
                  <a:cubicBezTo>
                    <a:pt x="395" y="39"/>
                    <a:pt x="394" y="41"/>
                    <a:pt x="393" y="45"/>
                  </a:cubicBezTo>
                  <a:cubicBezTo>
                    <a:pt x="391" y="48"/>
                    <a:pt x="389" y="50"/>
                    <a:pt x="387" y="52"/>
                  </a:cubicBezTo>
                  <a:cubicBezTo>
                    <a:pt x="385" y="53"/>
                    <a:pt x="382" y="54"/>
                    <a:pt x="379" y="54"/>
                  </a:cubicBezTo>
                  <a:cubicBezTo>
                    <a:pt x="374" y="54"/>
                    <a:pt x="370" y="52"/>
                    <a:pt x="367" y="48"/>
                  </a:cubicBezTo>
                  <a:cubicBezTo>
                    <a:pt x="365" y="45"/>
                    <a:pt x="363" y="41"/>
                    <a:pt x="363" y="37"/>
                  </a:cubicBezTo>
                  <a:cubicBezTo>
                    <a:pt x="363" y="33"/>
                    <a:pt x="364" y="30"/>
                    <a:pt x="366" y="27"/>
                  </a:cubicBezTo>
                  <a:cubicBezTo>
                    <a:pt x="367" y="24"/>
                    <a:pt x="369" y="22"/>
                    <a:pt x="372" y="21"/>
                  </a:cubicBezTo>
                  <a:cubicBezTo>
                    <a:pt x="373" y="19"/>
                    <a:pt x="376" y="18"/>
                    <a:pt x="379" y="18"/>
                  </a:cubicBezTo>
                  <a:close/>
                  <a:moveTo>
                    <a:pt x="377" y="20"/>
                  </a:moveTo>
                  <a:cubicBezTo>
                    <a:pt x="376" y="20"/>
                    <a:pt x="375" y="21"/>
                    <a:pt x="373" y="21"/>
                  </a:cubicBezTo>
                  <a:cubicBezTo>
                    <a:pt x="372" y="22"/>
                    <a:pt x="371" y="23"/>
                    <a:pt x="370" y="25"/>
                  </a:cubicBezTo>
                  <a:cubicBezTo>
                    <a:pt x="369" y="27"/>
                    <a:pt x="369" y="30"/>
                    <a:pt x="369" y="33"/>
                  </a:cubicBezTo>
                  <a:cubicBezTo>
                    <a:pt x="369" y="38"/>
                    <a:pt x="370" y="42"/>
                    <a:pt x="372" y="46"/>
                  </a:cubicBezTo>
                  <a:cubicBezTo>
                    <a:pt x="374" y="49"/>
                    <a:pt x="376" y="51"/>
                    <a:pt x="379" y="51"/>
                  </a:cubicBezTo>
                  <a:cubicBezTo>
                    <a:pt x="382" y="51"/>
                    <a:pt x="384" y="50"/>
                    <a:pt x="385" y="48"/>
                  </a:cubicBezTo>
                  <a:cubicBezTo>
                    <a:pt x="387" y="46"/>
                    <a:pt x="387" y="43"/>
                    <a:pt x="387" y="38"/>
                  </a:cubicBezTo>
                  <a:cubicBezTo>
                    <a:pt x="387" y="32"/>
                    <a:pt x="386" y="27"/>
                    <a:pt x="384" y="24"/>
                  </a:cubicBezTo>
                  <a:cubicBezTo>
                    <a:pt x="382" y="21"/>
                    <a:pt x="380" y="20"/>
                    <a:pt x="377" y="20"/>
                  </a:cubicBezTo>
                  <a:close/>
                  <a:moveTo>
                    <a:pt x="415" y="21"/>
                  </a:moveTo>
                  <a:cubicBezTo>
                    <a:pt x="415" y="44"/>
                    <a:pt x="415" y="44"/>
                    <a:pt x="415" y="44"/>
                  </a:cubicBezTo>
                  <a:cubicBezTo>
                    <a:pt x="415" y="47"/>
                    <a:pt x="416" y="49"/>
                    <a:pt x="416" y="50"/>
                  </a:cubicBezTo>
                  <a:cubicBezTo>
                    <a:pt x="417" y="51"/>
                    <a:pt x="418" y="51"/>
                    <a:pt x="420" y="51"/>
                  </a:cubicBezTo>
                  <a:cubicBezTo>
                    <a:pt x="423" y="51"/>
                    <a:pt x="423" y="51"/>
                    <a:pt x="423" y="51"/>
                  </a:cubicBezTo>
                  <a:cubicBezTo>
                    <a:pt x="423" y="53"/>
                    <a:pt x="423" y="53"/>
                    <a:pt x="423" y="53"/>
                  </a:cubicBezTo>
                  <a:cubicBezTo>
                    <a:pt x="403" y="53"/>
                    <a:pt x="403" y="53"/>
                    <a:pt x="403" y="53"/>
                  </a:cubicBezTo>
                  <a:cubicBezTo>
                    <a:pt x="403" y="51"/>
                    <a:pt x="403" y="51"/>
                    <a:pt x="403" y="51"/>
                  </a:cubicBezTo>
                  <a:cubicBezTo>
                    <a:pt x="405" y="51"/>
                    <a:pt x="405" y="51"/>
                    <a:pt x="405" y="51"/>
                  </a:cubicBezTo>
                  <a:cubicBezTo>
                    <a:pt x="406" y="51"/>
                    <a:pt x="407" y="51"/>
                    <a:pt x="408" y="51"/>
                  </a:cubicBezTo>
                  <a:cubicBezTo>
                    <a:pt x="409" y="50"/>
                    <a:pt x="409" y="49"/>
                    <a:pt x="409" y="49"/>
                  </a:cubicBezTo>
                  <a:cubicBezTo>
                    <a:pt x="410" y="48"/>
                    <a:pt x="410" y="46"/>
                    <a:pt x="410" y="44"/>
                  </a:cubicBezTo>
                  <a:cubicBezTo>
                    <a:pt x="410" y="21"/>
                    <a:pt x="410" y="21"/>
                    <a:pt x="410" y="21"/>
                  </a:cubicBezTo>
                  <a:cubicBezTo>
                    <a:pt x="403" y="21"/>
                    <a:pt x="403" y="21"/>
                    <a:pt x="403" y="21"/>
                  </a:cubicBezTo>
                  <a:cubicBezTo>
                    <a:pt x="403" y="19"/>
                    <a:pt x="403" y="19"/>
                    <a:pt x="403" y="19"/>
                  </a:cubicBezTo>
                  <a:cubicBezTo>
                    <a:pt x="410" y="19"/>
                    <a:pt x="410" y="19"/>
                    <a:pt x="410" y="19"/>
                  </a:cubicBezTo>
                  <a:cubicBezTo>
                    <a:pt x="410" y="16"/>
                    <a:pt x="410" y="16"/>
                    <a:pt x="410" y="16"/>
                  </a:cubicBezTo>
                  <a:cubicBezTo>
                    <a:pt x="410" y="13"/>
                    <a:pt x="410" y="10"/>
                    <a:pt x="411" y="7"/>
                  </a:cubicBezTo>
                  <a:cubicBezTo>
                    <a:pt x="413" y="5"/>
                    <a:pt x="414" y="3"/>
                    <a:pt x="416" y="2"/>
                  </a:cubicBezTo>
                  <a:cubicBezTo>
                    <a:pt x="418" y="0"/>
                    <a:pt x="421" y="0"/>
                    <a:pt x="423" y="0"/>
                  </a:cubicBezTo>
                  <a:cubicBezTo>
                    <a:pt x="426" y="0"/>
                    <a:pt x="428" y="1"/>
                    <a:pt x="430" y="2"/>
                  </a:cubicBezTo>
                  <a:cubicBezTo>
                    <a:pt x="431" y="3"/>
                    <a:pt x="432" y="5"/>
                    <a:pt x="432" y="6"/>
                  </a:cubicBezTo>
                  <a:cubicBezTo>
                    <a:pt x="432" y="7"/>
                    <a:pt x="432" y="7"/>
                    <a:pt x="431" y="8"/>
                  </a:cubicBezTo>
                  <a:cubicBezTo>
                    <a:pt x="431" y="9"/>
                    <a:pt x="430" y="9"/>
                    <a:pt x="429" y="9"/>
                  </a:cubicBezTo>
                  <a:cubicBezTo>
                    <a:pt x="429" y="9"/>
                    <a:pt x="428" y="8"/>
                    <a:pt x="428" y="8"/>
                  </a:cubicBezTo>
                  <a:cubicBezTo>
                    <a:pt x="427" y="7"/>
                    <a:pt x="427" y="7"/>
                    <a:pt x="425" y="5"/>
                  </a:cubicBezTo>
                  <a:cubicBezTo>
                    <a:pt x="425" y="4"/>
                    <a:pt x="424" y="3"/>
                    <a:pt x="423" y="2"/>
                  </a:cubicBezTo>
                  <a:cubicBezTo>
                    <a:pt x="422" y="2"/>
                    <a:pt x="421" y="1"/>
                    <a:pt x="421" y="1"/>
                  </a:cubicBezTo>
                  <a:cubicBezTo>
                    <a:pt x="419" y="1"/>
                    <a:pt x="419" y="2"/>
                    <a:pt x="418" y="2"/>
                  </a:cubicBezTo>
                  <a:cubicBezTo>
                    <a:pt x="417" y="3"/>
                    <a:pt x="417" y="4"/>
                    <a:pt x="416" y="5"/>
                  </a:cubicBezTo>
                  <a:cubicBezTo>
                    <a:pt x="416" y="6"/>
                    <a:pt x="416" y="9"/>
                    <a:pt x="416" y="15"/>
                  </a:cubicBezTo>
                  <a:cubicBezTo>
                    <a:pt x="416" y="17"/>
                    <a:pt x="416" y="17"/>
                    <a:pt x="416" y="17"/>
                  </a:cubicBezTo>
                  <a:cubicBezTo>
                    <a:pt x="424" y="17"/>
                    <a:pt x="424" y="17"/>
                    <a:pt x="424" y="17"/>
                  </a:cubicBezTo>
                  <a:cubicBezTo>
                    <a:pt x="424" y="21"/>
                    <a:pt x="424" y="21"/>
                    <a:pt x="424" y="21"/>
                  </a:cubicBezTo>
                  <a:cubicBezTo>
                    <a:pt x="415" y="21"/>
                    <a:pt x="415" y="21"/>
                    <a:pt x="415" y="21"/>
                  </a:cubicBezTo>
                  <a:close/>
                  <a:moveTo>
                    <a:pt x="477" y="1"/>
                  </a:moveTo>
                  <a:cubicBezTo>
                    <a:pt x="477" y="19"/>
                    <a:pt x="477" y="19"/>
                    <a:pt x="477" y="19"/>
                  </a:cubicBezTo>
                  <a:cubicBezTo>
                    <a:pt x="475" y="19"/>
                    <a:pt x="475" y="19"/>
                    <a:pt x="475" y="19"/>
                  </a:cubicBezTo>
                  <a:cubicBezTo>
                    <a:pt x="475" y="15"/>
                    <a:pt x="474" y="13"/>
                    <a:pt x="473" y="11"/>
                  </a:cubicBezTo>
                  <a:cubicBezTo>
                    <a:pt x="472" y="9"/>
                    <a:pt x="470" y="7"/>
                    <a:pt x="468" y="6"/>
                  </a:cubicBezTo>
                  <a:cubicBezTo>
                    <a:pt x="466" y="5"/>
                    <a:pt x="464" y="4"/>
                    <a:pt x="462" y="4"/>
                  </a:cubicBezTo>
                  <a:cubicBezTo>
                    <a:pt x="459" y="4"/>
                    <a:pt x="457" y="5"/>
                    <a:pt x="456" y="7"/>
                  </a:cubicBezTo>
                  <a:cubicBezTo>
                    <a:pt x="454" y="8"/>
                    <a:pt x="453" y="10"/>
                    <a:pt x="453" y="12"/>
                  </a:cubicBezTo>
                  <a:cubicBezTo>
                    <a:pt x="453" y="13"/>
                    <a:pt x="454" y="15"/>
                    <a:pt x="455" y="16"/>
                  </a:cubicBezTo>
                  <a:cubicBezTo>
                    <a:pt x="457" y="18"/>
                    <a:pt x="460" y="20"/>
                    <a:pt x="465" y="23"/>
                  </a:cubicBezTo>
                  <a:cubicBezTo>
                    <a:pt x="470" y="26"/>
                    <a:pt x="473" y="28"/>
                    <a:pt x="475" y="29"/>
                  </a:cubicBezTo>
                  <a:cubicBezTo>
                    <a:pt x="476" y="31"/>
                    <a:pt x="477" y="32"/>
                    <a:pt x="479" y="34"/>
                  </a:cubicBezTo>
                  <a:cubicBezTo>
                    <a:pt x="479" y="36"/>
                    <a:pt x="480" y="38"/>
                    <a:pt x="480" y="40"/>
                  </a:cubicBezTo>
                  <a:cubicBezTo>
                    <a:pt x="480" y="44"/>
                    <a:pt x="478" y="47"/>
                    <a:pt x="475" y="50"/>
                  </a:cubicBezTo>
                  <a:cubicBezTo>
                    <a:pt x="473" y="53"/>
                    <a:pt x="469" y="54"/>
                    <a:pt x="465" y="54"/>
                  </a:cubicBezTo>
                  <a:cubicBezTo>
                    <a:pt x="463" y="54"/>
                    <a:pt x="462" y="54"/>
                    <a:pt x="461" y="53"/>
                  </a:cubicBezTo>
                  <a:cubicBezTo>
                    <a:pt x="460" y="53"/>
                    <a:pt x="458" y="53"/>
                    <a:pt x="456" y="52"/>
                  </a:cubicBezTo>
                  <a:cubicBezTo>
                    <a:pt x="454" y="51"/>
                    <a:pt x="453" y="51"/>
                    <a:pt x="452" y="51"/>
                  </a:cubicBezTo>
                  <a:cubicBezTo>
                    <a:pt x="451" y="51"/>
                    <a:pt x="451" y="51"/>
                    <a:pt x="450" y="51"/>
                  </a:cubicBezTo>
                  <a:cubicBezTo>
                    <a:pt x="450" y="52"/>
                    <a:pt x="450" y="53"/>
                    <a:pt x="449" y="54"/>
                  </a:cubicBezTo>
                  <a:cubicBezTo>
                    <a:pt x="448" y="54"/>
                    <a:pt x="448" y="54"/>
                    <a:pt x="448" y="54"/>
                  </a:cubicBezTo>
                  <a:cubicBezTo>
                    <a:pt x="448" y="37"/>
                    <a:pt x="448" y="37"/>
                    <a:pt x="448" y="37"/>
                  </a:cubicBezTo>
                  <a:cubicBezTo>
                    <a:pt x="449" y="37"/>
                    <a:pt x="449" y="37"/>
                    <a:pt x="449" y="37"/>
                  </a:cubicBezTo>
                  <a:cubicBezTo>
                    <a:pt x="450" y="40"/>
                    <a:pt x="451" y="43"/>
                    <a:pt x="452" y="45"/>
                  </a:cubicBezTo>
                  <a:cubicBezTo>
                    <a:pt x="453" y="46"/>
                    <a:pt x="455" y="48"/>
                    <a:pt x="457" y="49"/>
                  </a:cubicBezTo>
                  <a:cubicBezTo>
                    <a:pt x="459" y="50"/>
                    <a:pt x="461" y="51"/>
                    <a:pt x="464" y="51"/>
                  </a:cubicBezTo>
                  <a:cubicBezTo>
                    <a:pt x="467" y="51"/>
                    <a:pt x="469" y="50"/>
                    <a:pt x="471" y="48"/>
                  </a:cubicBezTo>
                  <a:cubicBezTo>
                    <a:pt x="473" y="47"/>
                    <a:pt x="473" y="45"/>
                    <a:pt x="473" y="43"/>
                  </a:cubicBezTo>
                  <a:cubicBezTo>
                    <a:pt x="473" y="41"/>
                    <a:pt x="473" y="40"/>
                    <a:pt x="473" y="39"/>
                  </a:cubicBezTo>
                  <a:cubicBezTo>
                    <a:pt x="472" y="38"/>
                    <a:pt x="471" y="37"/>
                    <a:pt x="469" y="35"/>
                  </a:cubicBezTo>
                  <a:cubicBezTo>
                    <a:pt x="469" y="35"/>
                    <a:pt x="466" y="33"/>
                    <a:pt x="462" y="31"/>
                  </a:cubicBezTo>
                  <a:cubicBezTo>
                    <a:pt x="458" y="28"/>
                    <a:pt x="455" y="26"/>
                    <a:pt x="453" y="25"/>
                  </a:cubicBezTo>
                  <a:cubicBezTo>
                    <a:pt x="451" y="23"/>
                    <a:pt x="450" y="22"/>
                    <a:pt x="449" y="20"/>
                  </a:cubicBezTo>
                  <a:cubicBezTo>
                    <a:pt x="448" y="19"/>
                    <a:pt x="448" y="17"/>
                    <a:pt x="448" y="15"/>
                  </a:cubicBezTo>
                  <a:cubicBezTo>
                    <a:pt x="448" y="11"/>
                    <a:pt x="449" y="8"/>
                    <a:pt x="452" y="5"/>
                  </a:cubicBezTo>
                  <a:cubicBezTo>
                    <a:pt x="455" y="3"/>
                    <a:pt x="458" y="1"/>
                    <a:pt x="462" y="1"/>
                  </a:cubicBezTo>
                  <a:cubicBezTo>
                    <a:pt x="464" y="1"/>
                    <a:pt x="467" y="2"/>
                    <a:pt x="470" y="3"/>
                  </a:cubicBezTo>
                  <a:cubicBezTo>
                    <a:pt x="471" y="4"/>
                    <a:pt x="472" y="4"/>
                    <a:pt x="473" y="4"/>
                  </a:cubicBezTo>
                  <a:cubicBezTo>
                    <a:pt x="473" y="4"/>
                    <a:pt x="474" y="4"/>
                    <a:pt x="474" y="4"/>
                  </a:cubicBezTo>
                  <a:cubicBezTo>
                    <a:pt x="475" y="3"/>
                    <a:pt x="475" y="3"/>
                    <a:pt x="475" y="1"/>
                  </a:cubicBezTo>
                  <a:cubicBezTo>
                    <a:pt x="477" y="1"/>
                    <a:pt x="477" y="1"/>
                    <a:pt x="477" y="1"/>
                  </a:cubicBezTo>
                  <a:close/>
                  <a:moveTo>
                    <a:pt x="517" y="40"/>
                  </a:moveTo>
                  <a:cubicBezTo>
                    <a:pt x="517" y="44"/>
                    <a:pt x="515" y="48"/>
                    <a:pt x="512" y="50"/>
                  </a:cubicBezTo>
                  <a:cubicBezTo>
                    <a:pt x="510" y="53"/>
                    <a:pt x="507" y="54"/>
                    <a:pt x="504" y="54"/>
                  </a:cubicBezTo>
                  <a:cubicBezTo>
                    <a:pt x="500" y="54"/>
                    <a:pt x="497" y="52"/>
                    <a:pt x="494" y="49"/>
                  </a:cubicBezTo>
                  <a:cubicBezTo>
                    <a:pt x="491" y="46"/>
                    <a:pt x="490" y="41"/>
                    <a:pt x="490" y="36"/>
                  </a:cubicBezTo>
                  <a:cubicBezTo>
                    <a:pt x="490" y="31"/>
                    <a:pt x="492" y="26"/>
                    <a:pt x="495" y="23"/>
                  </a:cubicBezTo>
                  <a:cubicBezTo>
                    <a:pt x="498" y="19"/>
                    <a:pt x="501" y="17"/>
                    <a:pt x="506" y="17"/>
                  </a:cubicBezTo>
                  <a:cubicBezTo>
                    <a:pt x="509" y="17"/>
                    <a:pt x="512" y="18"/>
                    <a:pt x="514" y="20"/>
                  </a:cubicBezTo>
                  <a:cubicBezTo>
                    <a:pt x="516" y="22"/>
                    <a:pt x="517" y="24"/>
                    <a:pt x="517" y="26"/>
                  </a:cubicBezTo>
                  <a:cubicBezTo>
                    <a:pt x="517" y="27"/>
                    <a:pt x="517" y="27"/>
                    <a:pt x="516" y="28"/>
                  </a:cubicBezTo>
                  <a:cubicBezTo>
                    <a:pt x="516" y="29"/>
                    <a:pt x="515" y="29"/>
                    <a:pt x="514" y="29"/>
                  </a:cubicBezTo>
                  <a:cubicBezTo>
                    <a:pt x="512" y="29"/>
                    <a:pt x="511" y="29"/>
                    <a:pt x="511" y="27"/>
                  </a:cubicBezTo>
                  <a:cubicBezTo>
                    <a:pt x="510" y="27"/>
                    <a:pt x="510" y="26"/>
                    <a:pt x="510" y="25"/>
                  </a:cubicBezTo>
                  <a:cubicBezTo>
                    <a:pt x="510" y="23"/>
                    <a:pt x="509" y="22"/>
                    <a:pt x="508" y="21"/>
                  </a:cubicBezTo>
                  <a:cubicBezTo>
                    <a:pt x="507" y="21"/>
                    <a:pt x="506" y="20"/>
                    <a:pt x="505" y="20"/>
                  </a:cubicBezTo>
                  <a:cubicBezTo>
                    <a:pt x="502" y="20"/>
                    <a:pt x="500" y="21"/>
                    <a:pt x="499" y="23"/>
                  </a:cubicBezTo>
                  <a:cubicBezTo>
                    <a:pt x="497" y="25"/>
                    <a:pt x="496" y="29"/>
                    <a:pt x="496" y="33"/>
                  </a:cubicBezTo>
                  <a:cubicBezTo>
                    <a:pt x="496" y="37"/>
                    <a:pt x="497" y="40"/>
                    <a:pt x="499" y="43"/>
                  </a:cubicBezTo>
                  <a:cubicBezTo>
                    <a:pt x="501" y="47"/>
                    <a:pt x="503" y="48"/>
                    <a:pt x="507" y="48"/>
                  </a:cubicBezTo>
                  <a:cubicBezTo>
                    <a:pt x="509" y="48"/>
                    <a:pt x="511" y="47"/>
                    <a:pt x="513" y="46"/>
                  </a:cubicBezTo>
                  <a:cubicBezTo>
                    <a:pt x="514" y="45"/>
                    <a:pt x="515" y="43"/>
                    <a:pt x="517" y="40"/>
                  </a:cubicBezTo>
                  <a:cubicBezTo>
                    <a:pt x="517" y="40"/>
                    <a:pt x="517" y="40"/>
                    <a:pt x="517" y="40"/>
                  </a:cubicBezTo>
                  <a:close/>
                  <a:moveTo>
                    <a:pt x="534" y="0"/>
                  </a:moveTo>
                  <a:cubicBezTo>
                    <a:pt x="535" y="0"/>
                    <a:pt x="536" y="0"/>
                    <a:pt x="537" y="1"/>
                  </a:cubicBezTo>
                  <a:cubicBezTo>
                    <a:pt x="537" y="2"/>
                    <a:pt x="538" y="3"/>
                    <a:pt x="538" y="4"/>
                  </a:cubicBezTo>
                  <a:cubicBezTo>
                    <a:pt x="538" y="5"/>
                    <a:pt x="537" y="6"/>
                    <a:pt x="537" y="7"/>
                  </a:cubicBezTo>
                  <a:cubicBezTo>
                    <a:pt x="536" y="7"/>
                    <a:pt x="535" y="8"/>
                    <a:pt x="534" y="8"/>
                  </a:cubicBezTo>
                  <a:cubicBezTo>
                    <a:pt x="533" y="8"/>
                    <a:pt x="532" y="7"/>
                    <a:pt x="532" y="7"/>
                  </a:cubicBezTo>
                  <a:cubicBezTo>
                    <a:pt x="531" y="6"/>
                    <a:pt x="531" y="5"/>
                    <a:pt x="531" y="4"/>
                  </a:cubicBezTo>
                  <a:cubicBezTo>
                    <a:pt x="531" y="3"/>
                    <a:pt x="531" y="2"/>
                    <a:pt x="532" y="1"/>
                  </a:cubicBezTo>
                  <a:cubicBezTo>
                    <a:pt x="532" y="0"/>
                    <a:pt x="533" y="0"/>
                    <a:pt x="534" y="0"/>
                  </a:cubicBezTo>
                  <a:close/>
                  <a:moveTo>
                    <a:pt x="537" y="18"/>
                  </a:moveTo>
                  <a:cubicBezTo>
                    <a:pt x="537" y="45"/>
                    <a:pt x="537" y="45"/>
                    <a:pt x="537" y="45"/>
                  </a:cubicBezTo>
                  <a:cubicBezTo>
                    <a:pt x="537" y="47"/>
                    <a:pt x="537" y="49"/>
                    <a:pt x="537" y="49"/>
                  </a:cubicBezTo>
                  <a:cubicBezTo>
                    <a:pt x="538" y="50"/>
                    <a:pt x="538" y="51"/>
                    <a:pt x="539" y="51"/>
                  </a:cubicBezTo>
                  <a:cubicBezTo>
                    <a:pt x="539" y="51"/>
                    <a:pt x="540" y="51"/>
                    <a:pt x="542" y="51"/>
                  </a:cubicBezTo>
                  <a:cubicBezTo>
                    <a:pt x="542" y="53"/>
                    <a:pt x="542" y="53"/>
                    <a:pt x="542" y="53"/>
                  </a:cubicBezTo>
                  <a:cubicBezTo>
                    <a:pt x="526" y="53"/>
                    <a:pt x="526" y="53"/>
                    <a:pt x="526" y="53"/>
                  </a:cubicBezTo>
                  <a:cubicBezTo>
                    <a:pt x="526" y="51"/>
                    <a:pt x="526" y="51"/>
                    <a:pt x="526" y="51"/>
                  </a:cubicBezTo>
                  <a:cubicBezTo>
                    <a:pt x="527" y="51"/>
                    <a:pt x="529" y="51"/>
                    <a:pt x="529" y="51"/>
                  </a:cubicBezTo>
                  <a:cubicBezTo>
                    <a:pt x="529" y="51"/>
                    <a:pt x="530" y="50"/>
                    <a:pt x="530" y="49"/>
                  </a:cubicBezTo>
                  <a:cubicBezTo>
                    <a:pt x="531" y="49"/>
                    <a:pt x="531" y="47"/>
                    <a:pt x="531" y="45"/>
                  </a:cubicBezTo>
                  <a:cubicBezTo>
                    <a:pt x="531" y="32"/>
                    <a:pt x="531" y="32"/>
                    <a:pt x="531" y="32"/>
                  </a:cubicBezTo>
                  <a:cubicBezTo>
                    <a:pt x="531" y="28"/>
                    <a:pt x="531" y="26"/>
                    <a:pt x="530" y="25"/>
                  </a:cubicBezTo>
                  <a:cubicBezTo>
                    <a:pt x="530" y="24"/>
                    <a:pt x="530" y="23"/>
                    <a:pt x="529" y="23"/>
                  </a:cubicBezTo>
                  <a:cubicBezTo>
                    <a:pt x="529" y="23"/>
                    <a:pt x="529" y="23"/>
                    <a:pt x="528" y="23"/>
                  </a:cubicBezTo>
                  <a:cubicBezTo>
                    <a:pt x="527" y="23"/>
                    <a:pt x="526" y="23"/>
                    <a:pt x="525" y="23"/>
                  </a:cubicBezTo>
                  <a:cubicBezTo>
                    <a:pt x="525" y="22"/>
                    <a:pt x="525" y="22"/>
                    <a:pt x="525" y="22"/>
                  </a:cubicBezTo>
                  <a:cubicBezTo>
                    <a:pt x="535" y="18"/>
                    <a:pt x="535" y="18"/>
                    <a:pt x="535" y="18"/>
                  </a:cubicBezTo>
                  <a:cubicBezTo>
                    <a:pt x="537" y="18"/>
                    <a:pt x="537" y="18"/>
                    <a:pt x="537" y="18"/>
                  </a:cubicBezTo>
                  <a:close/>
                  <a:moveTo>
                    <a:pt x="555" y="31"/>
                  </a:moveTo>
                  <a:cubicBezTo>
                    <a:pt x="555" y="37"/>
                    <a:pt x="557" y="40"/>
                    <a:pt x="559" y="43"/>
                  </a:cubicBezTo>
                  <a:cubicBezTo>
                    <a:pt x="561" y="46"/>
                    <a:pt x="564" y="48"/>
                    <a:pt x="567" y="48"/>
                  </a:cubicBezTo>
                  <a:cubicBezTo>
                    <a:pt x="569" y="48"/>
                    <a:pt x="571" y="47"/>
                    <a:pt x="573" y="46"/>
                  </a:cubicBezTo>
                  <a:cubicBezTo>
                    <a:pt x="575" y="45"/>
                    <a:pt x="576" y="43"/>
                    <a:pt x="577" y="39"/>
                  </a:cubicBezTo>
                  <a:cubicBezTo>
                    <a:pt x="578" y="40"/>
                    <a:pt x="578" y="40"/>
                    <a:pt x="578" y="40"/>
                  </a:cubicBezTo>
                  <a:cubicBezTo>
                    <a:pt x="578" y="43"/>
                    <a:pt x="576" y="47"/>
                    <a:pt x="574" y="49"/>
                  </a:cubicBezTo>
                  <a:cubicBezTo>
                    <a:pt x="571" y="52"/>
                    <a:pt x="568" y="53"/>
                    <a:pt x="565" y="53"/>
                  </a:cubicBezTo>
                  <a:cubicBezTo>
                    <a:pt x="561" y="53"/>
                    <a:pt x="557" y="52"/>
                    <a:pt x="555" y="49"/>
                  </a:cubicBezTo>
                  <a:cubicBezTo>
                    <a:pt x="552" y="45"/>
                    <a:pt x="551" y="41"/>
                    <a:pt x="551" y="36"/>
                  </a:cubicBezTo>
                  <a:cubicBezTo>
                    <a:pt x="551" y="30"/>
                    <a:pt x="552" y="25"/>
                    <a:pt x="555" y="22"/>
                  </a:cubicBezTo>
                  <a:cubicBezTo>
                    <a:pt x="558" y="19"/>
                    <a:pt x="561" y="17"/>
                    <a:pt x="566" y="17"/>
                  </a:cubicBezTo>
                  <a:cubicBezTo>
                    <a:pt x="569" y="17"/>
                    <a:pt x="573" y="19"/>
                    <a:pt x="575" y="21"/>
                  </a:cubicBezTo>
                  <a:cubicBezTo>
                    <a:pt x="577" y="23"/>
                    <a:pt x="579" y="27"/>
                    <a:pt x="579" y="31"/>
                  </a:cubicBezTo>
                  <a:cubicBezTo>
                    <a:pt x="555" y="31"/>
                    <a:pt x="555" y="31"/>
                    <a:pt x="555" y="31"/>
                  </a:cubicBezTo>
                  <a:close/>
                  <a:moveTo>
                    <a:pt x="555" y="29"/>
                  </a:moveTo>
                  <a:cubicBezTo>
                    <a:pt x="571" y="29"/>
                    <a:pt x="571" y="29"/>
                    <a:pt x="571" y="29"/>
                  </a:cubicBezTo>
                  <a:cubicBezTo>
                    <a:pt x="571" y="27"/>
                    <a:pt x="570" y="26"/>
                    <a:pt x="570" y="25"/>
                  </a:cubicBezTo>
                  <a:cubicBezTo>
                    <a:pt x="569" y="24"/>
                    <a:pt x="568" y="23"/>
                    <a:pt x="567" y="22"/>
                  </a:cubicBezTo>
                  <a:cubicBezTo>
                    <a:pt x="566" y="21"/>
                    <a:pt x="565" y="21"/>
                    <a:pt x="563" y="21"/>
                  </a:cubicBezTo>
                  <a:cubicBezTo>
                    <a:pt x="561" y="21"/>
                    <a:pt x="560" y="21"/>
                    <a:pt x="558" y="23"/>
                  </a:cubicBezTo>
                  <a:cubicBezTo>
                    <a:pt x="557" y="24"/>
                    <a:pt x="555" y="27"/>
                    <a:pt x="555" y="29"/>
                  </a:cubicBezTo>
                  <a:close/>
                  <a:moveTo>
                    <a:pt x="595" y="25"/>
                  </a:moveTo>
                  <a:cubicBezTo>
                    <a:pt x="599" y="20"/>
                    <a:pt x="603" y="18"/>
                    <a:pt x="606" y="18"/>
                  </a:cubicBezTo>
                  <a:cubicBezTo>
                    <a:pt x="608" y="18"/>
                    <a:pt x="609" y="18"/>
                    <a:pt x="611" y="19"/>
                  </a:cubicBezTo>
                  <a:cubicBezTo>
                    <a:pt x="612" y="20"/>
                    <a:pt x="613" y="21"/>
                    <a:pt x="614" y="23"/>
                  </a:cubicBezTo>
                  <a:cubicBezTo>
                    <a:pt x="615" y="25"/>
                    <a:pt x="615" y="27"/>
                    <a:pt x="615" y="30"/>
                  </a:cubicBezTo>
                  <a:cubicBezTo>
                    <a:pt x="615" y="45"/>
                    <a:pt x="615" y="45"/>
                    <a:pt x="615" y="45"/>
                  </a:cubicBezTo>
                  <a:cubicBezTo>
                    <a:pt x="615" y="47"/>
                    <a:pt x="615" y="48"/>
                    <a:pt x="615" y="49"/>
                  </a:cubicBezTo>
                  <a:cubicBezTo>
                    <a:pt x="616" y="50"/>
                    <a:pt x="616" y="50"/>
                    <a:pt x="617" y="51"/>
                  </a:cubicBezTo>
                  <a:cubicBezTo>
                    <a:pt x="617" y="51"/>
                    <a:pt x="618" y="51"/>
                    <a:pt x="620" y="51"/>
                  </a:cubicBezTo>
                  <a:cubicBezTo>
                    <a:pt x="620" y="52"/>
                    <a:pt x="620" y="52"/>
                    <a:pt x="620" y="52"/>
                  </a:cubicBezTo>
                  <a:cubicBezTo>
                    <a:pt x="604" y="52"/>
                    <a:pt x="604" y="52"/>
                    <a:pt x="604" y="52"/>
                  </a:cubicBezTo>
                  <a:cubicBezTo>
                    <a:pt x="604" y="51"/>
                    <a:pt x="604" y="51"/>
                    <a:pt x="604" y="51"/>
                  </a:cubicBezTo>
                  <a:cubicBezTo>
                    <a:pt x="605" y="51"/>
                    <a:pt x="605" y="51"/>
                    <a:pt x="605" y="51"/>
                  </a:cubicBezTo>
                  <a:cubicBezTo>
                    <a:pt x="606" y="51"/>
                    <a:pt x="607" y="51"/>
                    <a:pt x="608" y="50"/>
                  </a:cubicBezTo>
                  <a:cubicBezTo>
                    <a:pt x="609" y="50"/>
                    <a:pt x="609" y="49"/>
                    <a:pt x="609" y="48"/>
                  </a:cubicBezTo>
                  <a:cubicBezTo>
                    <a:pt x="609" y="48"/>
                    <a:pt x="609" y="47"/>
                    <a:pt x="609" y="45"/>
                  </a:cubicBezTo>
                  <a:cubicBezTo>
                    <a:pt x="609" y="31"/>
                    <a:pt x="609" y="31"/>
                    <a:pt x="609" y="31"/>
                  </a:cubicBezTo>
                  <a:cubicBezTo>
                    <a:pt x="609" y="27"/>
                    <a:pt x="609" y="25"/>
                    <a:pt x="608" y="24"/>
                  </a:cubicBezTo>
                  <a:cubicBezTo>
                    <a:pt x="607" y="23"/>
                    <a:pt x="606" y="22"/>
                    <a:pt x="604" y="22"/>
                  </a:cubicBezTo>
                  <a:cubicBezTo>
                    <a:pt x="601" y="22"/>
                    <a:pt x="598" y="23"/>
                    <a:pt x="595" y="27"/>
                  </a:cubicBezTo>
                  <a:cubicBezTo>
                    <a:pt x="595" y="45"/>
                    <a:pt x="595" y="45"/>
                    <a:pt x="595" y="45"/>
                  </a:cubicBezTo>
                  <a:cubicBezTo>
                    <a:pt x="595" y="47"/>
                    <a:pt x="595" y="48"/>
                    <a:pt x="596" y="49"/>
                  </a:cubicBezTo>
                  <a:cubicBezTo>
                    <a:pt x="596" y="50"/>
                    <a:pt x="597" y="50"/>
                    <a:pt x="597" y="51"/>
                  </a:cubicBezTo>
                  <a:cubicBezTo>
                    <a:pt x="597" y="51"/>
                    <a:pt x="599" y="51"/>
                    <a:pt x="601" y="51"/>
                  </a:cubicBezTo>
                  <a:cubicBezTo>
                    <a:pt x="601" y="52"/>
                    <a:pt x="601" y="52"/>
                    <a:pt x="601" y="52"/>
                  </a:cubicBezTo>
                  <a:cubicBezTo>
                    <a:pt x="585" y="52"/>
                    <a:pt x="585" y="52"/>
                    <a:pt x="585" y="52"/>
                  </a:cubicBezTo>
                  <a:cubicBezTo>
                    <a:pt x="585" y="51"/>
                    <a:pt x="585" y="51"/>
                    <a:pt x="585" y="51"/>
                  </a:cubicBezTo>
                  <a:cubicBezTo>
                    <a:pt x="585" y="51"/>
                    <a:pt x="585" y="51"/>
                    <a:pt x="585" y="51"/>
                  </a:cubicBezTo>
                  <a:cubicBezTo>
                    <a:pt x="587" y="51"/>
                    <a:pt x="588" y="51"/>
                    <a:pt x="589" y="50"/>
                  </a:cubicBezTo>
                  <a:cubicBezTo>
                    <a:pt x="589" y="49"/>
                    <a:pt x="589" y="47"/>
                    <a:pt x="589" y="45"/>
                  </a:cubicBezTo>
                  <a:cubicBezTo>
                    <a:pt x="589" y="32"/>
                    <a:pt x="589" y="32"/>
                    <a:pt x="589" y="32"/>
                  </a:cubicBezTo>
                  <a:cubicBezTo>
                    <a:pt x="589" y="28"/>
                    <a:pt x="589" y="25"/>
                    <a:pt x="589" y="24"/>
                  </a:cubicBezTo>
                  <a:cubicBezTo>
                    <a:pt x="589" y="23"/>
                    <a:pt x="589" y="23"/>
                    <a:pt x="588" y="22"/>
                  </a:cubicBezTo>
                  <a:cubicBezTo>
                    <a:pt x="588" y="22"/>
                    <a:pt x="587" y="22"/>
                    <a:pt x="587" y="22"/>
                  </a:cubicBezTo>
                  <a:cubicBezTo>
                    <a:pt x="586" y="22"/>
                    <a:pt x="585" y="22"/>
                    <a:pt x="584" y="22"/>
                  </a:cubicBezTo>
                  <a:cubicBezTo>
                    <a:pt x="584" y="21"/>
                    <a:pt x="584" y="21"/>
                    <a:pt x="584" y="21"/>
                  </a:cubicBezTo>
                  <a:cubicBezTo>
                    <a:pt x="594" y="17"/>
                    <a:pt x="594" y="17"/>
                    <a:pt x="594" y="17"/>
                  </a:cubicBezTo>
                  <a:cubicBezTo>
                    <a:pt x="595" y="17"/>
                    <a:pt x="595" y="17"/>
                    <a:pt x="595" y="17"/>
                  </a:cubicBezTo>
                  <a:cubicBezTo>
                    <a:pt x="595" y="25"/>
                    <a:pt x="595" y="25"/>
                    <a:pt x="595" y="25"/>
                  </a:cubicBezTo>
                  <a:close/>
                  <a:moveTo>
                    <a:pt x="654" y="40"/>
                  </a:moveTo>
                  <a:cubicBezTo>
                    <a:pt x="653" y="44"/>
                    <a:pt x="651" y="48"/>
                    <a:pt x="649" y="50"/>
                  </a:cubicBezTo>
                  <a:cubicBezTo>
                    <a:pt x="646" y="53"/>
                    <a:pt x="643" y="54"/>
                    <a:pt x="640" y="54"/>
                  </a:cubicBezTo>
                  <a:cubicBezTo>
                    <a:pt x="637" y="54"/>
                    <a:pt x="633" y="52"/>
                    <a:pt x="631" y="49"/>
                  </a:cubicBezTo>
                  <a:cubicBezTo>
                    <a:pt x="628" y="46"/>
                    <a:pt x="627" y="41"/>
                    <a:pt x="627" y="36"/>
                  </a:cubicBezTo>
                  <a:cubicBezTo>
                    <a:pt x="627" y="31"/>
                    <a:pt x="628" y="26"/>
                    <a:pt x="631" y="23"/>
                  </a:cubicBezTo>
                  <a:cubicBezTo>
                    <a:pt x="634" y="19"/>
                    <a:pt x="638" y="17"/>
                    <a:pt x="642" y="17"/>
                  </a:cubicBezTo>
                  <a:cubicBezTo>
                    <a:pt x="645" y="17"/>
                    <a:pt x="648" y="18"/>
                    <a:pt x="650" y="20"/>
                  </a:cubicBezTo>
                  <a:cubicBezTo>
                    <a:pt x="652" y="22"/>
                    <a:pt x="653" y="24"/>
                    <a:pt x="653" y="26"/>
                  </a:cubicBezTo>
                  <a:cubicBezTo>
                    <a:pt x="653" y="27"/>
                    <a:pt x="653" y="27"/>
                    <a:pt x="653" y="28"/>
                  </a:cubicBezTo>
                  <a:cubicBezTo>
                    <a:pt x="652" y="29"/>
                    <a:pt x="651" y="29"/>
                    <a:pt x="650" y="29"/>
                  </a:cubicBezTo>
                  <a:cubicBezTo>
                    <a:pt x="649" y="29"/>
                    <a:pt x="648" y="29"/>
                    <a:pt x="647" y="27"/>
                  </a:cubicBezTo>
                  <a:cubicBezTo>
                    <a:pt x="647" y="27"/>
                    <a:pt x="646" y="26"/>
                    <a:pt x="646" y="25"/>
                  </a:cubicBezTo>
                  <a:cubicBezTo>
                    <a:pt x="646" y="23"/>
                    <a:pt x="645" y="22"/>
                    <a:pt x="645" y="21"/>
                  </a:cubicBezTo>
                  <a:cubicBezTo>
                    <a:pt x="644" y="21"/>
                    <a:pt x="643" y="20"/>
                    <a:pt x="641" y="20"/>
                  </a:cubicBezTo>
                  <a:cubicBezTo>
                    <a:pt x="639" y="20"/>
                    <a:pt x="637" y="21"/>
                    <a:pt x="635" y="23"/>
                  </a:cubicBezTo>
                  <a:cubicBezTo>
                    <a:pt x="633" y="25"/>
                    <a:pt x="633" y="29"/>
                    <a:pt x="633" y="33"/>
                  </a:cubicBezTo>
                  <a:cubicBezTo>
                    <a:pt x="633" y="37"/>
                    <a:pt x="633" y="40"/>
                    <a:pt x="635" y="43"/>
                  </a:cubicBezTo>
                  <a:cubicBezTo>
                    <a:pt x="637" y="47"/>
                    <a:pt x="640" y="48"/>
                    <a:pt x="643" y="48"/>
                  </a:cubicBezTo>
                  <a:cubicBezTo>
                    <a:pt x="645" y="48"/>
                    <a:pt x="647" y="47"/>
                    <a:pt x="649" y="46"/>
                  </a:cubicBezTo>
                  <a:cubicBezTo>
                    <a:pt x="651" y="45"/>
                    <a:pt x="652" y="43"/>
                    <a:pt x="654" y="40"/>
                  </a:cubicBezTo>
                  <a:cubicBezTo>
                    <a:pt x="654" y="40"/>
                    <a:pt x="654" y="40"/>
                    <a:pt x="654" y="40"/>
                  </a:cubicBezTo>
                  <a:close/>
                  <a:moveTo>
                    <a:pt x="668" y="31"/>
                  </a:moveTo>
                  <a:cubicBezTo>
                    <a:pt x="668" y="37"/>
                    <a:pt x="669" y="40"/>
                    <a:pt x="671" y="43"/>
                  </a:cubicBezTo>
                  <a:cubicBezTo>
                    <a:pt x="674" y="46"/>
                    <a:pt x="677" y="48"/>
                    <a:pt x="680" y="48"/>
                  </a:cubicBezTo>
                  <a:cubicBezTo>
                    <a:pt x="682" y="48"/>
                    <a:pt x="684" y="47"/>
                    <a:pt x="685" y="46"/>
                  </a:cubicBezTo>
                  <a:cubicBezTo>
                    <a:pt x="687" y="45"/>
                    <a:pt x="688" y="43"/>
                    <a:pt x="689" y="39"/>
                  </a:cubicBezTo>
                  <a:cubicBezTo>
                    <a:pt x="691" y="40"/>
                    <a:pt x="691" y="40"/>
                    <a:pt x="691" y="40"/>
                  </a:cubicBezTo>
                  <a:cubicBezTo>
                    <a:pt x="690" y="43"/>
                    <a:pt x="689" y="47"/>
                    <a:pt x="686" y="49"/>
                  </a:cubicBezTo>
                  <a:cubicBezTo>
                    <a:pt x="684" y="52"/>
                    <a:pt x="681" y="53"/>
                    <a:pt x="677" y="53"/>
                  </a:cubicBezTo>
                  <a:cubicBezTo>
                    <a:pt x="673" y="53"/>
                    <a:pt x="670" y="52"/>
                    <a:pt x="667" y="49"/>
                  </a:cubicBezTo>
                  <a:cubicBezTo>
                    <a:pt x="664" y="45"/>
                    <a:pt x="663" y="41"/>
                    <a:pt x="663" y="36"/>
                  </a:cubicBezTo>
                  <a:cubicBezTo>
                    <a:pt x="663" y="30"/>
                    <a:pt x="665" y="25"/>
                    <a:pt x="667" y="22"/>
                  </a:cubicBezTo>
                  <a:cubicBezTo>
                    <a:pt x="670" y="19"/>
                    <a:pt x="674" y="17"/>
                    <a:pt x="678" y="17"/>
                  </a:cubicBezTo>
                  <a:cubicBezTo>
                    <a:pt x="682" y="17"/>
                    <a:pt x="685" y="19"/>
                    <a:pt x="687" y="21"/>
                  </a:cubicBezTo>
                  <a:cubicBezTo>
                    <a:pt x="690" y="23"/>
                    <a:pt x="691" y="27"/>
                    <a:pt x="691" y="31"/>
                  </a:cubicBezTo>
                  <a:cubicBezTo>
                    <a:pt x="668" y="31"/>
                    <a:pt x="668" y="31"/>
                    <a:pt x="668" y="31"/>
                  </a:cubicBezTo>
                  <a:close/>
                  <a:moveTo>
                    <a:pt x="668" y="29"/>
                  </a:moveTo>
                  <a:cubicBezTo>
                    <a:pt x="683" y="29"/>
                    <a:pt x="683" y="29"/>
                    <a:pt x="683" y="29"/>
                  </a:cubicBezTo>
                  <a:cubicBezTo>
                    <a:pt x="683" y="27"/>
                    <a:pt x="683" y="26"/>
                    <a:pt x="682" y="25"/>
                  </a:cubicBezTo>
                  <a:cubicBezTo>
                    <a:pt x="682" y="24"/>
                    <a:pt x="681" y="23"/>
                    <a:pt x="679" y="22"/>
                  </a:cubicBezTo>
                  <a:cubicBezTo>
                    <a:pt x="678" y="21"/>
                    <a:pt x="677" y="21"/>
                    <a:pt x="676" y="21"/>
                  </a:cubicBezTo>
                  <a:cubicBezTo>
                    <a:pt x="674" y="21"/>
                    <a:pt x="672" y="21"/>
                    <a:pt x="671" y="23"/>
                  </a:cubicBezTo>
                  <a:cubicBezTo>
                    <a:pt x="669" y="24"/>
                    <a:pt x="668" y="27"/>
                    <a:pt x="668" y="29"/>
                  </a:cubicBezTo>
                  <a:close/>
                  <a:moveTo>
                    <a:pt x="731" y="48"/>
                  </a:moveTo>
                  <a:cubicBezTo>
                    <a:pt x="728" y="51"/>
                    <a:pt x="726" y="52"/>
                    <a:pt x="725" y="53"/>
                  </a:cubicBezTo>
                  <a:cubicBezTo>
                    <a:pt x="724" y="53"/>
                    <a:pt x="722" y="53"/>
                    <a:pt x="721" y="53"/>
                  </a:cubicBezTo>
                  <a:cubicBezTo>
                    <a:pt x="719" y="53"/>
                    <a:pt x="717" y="53"/>
                    <a:pt x="715" y="51"/>
                  </a:cubicBezTo>
                  <a:cubicBezTo>
                    <a:pt x="714" y="49"/>
                    <a:pt x="713" y="47"/>
                    <a:pt x="713" y="45"/>
                  </a:cubicBezTo>
                  <a:cubicBezTo>
                    <a:pt x="713" y="43"/>
                    <a:pt x="714" y="41"/>
                    <a:pt x="715" y="40"/>
                  </a:cubicBezTo>
                  <a:cubicBezTo>
                    <a:pt x="715" y="39"/>
                    <a:pt x="717" y="37"/>
                    <a:pt x="720" y="35"/>
                  </a:cubicBezTo>
                  <a:cubicBezTo>
                    <a:pt x="722" y="34"/>
                    <a:pt x="726" y="32"/>
                    <a:pt x="732" y="30"/>
                  </a:cubicBezTo>
                  <a:cubicBezTo>
                    <a:pt x="732" y="29"/>
                    <a:pt x="732" y="29"/>
                    <a:pt x="732" y="29"/>
                  </a:cubicBezTo>
                  <a:cubicBezTo>
                    <a:pt x="732" y="25"/>
                    <a:pt x="731" y="23"/>
                    <a:pt x="730" y="22"/>
                  </a:cubicBezTo>
                  <a:cubicBezTo>
                    <a:pt x="729" y="21"/>
                    <a:pt x="728" y="20"/>
                    <a:pt x="726" y="20"/>
                  </a:cubicBezTo>
                  <a:cubicBezTo>
                    <a:pt x="724" y="20"/>
                    <a:pt x="723" y="20"/>
                    <a:pt x="722" y="21"/>
                  </a:cubicBezTo>
                  <a:cubicBezTo>
                    <a:pt x="721" y="22"/>
                    <a:pt x="721" y="23"/>
                    <a:pt x="721" y="24"/>
                  </a:cubicBezTo>
                  <a:cubicBezTo>
                    <a:pt x="721" y="26"/>
                    <a:pt x="721" y="26"/>
                    <a:pt x="721" y="26"/>
                  </a:cubicBezTo>
                  <a:cubicBezTo>
                    <a:pt x="721" y="27"/>
                    <a:pt x="721" y="28"/>
                    <a:pt x="720" y="29"/>
                  </a:cubicBezTo>
                  <a:cubicBezTo>
                    <a:pt x="720" y="29"/>
                    <a:pt x="719" y="29"/>
                    <a:pt x="718" y="29"/>
                  </a:cubicBezTo>
                  <a:cubicBezTo>
                    <a:pt x="717" y="29"/>
                    <a:pt x="717" y="29"/>
                    <a:pt x="716" y="29"/>
                  </a:cubicBezTo>
                  <a:cubicBezTo>
                    <a:pt x="716" y="28"/>
                    <a:pt x="715" y="27"/>
                    <a:pt x="715" y="26"/>
                  </a:cubicBezTo>
                  <a:cubicBezTo>
                    <a:pt x="715" y="24"/>
                    <a:pt x="717" y="22"/>
                    <a:pt x="719" y="20"/>
                  </a:cubicBezTo>
                  <a:cubicBezTo>
                    <a:pt x="721" y="18"/>
                    <a:pt x="724" y="17"/>
                    <a:pt x="727" y="17"/>
                  </a:cubicBezTo>
                  <a:cubicBezTo>
                    <a:pt x="730" y="17"/>
                    <a:pt x="733" y="17"/>
                    <a:pt x="735" y="19"/>
                  </a:cubicBezTo>
                  <a:cubicBezTo>
                    <a:pt x="736" y="19"/>
                    <a:pt x="737" y="21"/>
                    <a:pt x="738" y="22"/>
                  </a:cubicBezTo>
                  <a:cubicBezTo>
                    <a:pt x="738" y="23"/>
                    <a:pt x="739" y="25"/>
                    <a:pt x="739" y="29"/>
                  </a:cubicBezTo>
                  <a:cubicBezTo>
                    <a:pt x="739" y="40"/>
                    <a:pt x="739" y="40"/>
                    <a:pt x="739" y="40"/>
                  </a:cubicBezTo>
                  <a:cubicBezTo>
                    <a:pt x="739" y="43"/>
                    <a:pt x="739" y="45"/>
                    <a:pt x="739" y="46"/>
                  </a:cubicBezTo>
                  <a:cubicBezTo>
                    <a:pt x="739" y="47"/>
                    <a:pt x="739" y="47"/>
                    <a:pt x="739" y="48"/>
                  </a:cubicBezTo>
                  <a:cubicBezTo>
                    <a:pt x="739" y="48"/>
                    <a:pt x="739" y="48"/>
                    <a:pt x="740" y="48"/>
                  </a:cubicBezTo>
                  <a:cubicBezTo>
                    <a:pt x="740" y="48"/>
                    <a:pt x="741" y="48"/>
                    <a:pt x="741" y="48"/>
                  </a:cubicBezTo>
                  <a:cubicBezTo>
                    <a:pt x="741" y="47"/>
                    <a:pt x="743" y="47"/>
                    <a:pt x="744" y="45"/>
                  </a:cubicBezTo>
                  <a:cubicBezTo>
                    <a:pt x="744" y="47"/>
                    <a:pt x="744" y="47"/>
                    <a:pt x="744" y="47"/>
                  </a:cubicBezTo>
                  <a:cubicBezTo>
                    <a:pt x="741" y="51"/>
                    <a:pt x="739" y="53"/>
                    <a:pt x="736" y="53"/>
                  </a:cubicBezTo>
                  <a:cubicBezTo>
                    <a:pt x="735" y="53"/>
                    <a:pt x="734" y="52"/>
                    <a:pt x="733" y="51"/>
                  </a:cubicBezTo>
                  <a:cubicBezTo>
                    <a:pt x="732" y="51"/>
                    <a:pt x="731" y="50"/>
                    <a:pt x="731" y="48"/>
                  </a:cubicBezTo>
                  <a:close/>
                  <a:moveTo>
                    <a:pt x="731" y="45"/>
                  </a:moveTo>
                  <a:cubicBezTo>
                    <a:pt x="731" y="33"/>
                    <a:pt x="731" y="33"/>
                    <a:pt x="731" y="33"/>
                  </a:cubicBezTo>
                  <a:cubicBezTo>
                    <a:pt x="728" y="34"/>
                    <a:pt x="725" y="35"/>
                    <a:pt x="725" y="36"/>
                  </a:cubicBezTo>
                  <a:cubicBezTo>
                    <a:pt x="723" y="37"/>
                    <a:pt x="721" y="38"/>
                    <a:pt x="721" y="39"/>
                  </a:cubicBezTo>
                  <a:cubicBezTo>
                    <a:pt x="720" y="41"/>
                    <a:pt x="719" y="42"/>
                    <a:pt x="719" y="43"/>
                  </a:cubicBezTo>
                  <a:cubicBezTo>
                    <a:pt x="719" y="45"/>
                    <a:pt x="720" y="47"/>
                    <a:pt x="721" y="48"/>
                  </a:cubicBezTo>
                  <a:cubicBezTo>
                    <a:pt x="722" y="49"/>
                    <a:pt x="723" y="49"/>
                    <a:pt x="725" y="49"/>
                  </a:cubicBezTo>
                  <a:cubicBezTo>
                    <a:pt x="726" y="49"/>
                    <a:pt x="729" y="48"/>
                    <a:pt x="731" y="45"/>
                  </a:cubicBezTo>
                  <a:close/>
                  <a:moveTo>
                    <a:pt x="759" y="25"/>
                  </a:moveTo>
                  <a:cubicBezTo>
                    <a:pt x="763" y="20"/>
                    <a:pt x="766" y="18"/>
                    <a:pt x="769" y="18"/>
                  </a:cubicBezTo>
                  <a:cubicBezTo>
                    <a:pt x="771" y="18"/>
                    <a:pt x="773" y="18"/>
                    <a:pt x="774" y="19"/>
                  </a:cubicBezTo>
                  <a:cubicBezTo>
                    <a:pt x="775" y="20"/>
                    <a:pt x="777" y="21"/>
                    <a:pt x="777" y="23"/>
                  </a:cubicBezTo>
                  <a:cubicBezTo>
                    <a:pt x="778" y="25"/>
                    <a:pt x="778" y="27"/>
                    <a:pt x="778" y="30"/>
                  </a:cubicBezTo>
                  <a:cubicBezTo>
                    <a:pt x="778" y="45"/>
                    <a:pt x="778" y="45"/>
                    <a:pt x="778" y="45"/>
                  </a:cubicBezTo>
                  <a:cubicBezTo>
                    <a:pt x="778" y="47"/>
                    <a:pt x="778" y="48"/>
                    <a:pt x="779" y="49"/>
                  </a:cubicBezTo>
                  <a:cubicBezTo>
                    <a:pt x="779" y="50"/>
                    <a:pt x="779" y="50"/>
                    <a:pt x="780" y="51"/>
                  </a:cubicBezTo>
                  <a:cubicBezTo>
                    <a:pt x="780" y="51"/>
                    <a:pt x="781" y="51"/>
                    <a:pt x="783" y="51"/>
                  </a:cubicBezTo>
                  <a:cubicBezTo>
                    <a:pt x="783" y="52"/>
                    <a:pt x="783" y="52"/>
                    <a:pt x="783" y="52"/>
                  </a:cubicBezTo>
                  <a:cubicBezTo>
                    <a:pt x="767" y="52"/>
                    <a:pt x="767" y="52"/>
                    <a:pt x="767" y="52"/>
                  </a:cubicBezTo>
                  <a:cubicBezTo>
                    <a:pt x="767" y="51"/>
                    <a:pt x="767" y="51"/>
                    <a:pt x="767" y="51"/>
                  </a:cubicBezTo>
                  <a:cubicBezTo>
                    <a:pt x="768" y="51"/>
                    <a:pt x="768" y="51"/>
                    <a:pt x="768" y="51"/>
                  </a:cubicBezTo>
                  <a:cubicBezTo>
                    <a:pt x="769" y="51"/>
                    <a:pt x="770" y="51"/>
                    <a:pt x="771" y="50"/>
                  </a:cubicBezTo>
                  <a:cubicBezTo>
                    <a:pt x="772" y="50"/>
                    <a:pt x="772" y="49"/>
                    <a:pt x="772" y="48"/>
                  </a:cubicBezTo>
                  <a:cubicBezTo>
                    <a:pt x="772" y="48"/>
                    <a:pt x="772" y="47"/>
                    <a:pt x="772" y="45"/>
                  </a:cubicBezTo>
                  <a:cubicBezTo>
                    <a:pt x="772" y="31"/>
                    <a:pt x="772" y="31"/>
                    <a:pt x="772" y="31"/>
                  </a:cubicBezTo>
                  <a:cubicBezTo>
                    <a:pt x="772" y="27"/>
                    <a:pt x="772" y="25"/>
                    <a:pt x="771" y="24"/>
                  </a:cubicBezTo>
                  <a:cubicBezTo>
                    <a:pt x="770" y="23"/>
                    <a:pt x="769" y="22"/>
                    <a:pt x="767" y="22"/>
                  </a:cubicBezTo>
                  <a:cubicBezTo>
                    <a:pt x="764" y="22"/>
                    <a:pt x="761" y="23"/>
                    <a:pt x="759" y="27"/>
                  </a:cubicBezTo>
                  <a:cubicBezTo>
                    <a:pt x="759" y="45"/>
                    <a:pt x="759" y="45"/>
                    <a:pt x="759" y="45"/>
                  </a:cubicBezTo>
                  <a:cubicBezTo>
                    <a:pt x="759" y="47"/>
                    <a:pt x="759" y="48"/>
                    <a:pt x="759" y="49"/>
                  </a:cubicBezTo>
                  <a:cubicBezTo>
                    <a:pt x="759" y="50"/>
                    <a:pt x="760" y="50"/>
                    <a:pt x="760" y="51"/>
                  </a:cubicBezTo>
                  <a:cubicBezTo>
                    <a:pt x="761" y="51"/>
                    <a:pt x="762" y="51"/>
                    <a:pt x="764" y="51"/>
                  </a:cubicBezTo>
                  <a:cubicBezTo>
                    <a:pt x="764" y="52"/>
                    <a:pt x="764" y="52"/>
                    <a:pt x="764" y="52"/>
                  </a:cubicBezTo>
                  <a:cubicBezTo>
                    <a:pt x="748" y="52"/>
                    <a:pt x="748" y="52"/>
                    <a:pt x="748" y="52"/>
                  </a:cubicBezTo>
                  <a:cubicBezTo>
                    <a:pt x="748" y="51"/>
                    <a:pt x="748" y="51"/>
                    <a:pt x="748" y="51"/>
                  </a:cubicBezTo>
                  <a:cubicBezTo>
                    <a:pt x="749" y="51"/>
                    <a:pt x="749" y="51"/>
                    <a:pt x="749" y="51"/>
                  </a:cubicBezTo>
                  <a:cubicBezTo>
                    <a:pt x="750" y="51"/>
                    <a:pt x="751" y="51"/>
                    <a:pt x="752" y="50"/>
                  </a:cubicBezTo>
                  <a:cubicBezTo>
                    <a:pt x="752" y="49"/>
                    <a:pt x="753" y="47"/>
                    <a:pt x="753" y="45"/>
                  </a:cubicBezTo>
                  <a:cubicBezTo>
                    <a:pt x="753" y="32"/>
                    <a:pt x="753" y="32"/>
                    <a:pt x="753" y="32"/>
                  </a:cubicBezTo>
                  <a:cubicBezTo>
                    <a:pt x="753" y="28"/>
                    <a:pt x="753" y="25"/>
                    <a:pt x="752" y="24"/>
                  </a:cubicBezTo>
                  <a:cubicBezTo>
                    <a:pt x="752" y="23"/>
                    <a:pt x="752" y="23"/>
                    <a:pt x="751" y="22"/>
                  </a:cubicBezTo>
                  <a:cubicBezTo>
                    <a:pt x="751" y="22"/>
                    <a:pt x="751" y="22"/>
                    <a:pt x="750" y="22"/>
                  </a:cubicBezTo>
                  <a:cubicBezTo>
                    <a:pt x="749" y="22"/>
                    <a:pt x="748" y="22"/>
                    <a:pt x="747" y="22"/>
                  </a:cubicBezTo>
                  <a:cubicBezTo>
                    <a:pt x="747" y="21"/>
                    <a:pt x="747" y="21"/>
                    <a:pt x="747" y="21"/>
                  </a:cubicBezTo>
                  <a:cubicBezTo>
                    <a:pt x="757" y="17"/>
                    <a:pt x="757" y="17"/>
                    <a:pt x="757" y="17"/>
                  </a:cubicBezTo>
                  <a:cubicBezTo>
                    <a:pt x="759" y="17"/>
                    <a:pt x="759" y="17"/>
                    <a:pt x="759" y="17"/>
                  </a:cubicBezTo>
                  <a:cubicBezTo>
                    <a:pt x="759" y="25"/>
                    <a:pt x="759" y="25"/>
                    <a:pt x="759" y="25"/>
                  </a:cubicBezTo>
                  <a:close/>
                  <a:moveTo>
                    <a:pt x="812" y="49"/>
                  </a:moveTo>
                  <a:cubicBezTo>
                    <a:pt x="811" y="51"/>
                    <a:pt x="809" y="52"/>
                    <a:pt x="807" y="53"/>
                  </a:cubicBezTo>
                  <a:cubicBezTo>
                    <a:pt x="806" y="53"/>
                    <a:pt x="804" y="54"/>
                    <a:pt x="803" y="54"/>
                  </a:cubicBezTo>
                  <a:cubicBezTo>
                    <a:pt x="799" y="54"/>
                    <a:pt x="796" y="52"/>
                    <a:pt x="793" y="49"/>
                  </a:cubicBezTo>
                  <a:cubicBezTo>
                    <a:pt x="791" y="46"/>
                    <a:pt x="789" y="42"/>
                    <a:pt x="789" y="37"/>
                  </a:cubicBezTo>
                  <a:cubicBezTo>
                    <a:pt x="789" y="32"/>
                    <a:pt x="791" y="28"/>
                    <a:pt x="794" y="24"/>
                  </a:cubicBezTo>
                  <a:cubicBezTo>
                    <a:pt x="797" y="20"/>
                    <a:pt x="801" y="18"/>
                    <a:pt x="805" y="18"/>
                  </a:cubicBezTo>
                  <a:cubicBezTo>
                    <a:pt x="808" y="18"/>
                    <a:pt x="810" y="19"/>
                    <a:pt x="812" y="21"/>
                  </a:cubicBezTo>
                  <a:cubicBezTo>
                    <a:pt x="812" y="14"/>
                    <a:pt x="812" y="14"/>
                    <a:pt x="812" y="14"/>
                  </a:cubicBezTo>
                  <a:cubicBezTo>
                    <a:pt x="812" y="10"/>
                    <a:pt x="812" y="8"/>
                    <a:pt x="812" y="7"/>
                  </a:cubicBezTo>
                  <a:cubicBezTo>
                    <a:pt x="812" y="6"/>
                    <a:pt x="811" y="5"/>
                    <a:pt x="811" y="5"/>
                  </a:cubicBezTo>
                  <a:cubicBezTo>
                    <a:pt x="811" y="5"/>
                    <a:pt x="810" y="5"/>
                    <a:pt x="809" y="5"/>
                  </a:cubicBezTo>
                  <a:cubicBezTo>
                    <a:pt x="809" y="5"/>
                    <a:pt x="808" y="5"/>
                    <a:pt x="807" y="5"/>
                  </a:cubicBezTo>
                  <a:cubicBezTo>
                    <a:pt x="807" y="4"/>
                    <a:pt x="807" y="4"/>
                    <a:pt x="807" y="4"/>
                  </a:cubicBezTo>
                  <a:cubicBezTo>
                    <a:pt x="816" y="0"/>
                    <a:pt x="816" y="0"/>
                    <a:pt x="816" y="0"/>
                  </a:cubicBezTo>
                  <a:cubicBezTo>
                    <a:pt x="818" y="0"/>
                    <a:pt x="818" y="0"/>
                    <a:pt x="818" y="0"/>
                  </a:cubicBezTo>
                  <a:cubicBezTo>
                    <a:pt x="818" y="39"/>
                    <a:pt x="818" y="39"/>
                    <a:pt x="818" y="39"/>
                  </a:cubicBezTo>
                  <a:cubicBezTo>
                    <a:pt x="818" y="43"/>
                    <a:pt x="818" y="45"/>
                    <a:pt x="818" y="46"/>
                  </a:cubicBezTo>
                  <a:cubicBezTo>
                    <a:pt x="818" y="47"/>
                    <a:pt x="819" y="48"/>
                    <a:pt x="819" y="48"/>
                  </a:cubicBezTo>
                  <a:cubicBezTo>
                    <a:pt x="819" y="49"/>
                    <a:pt x="820" y="49"/>
                    <a:pt x="820" y="49"/>
                  </a:cubicBezTo>
                  <a:cubicBezTo>
                    <a:pt x="821" y="49"/>
                    <a:pt x="822" y="48"/>
                    <a:pt x="823" y="48"/>
                  </a:cubicBezTo>
                  <a:cubicBezTo>
                    <a:pt x="823" y="49"/>
                    <a:pt x="823" y="49"/>
                    <a:pt x="823" y="49"/>
                  </a:cubicBezTo>
                  <a:cubicBezTo>
                    <a:pt x="813" y="53"/>
                    <a:pt x="813" y="53"/>
                    <a:pt x="813" y="53"/>
                  </a:cubicBezTo>
                  <a:cubicBezTo>
                    <a:pt x="812" y="53"/>
                    <a:pt x="812" y="53"/>
                    <a:pt x="812" y="53"/>
                  </a:cubicBezTo>
                  <a:cubicBezTo>
                    <a:pt x="812" y="49"/>
                    <a:pt x="812" y="49"/>
                    <a:pt x="812" y="49"/>
                  </a:cubicBezTo>
                  <a:close/>
                  <a:moveTo>
                    <a:pt x="812" y="46"/>
                  </a:moveTo>
                  <a:cubicBezTo>
                    <a:pt x="812" y="29"/>
                    <a:pt x="812" y="29"/>
                    <a:pt x="812" y="29"/>
                  </a:cubicBezTo>
                  <a:cubicBezTo>
                    <a:pt x="812" y="27"/>
                    <a:pt x="812" y="25"/>
                    <a:pt x="811" y="24"/>
                  </a:cubicBezTo>
                  <a:cubicBezTo>
                    <a:pt x="810" y="23"/>
                    <a:pt x="809" y="22"/>
                    <a:pt x="808" y="21"/>
                  </a:cubicBezTo>
                  <a:cubicBezTo>
                    <a:pt x="807" y="20"/>
                    <a:pt x="806" y="20"/>
                    <a:pt x="805" y="20"/>
                  </a:cubicBezTo>
                  <a:cubicBezTo>
                    <a:pt x="803" y="20"/>
                    <a:pt x="801" y="21"/>
                    <a:pt x="799" y="23"/>
                  </a:cubicBezTo>
                  <a:cubicBezTo>
                    <a:pt x="797" y="25"/>
                    <a:pt x="796" y="29"/>
                    <a:pt x="796" y="34"/>
                  </a:cubicBezTo>
                  <a:cubicBezTo>
                    <a:pt x="796" y="39"/>
                    <a:pt x="797" y="43"/>
                    <a:pt x="799" y="45"/>
                  </a:cubicBezTo>
                  <a:cubicBezTo>
                    <a:pt x="801" y="48"/>
                    <a:pt x="803" y="49"/>
                    <a:pt x="806" y="49"/>
                  </a:cubicBezTo>
                  <a:cubicBezTo>
                    <a:pt x="808" y="50"/>
                    <a:pt x="810" y="49"/>
                    <a:pt x="812" y="46"/>
                  </a:cubicBezTo>
                  <a:close/>
                  <a:moveTo>
                    <a:pt x="883" y="3"/>
                  </a:moveTo>
                  <a:cubicBezTo>
                    <a:pt x="883" y="14"/>
                    <a:pt x="883" y="14"/>
                    <a:pt x="883" y="14"/>
                  </a:cubicBezTo>
                  <a:cubicBezTo>
                    <a:pt x="882" y="14"/>
                    <a:pt x="882" y="14"/>
                    <a:pt x="882" y="14"/>
                  </a:cubicBezTo>
                  <a:cubicBezTo>
                    <a:pt x="882" y="12"/>
                    <a:pt x="881" y="11"/>
                    <a:pt x="881" y="10"/>
                  </a:cubicBezTo>
                  <a:cubicBezTo>
                    <a:pt x="880" y="8"/>
                    <a:pt x="879" y="7"/>
                    <a:pt x="878" y="7"/>
                  </a:cubicBezTo>
                  <a:cubicBezTo>
                    <a:pt x="877" y="6"/>
                    <a:pt x="875" y="5"/>
                    <a:pt x="873" y="5"/>
                  </a:cubicBezTo>
                  <a:cubicBezTo>
                    <a:pt x="867" y="5"/>
                    <a:pt x="867" y="5"/>
                    <a:pt x="867" y="5"/>
                  </a:cubicBezTo>
                  <a:cubicBezTo>
                    <a:pt x="867" y="44"/>
                    <a:pt x="867" y="44"/>
                    <a:pt x="867" y="44"/>
                  </a:cubicBezTo>
                  <a:cubicBezTo>
                    <a:pt x="867" y="47"/>
                    <a:pt x="867" y="49"/>
                    <a:pt x="867" y="49"/>
                  </a:cubicBezTo>
                  <a:cubicBezTo>
                    <a:pt x="868" y="51"/>
                    <a:pt x="870" y="51"/>
                    <a:pt x="871" y="51"/>
                  </a:cubicBezTo>
                  <a:cubicBezTo>
                    <a:pt x="873" y="51"/>
                    <a:pt x="873" y="51"/>
                    <a:pt x="873" y="51"/>
                  </a:cubicBezTo>
                  <a:cubicBezTo>
                    <a:pt x="873" y="52"/>
                    <a:pt x="873" y="52"/>
                    <a:pt x="873" y="52"/>
                  </a:cubicBezTo>
                  <a:cubicBezTo>
                    <a:pt x="853" y="52"/>
                    <a:pt x="853" y="52"/>
                    <a:pt x="853" y="52"/>
                  </a:cubicBezTo>
                  <a:cubicBezTo>
                    <a:pt x="853" y="51"/>
                    <a:pt x="853" y="51"/>
                    <a:pt x="853" y="51"/>
                  </a:cubicBezTo>
                  <a:cubicBezTo>
                    <a:pt x="854" y="51"/>
                    <a:pt x="854" y="51"/>
                    <a:pt x="854" y="51"/>
                  </a:cubicBezTo>
                  <a:cubicBezTo>
                    <a:pt x="856" y="51"/>
                    <a:pt x="858" y="50"/>
                    <a:pt x="859" y="49"/>
                  </a:cubicBezTo>
                  <a:cubicBezTo>
                    <a:pt x="859" y="48"/>
                    <a:pt x="859" y="47"/>
                    <a:pt x="859" y="43"/>
                  </a:cubicBezTo>
                  <a:cubicBezTo>
                    <a:pt x="859" y="5"/>
                    <a:pt x="859" y="5"/>
                    <a:pt x="859" y="5"/>
                  </a:cubicBezTo>
                  <a:cubicBezTo>
                    <a:pt x="853" y="5"/>
                    <a:pt x="853" y="5"/>
                    <a:pt x="853" y="5"/>
                  </a:cubicBezTo>
                  <a:cubicBezTo>
                    <a:pt x="851" y="5"/>
                    <a:pt x="849" y="5"/>
                    <a:pt x="849" y="6"/>
                  </a:cubicBezTo>
                  <a:cubicBezTo>
                    <a:pt x="847" y="6"/>
                    <a:pt x="846" y="7"/>
                    <a:pt x="845" y="9"/>
                  </a:cubicBezTo>
                  <a:cubicBezTo>
                    <a:pt x="845" y="10"/>
                    <a:pt x="844" y="12"/>
                    <a:pt x="844" y="14"/>
                  </a:cubicBezTo>
                  <a:cubicBezTo>
                    <a:pt x="843" y="14"/>
                    <a:pt x="843" y="14"/>
                    <a:pt x="843" y="14"/>
                  </a:cubicBezTo>
                  <a:cubicBezTo>
                    <a:pt x="843" y="3"/>
                    <a:pt x="843" y="3"/>
                    <a:pt x="843" y="3"/>
                  </a:cubicBezTo>
                  <a:cubicBezTo>
                    <a:pt x="883" y="3"/>
                    <a:pt x="883" y="3"/>
                    <a:pt x="883" y="3"/>
                  </a:cubicBezTo>
                  <a:close/>
                  <a:moveTo>
                    <a:pt x="891" y="31"/>
                  </a:moveTo>
                  <a:cubicBezTo>
                    <a:pt x="891" y="37"/>
                    <a:pt x="893" y="40"/>
                    <a:pt x="895" y="43"/>
                  </a:cubicBezTo>
                  <a:cubicBezTo>
                    <a:pt x="897" y="46"/>
                    <a:pt x="900" y="48"/>
                    <a:pt x="903" y="48"/>
                  </a:cubicBezTo>
                  <a:cubicBezTo>
                    <a:pt x="905" y="48"/>
                    <a:pt x="907" y="47"/>
                    <a:pt x="909" y="46"/>
                  </a:cubicBezTo>
                  <a:cubicBezTo>
                    <a:pt x="911" y="45"/>
                    <a:pt x="912" y="43"/>
                    <a:pt x="913" y="39"/>
                  </a:cubicBezTo>
                  <a:cubicBezTo>
                    <a:pt x="914" y="40"/>
                    <a:pt x="914" y="40"/>
                    <a:pt x="914" y="40"/>
                  </a:cubicBezTo>
                  <a:cubicBezTo>
                    <a:pt x="914" y="43"/>
                    <a:pt x="912" y="47"/>
                    <a:pt x="910" y="49"/>
                  </a:cubicBezTo>
                  <a:cubicBezTo>
                    <a:pt x="907" y="52"/>
                    <a:pt x="904" y="53"/>
                    <a:pt x="901" y="53"/>
                  </a:cubicBezTo>
                  <a:cubicBezTo>
                    <a:pt x="897" y="53"/>
                    <a:pt x="893" y="52"/>
                    <a:pt x="891" y="49"/>
                  </a:cubicBezTo>
                  <a:cubicBezTo>
                    <a:pt x="888" y="45"/>
                    <a:pt x="887" y="41"/>
                    <a:pt x="887" y="36"/>
                  </a:cubicBezTo>
                  <a:cubicBezTo>
                    <a:pt x="887" y="30"/>
                    <a:pt x="888" y="25"/>
                    <a:pt x="891" y="22"/>
                  </a:cubicBezTo>
                  <a:cubicBezTo>
                    <a:pt x="894" y="19"/>
                    <a:pt x="897" y="17"/>
                    <a:pt x="902" y="17"/>
                  </a:cubicBezTo>
                  <a:cubicBezTo>
                    <a:pt x="905" y="17"/>
                    <a:pt x="909" y="19"/>
                    <a:pt x="911" y="21"/>
                  </a:cubicBezTo>
                  <a:cubicBezTo>
                    <a:pt x="913" y="23"/>
                    <a:pt x="915" y="27"/>
                    <a:pt x="915" y="31"/>
                  </a:cubicBezTo>
                  <a:cubicBezTo>
                    <a:pt x="891" y="31"/>
                    <a:pt x="891" y="31"/>
                    <a:pt x="891" y="31"/>
                  </a:cubicBezTo>
                  <a:close/>
                  <a:moveTo>
                    <a:pt x="891" y="29"/>
                  </a:moveTo>
                  <a:cubicBezTo>
                    <a:pt x="907" y="29"/>
                    <a:pt x="907" y="29"/>
                    <a:pt x="907" y="29"/>
                  </a:cubicBezTo>
                  <a:cubicBezTo>
                    <a:pt x="907" y="27"/>
                    <a:pt x="906" y="26"/>
                    <a:pt x="906" y="25"/>
                  </a:cubicBezTo>
                  <a:cubicBezTo>
                    <a:pt x="905" y="24"/>
                    <a:pt x="904" y="23"/>
                    <a:pt x="903" y="22"/>
                  </a:cubicBezTo>
                  <a:cubicBezTo>
                    <a:pt x="902" y="21"/>
                    <a:pt x="901" y="21"/>
                    <a:pt x="899" y="21"/>
                  </a:cubicBezTo>
                  <a:cubicBezTo>
                    <a:pt x="897" y="21"/>
                    <a:pt x="896" y="21"/>
                    <a:pt x="894" y="23"/>
                  </a:cubicBezTo>
                  <a:cubicBezTo>
                    <a:pt x="893" y="24"/>
                    <a:pt x="892" y="27"/>
                    <a:pt x="891" y="29"/>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36" name="Freeform 35"/>
            <p:cNvSpPr>
              <a:spLocks noEditPoints="1"/>
            </p:cNvSpPr>
            <p:nvPr userDrawn="1"/>
          </p:nvSpPr>
          <p:spPr bwMode="auto">
            <a:xfrm>
              <a:off x="10679175" y="4943779"/>
              <a:ext cx="873125" cy="103188"/>
            </a:xfrm>
            <a:custGeom>
              <a:avLst/>
              <a:gdLst>
                <a:gd name="T0" fmla="*/ 23 w 586"/>
                <a:gd name="T1" fmla="*/ 21 h 69"/>
                <a:gd name="T2" fmla="*/ 8 w 586"/>
                <a:gd name="T3" fmla="*/ 24 h 69"/>
                <a:gd name="T4" fmla="*/ 45 w 586"/>
                <a:gd name="T5" fmla="*/ 26 h 69"/>
                <a:gd name="T6" fmla="*/ 66 w 586"/>
                <a:gd name="T7" fmla="*/ 52 h 69"/>
                <a:gd name="T8" fmla="*/ 58 w 586"/>
                <a:gd name="T9" fmla="*/ 46 h 69"/>
                <a:gd name="T10" fmla="*/ 46 w 586"/>
                <a:gd name="T11" fmla="*/ 50 h 69"/>
                <a:gd name="T12" fmla="*/ 40 w 586"/>
                <a:gd name="T13" fmla="*/ 46 h 69"/>
                <a:gd name="T14" fmla="*/ 45 w 586"/>
                <a:gd name="T15" fmla="*/ 1 h 69"/>
                <a:gd name="T16" fmla="*/ 106 w 586"/>
                <a:gd name="T17" fmla="*/ 52 h 69"/>
                <a:gd name="T18" fmla="*/ 98 w 586"/>
                <a:gd name="T19" fmla="*/ 46 h 69"/>
                <a:gd name="T20" fmla="*/ 90 w 586"/>
                <a:gd name="T21" fmla="*/ 52 h 69"/>
                <a:gd name="T22" fmla="*/ 78 w 586"/>
                <a:gd name="T23" fmla="*/ 25 h 69"/>
                <a:gd name="T24" fmla="*/ 132 w 586"/>
                <a:gd name="T25" fmla="*/ 19 h 69"/>
                <a:gd name="T26" fmla="*/ 118 w 586"/>
                <a:gd name="T27" fmla="*/ 28 h 69"/>
                <a:gd name="T28" fmla="*/ 133 w 586"/>
                <a:gd name="T29" fmla="*/ 52 h 69"/>
                <a:gd name="T30" fmla="*/ 169 w 586"/>
                <a:gd name="T31" fmla="*/ 52 h 69"/>
                <a:gd name="T32" fmla="*/ 161 w 586"/>
                <a:gd name="T33" fmla="*/ 15 h 69"/>
                <a:gd name="T34" fmla="*/ 167 w 586"/>
                <a:gd name="T35" fmla="*/ 1 h 69"/>
                <a:gd name="T36" fmla="*/ 181 w 586"/>
                <a:gd name="T37" fmla="*/ 38 h 69"/>
                <a:gd name="T38" fmla="*/ 189 w 586"/>
                <a:gd name="T39" fmla="*/ 47 h 69"/>
                <a:gd name="T40" fmla="*/ 222 w 586"/>
                <a:gd name="T41" fmla="*/ 31 h 69"/>
                <a:gd name="T42" fmla="*/ 252 w 586"/>
                <a:gd name="T43" fmla="*/ 24 h 69"/>
                <a:gd name="T44" fmla="*/ 228 w 586"/>
                <a:gd name="T45" fmla="*/ 44 h 69"/>
                <a:gd name="T46" fmla="*/ 249 w 586"/>
                <a:gd name="T47" fmla="*/ 64 h 69"/>
                <a:gd name="T48" fmla="*/ 223 w 586"/>
                <a:gd name="T49" fmla="*/ 48 h 69"/>
                <a:gd name="T50" fmla="*/ 240 w 586"/>
                <a:gd name="T51" fmla="*/ 39 h 69"/>
                <a:gd name="T52" fmla="*/ 238 w 586"/>
                <a:gd name="T53" fmla="*/ 66 h 69"/>
                <a:gd name="T54" fmla="*/ 274 w 586"/>
                <a:gd name="T55" fmla="*/ 21 h 69"/>
                <a:gd name="T56" fmla="*/ 286 w 586"/>
                <a:gd name="T57" fmla="*/ 21 h 69"/>
                <a:gd name="T58" fmla="*/ 290 w 586"/>
                <a:gd name="T59" fmla="*/ 25 h 69"/>
                <a:gd name="T60" fmla="*/ 267 w 586"/>
                <a:gd name="T61" fmla="*/ 62 h 69"/>
                <a:gd name="T62" fmla="*/ 258 w 586"/>
                <a:gd name="T63" fmla="*/ 20 h 69"/>
                <a:gd name="T64" fmla="*/ 319 w 586"/>
                <a:gd name="T65" fmla="*/ 49 h 69"/>
                <a:gd name="T66" fmla="*/ 322 w 586"/>
                <a:gd name="T67" fmla="*/ 34 h 69"/>
                <a:gd name="T68" fmla="*/ 368 w 586"/>
                <a:gd name="T69" fmla="*/ 45 h 69"/>
                <a:gd name="T70" fmla="*/ 360 w 586"/>
                <a:gd name="T71" fmla="*/ 52 h 69"/>
                <a:gd name="T72" fmla="*/ 364 w 586"/>
                <a:gd name="T73" fmla="*/ 8 h 69"/>
                <a:gd name="T74" fmla="*/ 378 w 586"/>
                <a:gd name="T75" fmla="*/ 6 h 69"/>
                <a:gd name="T76" fmla="*/ 377 w 586"/>
                <a:gd name="T77" fmla="*/ 22 h 69"/>
                <a:gd name="T78" fmla="*/ 408 w 586"/>
                <a:gd name="T79" fmla="*/ 16 h 69"/>
                <a:gd name="T80" fmla="*/ 433 w 586"/>
                <a:gd name="T81" fmla="*/ 52 h 69"/>
                <a:gd name="T82" fmla="*/ 435 w 586"/>
                <a:gd name="T83" fmla="*/ 6 h 69"/>
                <a:gd name="T84" fmla="*/ 476 w 586"/>
                <a:gd name="T85" fmla="*/ 20 h 69"/>
                <a:gd name="T86" fmla="*/ 468 w 586"/>
                <a:gd name="T87" fmla="*/ 54 h 69"/>
                <a:gd name="T88" fmla="*/ 472 w 586"/>
                <a:gd name="T89" fmla="*/ 24 h 69"/>
                <a:gd name="T90" fmla="*/ 466 w 586"/>
                <a:gd name="T91" fmla="*/ 54 h 69"/>
                <a:gd name="T92" fmla="*/ 454 w 586"/>
                <a:gd name="T93" fmla="*/ 6 h 69"/>
                <a:gd name="T94" fmla="*/ 502 w 586"/>
                <a:gd name="T95" fmla="*/ 5 h 69"/>
                <a:gd name="T96" fmla="*/ 502 w 586"/>
                <a:gd name="T97" fmla="*/ 46 h 69"/>
                <a:gd name="T98" fmla="*/ 495 w 586"/>
                <a:gd name="T99" fmla="*/ 50 h 69"/>
                <a:gd name="T100" fmla="*/ 500 w 586"/>
                <a:gd name="T101" fmla="*/ 19 h 69"/>
                <a:gd name="T102" fmla="*/ 544 w 586"/>
                <a:gd name="T103" fmla="*/ 50 h 69"/>
                <a:gd name="T104" fmla="*/ 538 w 586"/>
                <a:gd name="T105" fmla="*/ 49 h 69"/>
                <a:gd name="T106" fmla="*/ 526 w 586"/>
                <a:gd name="T107" fmla="*/ 52 h 69"/>
                <a:gd name="T108" fmla="*/ 518 w 586"/>
                <a:gd name="T109" fmla="*/ 33 h 69"/>
                <a:gd name="T110" fmla="*/ 524 w 586"/>
                <a:gd name="T111" fmla="*/ 26 h 69"/>
                <a:gd name="T112" fmla="*/ 574 w 586"/>
                <a:gd name="T113" fmla="*/ 31 h 69"/>
                <a:gd name="T114" fmla="*/ 560 w 586"/>
                <a:gd name="T115" fmla="*/ 30 h 69"/>
                <a:gd name="T116" fmla="*/ 580 w 586"/>
                <a:gd name="T117" fmla="*/ 41 h 69"/>
                <a:gd name="T118" fmla="*/ 575 w 586"/>
                <a:gd name="T119" fmla="*/ 52 h 69"/>
                <a:gd name="T120" fmla="*/ 566 w 586"/>
                <a:gd name="T121" fmla="*/ 5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86" h="69">
                  <a:moveTo>
                    <a:pt x="27" y="41"/>
                  </a:moveTo>
                  <a:cubicBezTo>
                    <a:pt x="26" y="45"/>
                    <a:pt x="24" y="49"/>
                    <a:pt x="22" y="51"/>
                  </a:cubicBezTo>
                  <a:cubicBezTo>
                    <a:pt x="19" y="54"/>
                    <a:pt x="16" y="55"/>
                    <a:pt x="13" y="55"/>
                  </a:cubicBezTo>
                  <a:cubicBezTo>
                    <a:pt x="10" y="55"/>
                    <a:pt x="6" y="53"/>
                    <a:pt x="4" y="50"/>
                  </a:cubicBezTo>
                  <a:cubicBezTo>
                    <a:pt x="1" y="47"/>
                    <a:pt x="0" y="42"/>
                    <a:pt x="0" y="37"/>
                  </a:cubicBezTo>
                  <a:cubicBezTo>
                    <a:pt x="0" y="32"/>
                    <a:pt x="1" y="27"/>
                    <a:pt x="4" y="24"/>
                  </a:cubicBezTo>
                  <a:cubicBezTo>
                    <a:pt x="7" y="20"/>
                    <a:pt x="11" y="18"/>
                    <a:pt x="15" y="18"/>
                  </a:cubicBezTo>
                  <a:cubicBezTo>
                    <a:pt x="18" y="18"/>
                    <a:pt x="21" y="19"/>
                    <a:pt x="23" y="21"/>
                  </a:cubicBezTo>
                  <a:cubicBezTo>
                    <a:pt x="25" y="23"/>
                    <a:pt x="26" y="25"/>
                    <a:pt x="26" y="27"/>
                  </a:cubicBezTo>
                  <a:cubicBezTo>
                    <a:pt x="26" y="28"/>
                    <a:pt x="26" y="28"/>
                    <a:pt x="26" y="29"/>
                  </a:cubicBezTo>
                  <a:cubicBezTo>
                    <a:pt x="25" y="30"/>
                    <a:pt x="24" y="30"/>
                    <a:pt x="23" y="30"/>
                  </a:cubicBezTo>
                  <a:cubicBezTo>
                    <a:pt x="22" y="30"/>
                    <a:pt x="21" y="30"/>
                    <a:pt x="20" y="28"/>
                  </a:cubicBezTo>
                  <a:cubicBezTo>
                    <a:pt x="20" y="28"/>
                    <a:pt x="19" y="27"/>
                    <a:pt x="19" y="26"/>
                  </a:cubicBezTo>
                  <a:cubicBezTo>
                    <a:pt x="19" y="24"/>
                    <a:pt x="18" y="23"/>
                    <a:pt x="18" y="22"/>
                  </a:cubicBezTo>
                  <a:cubicBezTo>
                    <a:pt x="17" y="22"/>
                    <a:pt x="16" y="21"/>
                    <a:pt x="14" y="21"/>
                  </a:cubicBezTo>
                  <a:cubicBezTo>
                    <a:pt x="12" y="21"/>
                    <a:pt x="10" y="22"/>
                    <a:pt x="8" y="24"/>
                  </a:cubicBezTo>
                  <a:cubicBezTo>
                    <a:pt x="6" y="26"/>
                    <a:pt x="6" y="30"/>
                    <a:pt x="6" y="34"/>
                  </a:cubicBezTo>
                  <a:cubicBezTo>
                    <a:pt x="6" y="38"/>
                    <a:pt x="6" y="41"/>
                    <a:pt x="8" y="44"/>
                  </a:cubicBezTo>
                  <a:cubicBezTo>
                    <a:pt x="10" y="48"/>
                    <a:pt x="13" y="49"/>
                    <a:pt x="16" y="49"/>
                  </a:cubicBezTo>
                  <a:cubicBezTo>
                    <a:pt x="18" y="49"/>
                    <a:pt x="20" y="48"/>
                    <a:pt x="22" y="47"/>
                  </a:cubicBezTo>
                  <a:cubicBezTo>
                    <a:pt x="24" y="46"/>
                    <a:pt x="25" y="44"/>
                    <a:pt x="27" y="41"/>
                  </a:cubicBezTo>
                  <a:cubicBezTo>
                    <a:pt x="27" y="41"/>
                    <a:pt x="27" y="41"/>
                    <a:pt x="27" y="41"/>
                  </a:cubicBezTo>
                  <a:close/>
                  <a:moveTo>
                    <a:pt x="45" y="1"/>
                  </a:moveTo>
                  <a:cubicBezTo>
                    <a:pt x="45" y="26"/>
                    <a:pt x="45" y="26"/>
                    <a:pt x="45" y="26"/>
                  </a:cubicBezTo>
                  <a:cubicBezTo>
                    <a:pt x="48" y="22"/>
                    <a:pt x="50" y="21"/>
                    <a:pt x="51" y="20"/>
                  </a:cubicBezTo>
                  <a:cubicBezTo>
                    <a:pt x="53" y="19"/>
                    <a:pt x="54" y="18"/>
                    <a:pt x="56" y="18"/>
                  </a:cubicBezTo>
                  <a:cubicBezTo>
                    <a:pt x="58" y="18"/>
                    <a:pt x="60" y="19"/>
                    <a:pt x="61" y="20"/>
                  </a:cubicBezTo>
                  <a:cubicBezTo>
                    <a:pt x="62" y="21"/>
                    <a:pt x="63" y="23"/>
                    <a:pt x="64" y="25"/>
                  </a:cubicBezTo>
                  <a:cubicBezTo>
                    <a:pt x="64" y="27"/>
                    <a:pt x="64" y="30"/>
                    <a:pt x="64" y="34"/>
                  </a:cubicBezTo>
                  <a:cubicBezTo>
                    <a:pt x="64" y="46"/>
                    <a:pt x="64" y="46"/>
                    <a:pt x="64" y="46"/>
                  </a:cubicBezTo>
                  <a:cubicBezTo>
                    <a:pt x="64" y="48"/>
                    <a:pt x="64" y="50"/>
                    <a:pt x="65" y="50"/>
                  </a:cubicBezTo>
                  <a:cubicBezTo>
                    <a:pt x="65" y="51"/>
                    <a:pt x="66" y="52"/>
                    <a:pt x="66" y="52"/>
                  </a:cubicBezTo>
                  <a:cubicBezTo>
                    <a:pt x="66" y="52"/>
                    <a:pt x="68" y="52"/>
                    <a:pt x="69" y="52"/>
                  </a:cubicBezTo>
                  <a:cubicBezTo>
                    <a:pt x="69" y="54"/>
                    <a:pt x="69" y="54"/>
                    <a:pt x="69" y="54"/>
                  </a:cubicBezTo>
                  <a:cubicBezTo>
                    <a:pt x="53" y="54"/>
                    <a:pt x="53" y="54"/>
                    <a:pt x="53" y="54"/>
                  </a:cubicBezTo>
                  <a:cubicBezTo>
                    <a:pt x="53" y="52"/>
                    <a:pt x="53" y="52"/>
                    <a:pt x="53" y="52"/>
                  </a:cubicBezTo>
                  <a:cubicBezTo>
                    <a:pt x="54" y="52"/>
                    <a:pt x="54" y="52"/>
                    <a:pt x="54" y="52"/>
                  </a:cubicBezTo>
                  <a:cubicBezTo>
                    <a:pt x="56" y="52"/>
                    <a:pt x="56" y="52"/>
                    <a:pt x="57" y="52"/>
                  </a:cubicBezTo>
                  <a:cubicBezTo>
                    <a:pt x="58" y="51"/>
                    <a:pt x="58" y="50"/>
                    <a:pt x="58" y="50"/>
                  </a:cubicBezTo>
                  <a:cubicBezTo>
                    <a:pt x="58" y="49"/>
                    <a:pt x="58" y="48"/>
                    <a:pt x="58" y="46"/>
                  </a:cubicBezTo>
                  <a:cubicBezTo>
                    <a:pt x="58" y="34"/>
                    <a:pt x="58" y="34"/>
                    <a:pt x="58" y="34"/>
                  </a:cubicBezTo>
                  <a:cubicBezTo>
                    <a:pt x="58" y="30"/>
                    <a:pt x="58" y="28"/>
                    <a:pt x="58" y="27"/>
                  </a:cubicBezTo>
                  <a:cubicBezTo>
                    <a:pt x="58" y="26"/>
                    <a:pt x="57" y="25"/>
                    <a:pt x="56" y="24"/>
                  </a:cubicBezTo>
                  <a:cubicBezTo>
                    <a:pt x="56" y="24"/>
                    <a:pt x="55" y="23"/>
                    <a:pt x="54" y="23"/>
                  </a:cubicBezTo>
                  <a:cubicBezTo>
                    <a:pt x="52" y="23"/>
                    <a:pt x="51" y="24"/>
                    <a:pt x="50" y="24"/>
                  </a:cubicBezTo>
                  <a:cubicBezTo>
                    <a:pt x="49" y="25"/>
                    <a:pt x="47" y="26"/>
                    <a:pt x="46" y="28"/>
                  </a:cubicBezTo>
                  <a:cubicBezTo>
                    <a:pt x="46" y="46"/>
                    <a:pt x="46" y="46"/>
                    <a:pt x="46" y="46"/>
                  </a:cubicBezTo>
                  <a:cubicBezTo>
                    <a:pt x="46" y="48"/>
                    <a:pt x="46" y="50"/>
                    <a:pt x="46" y="50"/>
                  </a:cubicBezTo>
                  <a:cubicBezTo>
                    <a:pt x="46" y="51"/>
                    <a:pt x="47" y="52"/>
                    <a:pt x="47" y="52"/>
                  </a:cubicBezTo>
                  <a:cubicBezTo>
                    <a:pt x="48" y="52"/>
                    <a:pt x="49" y="52"/>
                    <a:pt x="51" y="52"/>
                  </a:cubicBezTo>
                  <a:cubicBezTo>
                    <a:pt x="51" y="54"/>
                    <a:pt x="51" y="54"/>
                    <a:pt x="51" y="54"/>
                  </a:cubicBezTo>
                  <a:cubicBezTo>
                    <a:pt x="34" y="54"/>
                    <a:pt x="34" y="54"/>
                    <a:pt x="34" y="54"/>
                  </a:cubicBezTo>
                  <a:cubicBezTo>
                    <a:pt x="34" y="52"/>
                    <a:pt x="34" y="52"/>
                    <a:pt x="34" y="52"/>
                  </a:cubicBezTo>
                  <a:cubicBezTo>
                    <a:pt x="36" y="52"/>
                    <a:pt x="37" y="52"/>
                    <a:pt x="38" y="52"/>
                  </a:cubicBezTo>
                  <a:cubicBezTo>
                    <a:pt x="38" y="51"/>
                    <a:pt x="39" y="51"/>
                    <a:pt x="39" y="50"/>
                  </a:cubicBezTo>
                  <a:cubicBezTo>
                    <a:pt x="40" y="49"/>
                    <a:pt x="40" y="48"/>
                    <a:pt x="40" y="46"/>
                  </a:cubicBezTo>
                  <a:cubicBezTo>
                    <a:pt x="40" y="15"/>
                    <a:pt x="40" y="15"/>
                    <a:pt x="40" y="15"/>
                  </a:cubicBezTo>
                  <a:cubicBezTo>
                    <a:pt x="40" y="11"/>
                    <a:pt x="40" y="8"/>
                    <a:pt x="39" y="8"/>
                  </a:cubicBezTo>
                  <a:cubicBezTo>
                    <a:pt x="39" y="7"/>
                    <a:pt x="39" y="6"/>
                    <a:pt x="38" y="6"/>
                  </a:cubicBezTo>
                  <a:cubicBezTo>
                    <a:pt x="38" y="5"/>
                    <a:pt x="38" y="5"/>
                    <a:pt x="37" y="5"/>
                  </a:cubicBezTo>
                  <a:cubicBezTo>
                    <a:pt x="36" y="5"/>
                    <a:pt x="36" y="5"/>
                    <a:pt x="34" y="6"/>
                  </a:cubicBezTo>
                  <a:cubicBezTo>
                    <a:pt x="34" y="4"/>
                    <a:pt x="34" y="4"/>
                    <a:pt x="34" y="4"/>
                  </a:cubicBezTo>
                  <a:cubicBezTo>
                    <a:pt x="44" y="0"/>
                    <a:pt x="44" y="0"/>
                    <a:pt x="44" y="0"/>
                  </a:cubicBezTo>
                  <a:cubicBezTo>
                    <a:pt x="45" y="1"/>
                    <a:pt x="45" y="1"/>
                    <a:pt x="45" y="1"/>
                  </a:cubicBezTo>
                  <a:close/>
                  <a:moveTo>
                    <a:pt x="85" y="26"/>
                  </a:moveTo>
                  <a:cubicBezTo>
                    <a:pt x="89" y="21"/>
                    <a:pt x="92" y="19"/>
                    <a:pt x="96" y="19"/>
                  </a:cubicBezTo>
                  <a:cubicBezTo>
                    <a:pt x="97" y="19"/>
                    <a:pt x="99" y="19"/>
                    <a:pt x="100" y="20"/>
                  </a:cubicBezTo>
                  <a:cubicBezTo>
                    <a:pt x="102" y="21"/>
                    <a:pt x="103" y="22"/>
                    <a:pt x="104" y="24"/>
                  </a:cubicBezTo>
                  <a:cubicBezTo>
                    <a:pt x="104" y="26"/>
                    <a:pt x="104" y="28"/>
                    <a:pt x="104" y="31"/>
                  </a:cubicBezTo>
                  <a:cubicBezTo>
                    <a:pt x="104" y="46"/>
                    <a:pt x="104" y="46"/>
                    <a:pt x="104" y="46"/>
                  </a:cubicBezTo>
                  <a:cubicBezTo>
                    <a:pt x="104" y="48"/>
                    <a:pt x="104" y="49"/>
                    <a:pt x="105" y="50"/>
                  </a:cubicBezTo>
                  <a:cubicBezTo>
                    <a:pt x="105" y="51"/>
                    <a:pt x="106" y="51"/>
                    <a:pt x="106" y="52"/>
                  </a:cubicBezTo>
                  <a:cubicBezTo>
                    <a:pt x="106" y="52"/>
                    <a:pt x="108" y="52"/>
                    <a:pt x="109" y="52"/>
                  </a:cubicBezTo>
                  <a:cubicBezTo>
                    <a:pt x="109" y="53"/>
                    <a:pt x="109" y="53"/>
                    <a:pt x="109" y="53"/>
                  </a:cubicBezTo>
                  <a:cubicBezTo>
                    <a:pt x="93" y="53"/>
                    <a:pt x="93" y="53"/>
                    <a:pt x="93" y="53"/>
                  </a:cubicBezTo>
                  <a:cubicBezTo>
                    <a:pt x="93" y="52"/>
                    <a:pt x="93" y="52"/>
                    <a:pt x="93" y="52"/>
                  </a:cubicBezTo>
                  <a:cubicBezTo>
                    <a:pt x="94" y="52"/>
                    <a:pt x="94" y="52"/>
                    <a:pt x="94" y="52"/>
                  </a:cubicBezTo>
                  <a:cubicBezTo>
                    <a:pt x="96" y="52"/>
                    <a:pt x="96" y="52"/>
                    <a:pt x="97" y="51"/>
                  </a:cubicBezTo>
                  <a:cubicBezTo>
                    <a:pt x="98" y="51"/>
                    <a:pt x="98" y="50"/>
                    <a:pt x="98" y="49"/>
                  </a:cubicBezTo>
                  <a:cubicBezTo>
                    <a:pt x="98" y="49"/>
                    <a:pt x="98" y="48"/>
                    <a:pt x="98" y="46"/>
                  </a:cubicBezTo>
                  <a:cubicBezTo>
                    <a:pt x="98" y="32"/>
                    <a:pt x="98" y="32"/>
                    <a:pt x="98" y="32"/>
                  </a:cubicBezTo>
                  <a:cubicBezTo>
                    <a:pt x="98" y="28"/>
                    <a:pt x="98" y="26"/>
                    <a:pt x="97" y="25"/>
                  </a:cubicBezTo>
                  <a:cubicBezTo>
                    <a:pt x="96" y="24"/>
                    <a:pt x="95" y="23"/>
                    <a:pt x="93" y="23"/>
                  </a:cubicBezTo>
                  <a:cubicBezTo>
                    <a:pt x="90" y="23"/>
                    <a:pt x="88" y="24"/>
                    <a:pt x="85" y="28"/>
                  </a:cubicBezTo>
                  <a:cubicBezTo>
                    <a:pt x="85" y="46"/>
                    <a:pt x="85" y="46"/>
                    <a:pt x="85" y="46"/>
                  </a:cubicBezTo>
                  <a:cubicBezTo>
                    <a:pt x="85" y="48"/>
                    <a:pt x="85" y="49"/>
                    <a:pt x="85" y="50"/>
                  </a:cubicBezTo>
                  <a:cubicBezTo>
                    <a:pt x="86" y="51"/>
                    <a:pt x="86" y="51"/>
                    <a:pt x="86" y="52"/>
                  </a:cubicBezTo>
                  <a:cubicBezTo>
                    <a:pt x="87" y="52"/>
                    <a:pt x="88" y="52"/>
                    <a:pt x="90" y="52"/>
                  </a:cubicBezTo>
                  <a:cubicBezTo>
                    <a:pt x="90" y="53"/>
                    <a:pt x="90" y="53"/>
                    <a:pt x="90" y="53"/>
                  </a:cubicBezTo>
                  <a:cubicBezTo>
                    <a:pt x="74" y="53"/>
                    <a:pt x="74" y="53"/>
                    <a:pt x="74" y="53"/>
                  </a:cubicBezTo>
                  <a:cubicBezTo>
                    <a:pt x="74" y="52"/>
                    <a:pt x="74" y="52"/>
                    <a:pt x="74" y="52"/>
                  </a:cubicBezTo>
                  <a:cubicBezTo>
                    <a:pt x="75" y="52"/>
                    <a:pt x="75" y="52"/>
                    <a:pt x="75" y="52"/>
                  </a:cubicBezTo>
                  <a:cubicBezTo>
                    <a:pt x="76" y="52"/>
                    <a:pt x="78" y="52"/>
                    <a:pt x="78" y="51"/>
                  </a:cubicBezTo>
                  <a:cubicBezTo>
                    <a:pt x="78" y="50"/>
                    <a:pt x="79" y="48"/>
                    <a:pt x="79" y="46"/>
                  </a:cubicBezTo>
                  <a:cubicBezTo>
                    <a:pt x="79" y="33"/>
                    <a:pt x="79" y="33"/>
                    <a:pt x="79" y="33"/>
                  </a:cubicBezTo>
                  <a:cubicBezTo>
                    <a:pt x="79" y="29"/>
                    <a:pt x="79" y="26"/>
                    <a:pt x="78" y="25"/>
                  </a:cubicBezTo>
                  <a:cubicBezTo>
                    <a:pt x="78" y="24"/>
                    <a:pt x="78" y="24"/>
                    <a:pt x="78" y="23"/>
                  </a:cubicBezTo>
                  <a:cubicBezTo>
                    <a:pt x="77" y="23"/>
                    <a:pt x="77" y="23"/>
                    <a:pt x="76" y="23"/>
                  </a:cubicBezTo>
                  <a:cubicBezTo>
                    <a:pt x="75" y="23"/>
                    <a:pt x="74" y="23"/>
                    <a:pt x="74" y="23"/>
                  </a:cubicBezTo>
                  <a:cubicBezTo>
                    <a:pt x="73" y="22"/>
                    <a:pt x="73" y="22"/>
                    <a:pt x="73" y="22"/>
                  </a:cubicBezTo>
                  <a:cubicBezTo>
                    <a:pt x="83" y="18"/>
                    <a:pt x="83" y="18"/>
                    <a:pt x="83" y="18"/>
                  </a:cubicBezTo>
                  <a:cubicBezTo>
                    <a:pt x="85" y="18"/>
                    <a:pt x="85" y="18"/>
                    <a:pt x="85" y="18"/>
                  </a:cubicBezTo>
                  <a:cubicBezTo>
                    <a:pt x="85" y="26"/>
                    <a:pt x="85" y="26"/>
                    <a:pt x="85" y="26"/>
                  </a:cubicBezTo>
                  <a:close/>
                  <a:moveTo>
                    <a:pt x="132" y="19"/>
                  </a:moveTo>
                  <a:cubicBezTo>
                    <a:pt x="136" y="19"/>
                    <a:pt x="140" y="21"/>
                    <a:pt x="144" y="25"/>
                  </a:cubicBezTo>
                  <a:cubicBezTo>
                    <a:pt x="146" y="28"/>
                    <a:pt x="148" y="32"/>
                    <a:pt x="148" y="36"/>
                  </a:cubicBezTo>
                  <a:cubicBezTo>
                    <a:pt x="148" y="40"/>
                    <a:pt x="147" y="42"/>
                    <a:pt x="146" y="46"/>
                  </a:cubicBezTo>
                  <a:cubicBezTo>
                    <a:pt x="144" y="49"/>
                    <a:pt x="142" y="51"/>
                    <a:pt x="140" y="53"/>
                  </a:cubicBezTo>
                  <a:cubicBezTo>
                    <a:pt x="137" y="54"/>
                    <a:pt x="134" y="55"/>
                    <a:pt x="131" y="55"/>
                  </a:cubicBezTo>
                  <a:cubicBezTo>
                    <a:pt x="126" y="55"/>
                    <a:pt x="122" y="53"/>
                    <a:pt x="120" y="49"/>
                  </a:cubicBezTo>
                  <a:cubicBezTo>
                    <a:pt x="117" y="46"/>
                    <a:pt x="116" y="42"/>
                    <a:pt x="116" y="38"/>
                  </a:cubicBezTo>
                  <a:cubicBezTo>
                    <a:pt x="116" y="34"/>
                    <a:pt x="117" y="31"/>
                    <a:pt x="118" y="28"/>
                  </a:cubicBezTo>
                  <a:cubicBezTo>
                    <a:pt x="120" y="26"/>
                    <a:pt x="122" y="23"/>
                    <a:pt x="124" y="22"/>
                  </a:cubicBezTo>
                  <a:cubicBezTo>
                    <a:pt x="126" y="20"/>
                    <a:pt x="129" y="19"/>
                    <a:pt x="132" y="19"/>
                  </a:cubicBezTo>
                  <a:close/>
                  <a:moveTo>
                    <a:pt x="130" y="21"/>
                  </a:moveTo>
                  <a:cubicBezTo>
                    <a:pt x="129" y="21"/>
                    <a:pt x="128" y="22"/>
                    <a:pt x="127" y="22"/>
                  </a:cubicBezTo>
                  <a:cubicBezTo>
                    <a:pt x="126" y="23"/>
                    <a:pt x="124" y="24"/>
                    <a:pt x="124" y="26"/>
                  </a:cubicBezTo>
                  <a:cubicBezTo>
                    <a:pt x="123" y="28"/>
                    <a:pt x="122" y="31"/>
                    <a:pt x="122" y="34"/>
                  </a:cubicBezTo>
                  <a:cubicBezTo>
                    <a:pt x="122" y="39"/>
                    <a:pt x="123" y="43"/>
                    <a:pt x="125" y="47"/>
                  </a:cubicBezTo>
                  <a:cubicBezTo>
                    <a:pt x="127" y="50"/>
                    <a:pt x="130" y="52"/>
                    <a:pt x="133" y="52"/>
                  </a:cubicBezTo>
                  <a:cubicBezTo>
                    <a:pt x="135" y="52"/>
                    <a:pt x="137" y="51"/>
                    <a:pt x="138" y="49"/>
                  </a:cubicBezTo>
                  <a:cubicBezTo>
                    <a:pt x="140" y="47"/>
                    <a:pt x="141" y="44"/>
                    <a:pt x="141" y="39"/>
                  </a:cubicBezTo>
                  <a:cubicBezTo>
                    <a:pt x="141" y="33"/>
                    <a:pt x="140" y="28"/>
                    <a:pt x="137" y="25"/>
                  </a:cubicBezTo>
                  <a:cubicBezTo>
                    <a:pt x="135" y="22"/>
                    <a:pt x="133" y="21"/>
                    <a:pt x="130" y="21"/>
                  </a:cubicBezTo>
                  <a:close/>
                  <a:moveTo>
                    <a:pt x="167" y="1"/>
                  </a:moveTo>
                  <a:cubicBezTo>
                    <a:pt x="167" y="46"/>
                    <a:pt x="167" y="46"/>
                    <a:pt x="167" y="46"/>
                  </a:cubicBezTo>
                  <a:cubicBezTo>
                    <a:pt x="167" y="48"/>
                    <a:pt x="167" y="50"/>
                    <a:pt x="168" y="50"/>
                  </a:cubicBezTo>
                  <a:cubicBezTo>
                    <a:pt x="168" y="51"/>
                    <a:pt x="168" y="52"/>
                    <a:pt x="169" y="52"/>
                  </a:cubicBezTo>
                  <a:cubicBezTo>
                    <a:pt x="170" y="52"/>
                    <a:pt x="170" y="52"/>
                    <a:pt x="172" y="52"/>
                  </a:cubicBezTo>
                  <a:cubicBezTo>
                    <a:pt x="172" y="54"/>
                    <a:pt x="172" y="54"/>
                    <a:pt x="172" y="54"/>
                  </a:cubicBezTo>
                  <a:cubicBezTo>
                    <a:pt x="156" y="54"/>
                    <a:pt x="156" y="54"/>
                    <a:pt x="156" y="54"/>
                  </a:cubicBezTo>
                  <a:cubicBezTo>
                    <a:pt x="156" y="52"/>
                    <a:pt x="156" y="52"/>
                    <a:pt x="156" y="52"/>
                  </a:cubicBezTo>
                  <a:cubicBezTo>
                    <a:pt x="158" y="52"/>
                    <a:pt x="159" y="52"/>
                    <a:pt x="160" y="52"/>
                  </a:cubicBezTo>
                  <a:cubicBezTo>
                    <a:pt x="160" y="52"/>
                    <a:pt x="160" y="51"/>
                    <a:pt x="161" y="50"/>
                  </a:cubicBezTo>
                  <a:cubicBezTo>
                    <a:pt x="161" y="50"/>
                    <a:pt x="161" y="48"/>
                    <a:pt x="161" y="46"/>
                  </a:cubicBezTo>
                  <a:cubicBezTo>
                    <a:pt x="161" y="15"/>
                    <a:pt x="161" y="15"/>
                    <a:pt x="161" y="15"/>
                  </a:cubicBezTo>
                  <a:cubicBezTo>
                    <a:pt x="161" y="11"/>
                    <a:pt x="161" y="9"/>
                    <a:pt x="161" y="8"/>
                  </a:cubicBezTo>
                  <a:cubicBezTo>
                    <a:pt x="161" y="7"/>
                    <a:pt x="160" y="6"/>
                    <a:pt x="160" y="6"/>
                  </a:cubicBezTo>
                  <a:cubicBezTo>
                    <a:pt x="160" y="6"/>
                    <a:pt x="159" y="6"/>
                    <a:pt x="158" y="6"/>
                  </a:cubicBezTo>
                  <a:cubicBezTo>
                    <a:pt x="158" y="6"/>
                    <a:pt x="157" y="6"/>
                    <a:pt x="156" y="6"/>
                  </a:cubicBezTo>
                  <a:cubicBezTo>
                    <a:pt x="155" y="5"/>
                    <a:pt x="155" y="5"/>
                    <a:pt x="155" y="5"/>
                  </a:cubicBezTo>
                  <a:cubicBezTo>
                    <a:pt x="165" y="1"/>
                    <a:pt x="165" y="1"/>
                    <a:pt x="165" y="1"/>
                  </a:cubicBezTo>
                  <a:cubicBezTo>
                    <a:pt x="167" y="1"/>
                    <a:pt x="167" y="1"/>
                    <a:pt x="167" y="1"/>
                  </a:cubicBezTo>
                  <a:cubicBezTo>
                    <a:pt x="167" y="1"/>
                    <a:pt x="167" y="1"/>
                    <a:pt x="167" y="1"/>
                  </a:cubicBezTo>
                  <a:close/>
                  <a:moveTo>
                    <a:pt x="196" y="19"/>
                  </a:moveTo>
                  <a:cubicBezTo>
                    <a:pt x="201" y="19"/>
                    <a:pt x="205" y="21"/>
                    <a:pt x="208" y="25"/>
                  </a:cubicBezTo>
                  <a:cubicBezTo>
                    <a:pt x="210" y="28"/>
                    <a:pt x="212" y="32"/>
                    <a:pt x="212" y="36"/>
                  </a:cubicBezTo>
                  <a:cubicBezTo>
                    <a:pt x="212" y="40"/>
                    <a:pt x="211" y="42"/>
                    <a:pt x="210" y="46"/>
                  </a:cubicBezTo>
                  <a:cubicBezTo>
                    <a:pt x="209" y="49"/>
                    <a:pt x="207" y="51"/>
                    <a:pt x="204" y="53"/>
                  </a:cubicBezTo>
                  <a:cubicBezTo>
                    <a:pt x="202" y="54"/>
                    <a:pt x="199" y="55"/>
                    <a:pt x="196" y="55"/>
                  </a:cubicBezTo>
                  <a:cubicBezTo>
                    <a:pt x="191" y="55"/>
                    <a:pt x="187" y="53"/>
                    <a:pt x="184" y="49"/>
                  </a:cubicBezTo>
                  <a:cubicBezTo>
                    <a:pt x="182" y="46"/>
                    <a:pt x="181" y="42"/>
                    <a:pt x="181" y="38"/>
                  </a:cubicBezTo>
                  <a:cubicBezTo>
                    <a:pt x="181" y="34"/>
                    <a:pt x="182" y="31"/>
                    <a:pt x="183" y="28"/>
                  </a:cubicBezTo>
                  <a:cubicBezTo>
                    <a:pt x="185" y="26"/>
                    <a:pt x="187" y="23"/>
                    <a:pt x="189" y="22"/>
                  </a:cubicBezTo>
                  <a:cubicBezTo>
                    <a:pt x="190" y="20"/>
                    <a:pt x="193" y="19"/>
                    <a:pt x="196" y="19"/>
                  </a:cubicBezTo>
                  <a:close/>
                  <a:moveTo>
                    <a:pt x="195" y="21"/>
                  </a:moveTo>
                  <a:cubicBezTo>
                    <a:pt x="194" y="21"/>
                    <a:pt x="192" y="22"/>
                    <a:pt x="191" y="22"/>
                  </a:cubicBezTo>
                  <a:cubicBezTo>
                    <a:pt x="190" y="23"/>
                    <a:pt x="188" y="24"/>
                    <a:pt x="188" y="26"/>
                  </a:cubicBezTo>
                  <a:cubicBezTo>
                    <a:pt x="187" y="28"/>
                    <a:pt x="186" y="31"/>
                    <a:pt x="186" y="34"/>
                  </a:cubicBezTo>
                  <a:cubicBezTo>
                    <a:pt x="186" y="39"/>
                    <a:pt x="187" y="43"/>
                    <a:pt x="189" y="47"/>
                  </a:cubicBezTo>
                  <a:cubicBezTo>
                    <a:pt x="191" y="50"/>
                    <a:pt x="194" y="52"/>
                    <a:pt x="197" y="52"/>
                  </a:cubicBezTo>
                  <a:cubicBezTo>
                    <a:pt x="199" y="52"/>
                    <a:pt x="201" y="51"/>
                    <a:pt x="202" y="49"/>
                  </a:cubicBezTo>
                  <a:cubicBezTo>
                    <a:pt x="204" y="47"/>
                    <a:pt x="205" y="44"/>
                    <a:pt x="205" y="39"/>
                  </a:cubicBezTo>
                  <a:cubicBezTo>
                    <a:pt x="205" y="33"/>
                    <a:pt x="204" y="28"/>
                    <a:pt x="201" y="25"/>
                  </a:cubicBezTo>
                  <a:cubicBezTo>
                    <a:pt x="200" y="22"/>
                    <a:pt x="197" y="21"/>
                    <a:pt x="195" y="21"/>
                  </a:cubicBezTo>
                  <a:close/>
                  <a:moveTo>
                    <a:pt x="229" y="41"/>
                  </a:moveTo>
                  <a:cubicBezTo>
                    <a:pt x="227" y="40"/>
                    <a:pt x="225" y="39"/>
                    <a:pt x="224" y="37"/>
                  </a:cubicBezTo>
                  <a:cubicBezTo>
                    <a:pt x="223" y="35"/>
                    <a:pt x="222" y="33"/>
                    <a:pt x="222" y="31"/>
                  </a:cubicBezTo>
                  <a:cubicBezTo>
                    <a:pt x="222" y="28"/>
                    <a:pt x="224" y="24"/>
                    <a:pt x="226" y="22"/>
                  </a:cubicBezTo>
                  <a:cubicBezTo>
                    <a:pt x="228" y="20"/>
                    <a:pt x="232" y="18"/>
                    <a:pt x="235" y="18"/>
                  </a:cubicBezTo>
                  <a:cubicBezTo>
                    <a:pt x="238" y="18"/>
                    <a:pt x="241" y="19"/>
                    <a:pt x="243" y="21"/>
                  </a:cubicBezTo>
                  <a:cubicBezTo>
                    <a:pt x="250" y="21"/>
                    <a:pt x="250" y="21"/>
                    <a:pt x="250" y="21"/>
                  </a:cubicBezTo>
                  <a:cubicBezTo>
                    <a:pt x="251" y="21"/>
                    <a:pt x="252" y="21"/>
                    <a:pt x="252" y="21"/>
                  </a:cubicBezTo>
                  <a:cubicBezTo>
                    <a:pt x="252" y="21"/>
                    <a:pt x="252" y="21"/>
                    <a:pt x="252" y="21"/>
                  </a:cubicBezTo>
                  <a:cubicBezTo>
                    <a:pt x="252" y="22"/>
                    <a:pt x="252" y="22"/>
                    <a:pt x="252" y="22"/>
                  </a:cubicBezTo>
                  <a:cubicBezTo>
                    <a:pt x="252" y="23"/>
                    <a:pt x="252" y="24"/>
                    <a:pt x="252" y="24"/>
                  </a:cubicBezTo>
                  <a:cubicBezTo>
                    <a:pt x="252" y="24"/>
                    <a:pt x="252" y="24"/>
                    <a:pt x="252" y="24"/>
                  </a:cubicBezTo>
                  <a:cubicBezTo>
                    <a:pt x="252" y="24"/>
                    <a:pt x="251" y="24"/>
                    <a:pt x="250" y="24"/>
                  </a:cubicBezTo>
                  <a:cubicBezTo>
                    <a:pt x="246" y="24"/>
                    <a:pt x="246" y="24"/>
                    <a:pt x="246" y="24"/>
                  </a:cubicBezTo>
                  <a:cubicBezTo>
                    <a:pt x="247" y="26"/>
                    <a:pt x="248" y="28"/>
                    <a:pt x="248" y="31"/>
                  </a:cubicBezTo>
                  <a:cubicBezTo>
                    <a:pt x="248" y="34"/>
                    <a:pt x="246" y="37"/>
                    <a:pt x="244" y="39"/>
                  </a:cubicBezTo>
                  <a:cubicBezTo>
                    <a:pt x="242" y="41"/>
                    <a:pt x="238" y="42"/>
                    <a:pt x="235" y="42"/>
                  </a:cubicBezTo>
                  <a:cubicBezTo>
                    <a:pt x="233" y="42"/>
                    <a:pt x="232" y="42"/>
                    <a:pt x="230" y="41"/>
                  </a:cubicBezTo>
                  <a:cubicBezTo>
                    <a:pt x="229" y="42"/>
                    <a:pt x="228" y="43"/>
                    <a:pt x="228" y="44"/>
                  </a:cubicBezTo>
                  <a:cubicBezTo>
                    <a:pt x="228" y="44"/>
                    <a:pt x="228" y="45"/>
                    <a:pt x="228" y="45"/>
                  </a:cubicBezTo>
                  <a:cubicBezTo>
                    <a:pt x="228" y="46"/>
                    <a:pt x="228" y="46"/>
                    <a:pt x="228" y="46"/>
                  </a:cubicBezTo>
                  <a:cubicBezTo>
                    <a:pt x="228" y="47"/>
                    <a:pt x="229" y="47"/>
                    <a:pt x="230" y="47"/>
                  </a:cubicBezTo>
                  <a:cubicBezTo>
                    <a:pt x="231" y="47"/>
                    <a:pt x="233" y="47"/>
                    <a:pt x="236" y="48"/>
                  </a:cubicBezTo>
                  <a:cubicBezTo>
                    <a:pt x="240" y="48"/>
                    <a:pt x="244" y="48"/>
                    <a:pt x="245" y="48"/>
                  </a:cubicBezTo>
                  <a:cubicBezTo>
                    <a:pt x="248" y="48"/>
                    <a:pt x="249" y="49"/>
                    <a:pt x="250" y="50"/>
                  </a:cubicBezTo>
                  <a:cubicBezTo>
                    <a:pt x="252" y="52"/>
                    <a:pt x="252" y="54"/>
                    <a:pt x="252" y="56"/>
                  </a:cubicBezTo>
                  <a:cubicBezTo>
                    <a:pt x="252" y="58"/>
                    <a:pt x="251" y="61"/>
                    <a:pt x="249" y="64"/>
                  </a:cubicBezTo>
                  <a:cubicBezTo>
                    <a:pt x="245" y="67"/>
                    <a:pt x="240" y="69"/>
                    <a:pt x="234" y="69"/>
                  </a:cubicBezTo>
                  <a:cubicBezTo>
                    <a:pt x="230" y="69"/>
                    <a:pt x="226" y="68"/>
                    <a:pt x="223" y="66"/>
                  </a:cubicBezTo>
                  <a:cubicBezTo>
                    <a:pt x="221" y="65"/>
                    <a:pt x="220" y="64"/>
                    <a:pt x="220" y="62"/>
                  </a:cubicBezTo>
                  <a:cubicBezTo>
                    <a:pt x="220" y="62"/>
                    <a:pt x="220" y="61"/>
                    <a:pt x="220" y="60"/>
                  </a:cubicBezTo>
                  <a:cubicBezTo>
                    <a:pt x="221" y="60"/>
                    <a:pt x="222" y="58"/>
                    <a:pt x="223" y="56"/>
                  </a:cubicBezTo>
                  <a:cubicBezTo>
                    <a:pt x="223" y="56"/>
                    <a:pt x="224" y="55"/>
                    <a:pt x="226" y="52"/>
                  </a:cubicBezTo>
                  <a:cubicBezTo>
                    <a:pt x="225" y="52"/>
                    <a:pt x="224" y="51"/>
                    <a:pt x="224" y="50"/>
                  </a:cubicBezTo>
                  <a:cubicBezTo>
                    <a:pt x="223" y="50"/>
                    <a:pt x="223" y="49"/>
                    <a:pt x="223" y="48"/>
                  </a:cubicBezTo>
                  <a:cubicBezTo>
                    <a:pt x="223" y="48"/>
                    <a:pt x="223" y="46"/>
                    <a:pt x="224" y="45"/>
                  </a:cubicBezTo>
                  <a:cubicBezTo>
                    <a:pt x="225" y="45"/>
                    <a:pt x="226" y="44"/>
                    <a:pt x="229" y="41"/>
                  </a:cubicBezTo>
                  <a:close/>
                  <a:moveTo>
                    <a:pt x="235" y="20"/>
                  </a:moveTo>
                  <a:cubicBezTo>
                    <a:pt x="233" y="20"/>
                    <a:pt x="232" y="21"/>
                    <a:pt x="230" y="22"/>
                  </a:cubicBezTo>
                  <a:cubicBezTo>
                    <a:pt x="229" y="24"/>
                    <a:pt x="229" y="26"/>
                    <a:pt x="229" y="29"/>
                  </a:cubicBezTo>
                  <a:cubicBezTo>
                    <a:pt x="229" y="33"/>
                    <a:pt x="230" y="36"/>
                    <a:pt x="231" y="38"/>
                  </a:cubicBezTo>
                  <a:cubicBezTo>
                    <a:pt x="232" y="40"/>
                    <a:pt x="234" y="41"/>
                    <a:pt x="236" y="41"/>
                  </a:cubicBezTo>
                  <a:cubicBezTo>
                    <a:pt x="238" y="41"/>
                    <a:pt x="239" y="40"/>
                    <a:pt x="240" y="39"/>
                  </a:cubicBezTo>
                  <a:cubicBezTo>
                    <a:pt x="242" y="37"/>
                    <a:pt x="242" y="35"/>
                    <a:pt x="242" y="32"/>
                  </a:cubicBezTo>
                  <a:cubicBezTo>
                    <a:pt x="242" y="28"/>
                    <a:pt x="241" y="25"/>
                    <a:pt x="240" y="23"/>
                  </a:cubicBezTo>
                  <a:cubicBezTo>
                    <a:pt x="238" y="21"/>
                    <a:pt x="237" y="20"/>
                    <a:pt x="235" y="20"/>
                  </a:cubicBezTo>
                  <a:close/>
                  <a:moveTo>
                    <a:pt x="228" y="54"/>
                  </a:moveTo>
                  <a:cubicBezTo>
                    <a:pt x="227" y="55"/>
                    <a:pt x="226" y="56"/>
                    <a:pt x="226" y="57"/>
                  </a:cubicBezTo>
                  <a:cubicBezTo>
                    <a:pt x="226" y="58"/>
                    <a:pt x="225" y="59"/>
                    <a:pt x="225" y="60"/>
                  </a:cubicBezTo>
                  <a:cubicBezTo>
                    <a:pt x="225" y="62"/>
                    <a:pt x="226" y="63"/>
                    <a:pt x="227" y="64"/>
                  </a:cubicBezTo>
                  <a:cubicBezTo>
                    <a:pt x="230" y="65"/>
                    <a:pt x="233" y="66"/>
                    <a:pt x="238" y="66"/>
                  </a:cubicBezTo>
                  <a:cubicBezTo>
                    <a:pt x="242" y="66"/>
                    <a:pt x="245" y="65"/>
                    <a:pt x="247" y="64"/>
                  </a:cubicBezTo>
                  <a:cubicBezTo>
                    <a:pt x="249" y="62"/>
                    <a:pt x="250" y="60"/>
                    <a:pt x="250" y="58"/>
                  </a:cubicBezTo>
                  <a:cubicBezTo>
                    <a:pt x="250" y="57"/>
                    <a:pt x="250" y="56"/>
                    <a:pt x="248" y="56"/>
                  </a:cubicBezTo>
                  <a:cubicBezTo>
                    <a:pt x="247" y="55"/>
                    <a:pt x="245" y="55"/>
                    <a:pt x="241" y="55"/>
                  </a:cubicBezTo>
                  <a:cubicBezTo>
                    <a:pt x="236" y="54"/>
                    <a:pt x="231" y="54"/>
                    <a:pt x="228" y="54"/>
                  </a:cubicBezTo>
                  <a:close/>
                  <a:moveTo>
                    <a:pt x="258" y="20"/>
                  </a:moveTo>
                  <a:cubicBezTo>
                    <a:pt x="274" y="20"/>
                    <a:pt x="274" y="20"/>
                    <a:pt x="274" y="20"/>
                  </a:cubicBezTo>
                  <a:cubicBezTo>
                    <a:pt x="274" y="21"/>
                    <a:pt x="274" y="21"/>
                    <a:pt x="274" y="21"/>
                  </a:cubicBezTo>
                  <a:cubicBezTo>
                    <a:pt x="273" y="21"/>
                    <a:pt x="273" y="21"/>
                    <a:pt x="273" y="21"/>
                  </a:cubicBezTo>
                  <a:cubicBezTo>
                    <a:pt x="272" y="21"/>
                    <a:pt x="271" y="21"/>
                    <a:pt x="270" y="22"/>
                  </a:cubicBezTo>
                  <a:cubicBezTo>
                    <a:pt x="270" y="22"/>
                    <a:pt x="270" y="23"/>
                    <a:pt x="270" y="23"/>
                  </a:cubicBezTo>
                  <a:cubicBezTo>
                    <a:pt x="270" y="24"/>
                    <a:pt x="270" y="26"/>
                    <a:pt x="271" y="27"/>
                  </a:cubicBezTo>
                  <a:cubicBezTo>
                    <a:pt x="279" y="44"/>
                    <a:pt x="279" y="44"/>
                    <a:pt x="279" y="44"/>
                  </a:cubicBezTo>
                  <a:cubicBezTo>
                    <a:pt x="286" y="26"/>
                    <a:pt x="286" y="26"/>
                    <a:pt x="286" y="26"/>
                  </a:cubicBezTo>
                  <a:cubicBezTo>
                    <a:pt x="286" y="24"/>
                    <a:pt x="287" y="24"/>
                    <a:pt x="287" y="22"/>
                  </a:cubicBezTo>
                  <a:cubicBezTo>
                    <a:pt x="287" y="22"/>
                    <a:pt x="287" y="22"/>
                    <a:pt x="286" y="21"/>
                  </a:cubicBezTo>
                  <a:cubicBezTo>
                    <a:pt x="286" y="21"/>
                    <a:pt x="286" y="21"/>
                    <a:pt x="286" y="20"/>
                  </a:cubicBezTo>
                  <a:cubicBezTo>
                    <a:pt x="285" y="20"/>
                    <a:pt x="284" y="20"/>
                    <a:pt x="284" y="20"/>
                  </a:cubicBezTo>
                  <a:cubicBezTo>
                    <a:pt x="284" y="19"/>
                    <a:pt x="284" y="19"/>
                    <a:pt x="284" y="19"/>
                  </a:cubicBezTo>
                  <a:cubicBezTo>
                    <a:pt x="294" y="19"/>
                    <a:pt x="294" y="19"/>
                    <a:pt x="294" y="19"/>
                  </a:cubicBezTo>
                  <a:cubicBezTo>
                    <a:pt x="294" y="20"/>
                    <a:pt x="294" y="20"/>
                    <a:pt x="294" y="20"/>
                  </a:cubicBezTo>
                  <a:cubicBezTo>
                    <a:pt x="294" y="20"/>
                    <a:pt x="293" y="20"/>
                    <a:pt x="292" y="20"/>
                  </a:cubicBezTo>
                  <a:cubicBezTo>
                    <a:pt x="292" y="21"/>
                    <a:pt x="292" y="21"/>
                    <a:pt x="291" y="22"/>
                  </a:cubicBezTo>
                  <a:cubicBezTo>
                    <a:pt x="290" y="22"/>
                    <a:pt x="290" y="23"/>
                    <a:pt x="290" y="25"/>
                  </a:cubicBezTo>
                  <a:cubicBezTo>
                    <a:pt x="276" y="59"/>
                    <a:pt x="276" y="59"/>
                    <a:pt x="276" y="59"/>
                  </a:cubicBezTo>
                  <a:cubicBezTo>
                    <a:pt x="275" y="62"/>
                    <a:pt x="274" y="64"/>
                    <a:pt x="271" y="66"/>
                  </a:cubicBezTo>
                  <a:cubicBezTo>
                    <a:pt x="269" y="68"/>
                    <a:pt x="267" y="69"/>
                    <a:pt x="265" y="69"/>
                  </a:cubicBezTo>
                  <a:cubicBezTo>
                    <a:pt x="264" y="69"/>
                    <a:pt x="263" y="68"/>
                    <a:pt x="262" y="68"/>
                  </a:cubicBezTo>
                  <a:cubicBezTo>
                    <a:pt x="261" y="67"/>
                    <a:pt x="260" y="66"/>
                    <a:pt x="260" y="65"/>
                  </a:cubicBezTo>
                  <a:cubicBezTo>
                    <a:pt x="260" y="64"/>
                    <a:pt x="261" y="63"/>
                    <a:pt x="261" y="62"/>
                  </a:cubicBezTo>
                  <a:cubicBezTo>
                    <a:pt x="262" y="62"/>
                    <a:pt x="263" y="62"/>
                    <a:pt x="264" y="62"/>
                  </a:cubicBezTo>
                  <a:cubicBezTo>
                    <a:pt x="265" y="62"/>
                    <a:pt x="266" y="62"/>
                    <a:pt x="267" y="62"/>
                  </a:cubicBezTo>
                  <a:cubicBezTo>
                    <a:pt x="268" y="63"/>
                    <a:pt x="269" y="63"/>
                    <a:pt x="269" y="63"/>
                  </a:cubicBezTo>
                  <a:cubicBezTo>
                    <a:pt x="270" y="63"/>
                    <a:pt x="270" y="62"/>
                    <a:pt x="271" y="62"/>
                  </a:cubicBezTo>
                  <a:cubicBezTo>
                    <a:pt x="272" y="61"/>
                    <a:pt x="273" y="59"/>
                    <a:pt x="274" y="57"/>
                  </a:cubicBezTo>
                  <a:cubicBezTo>
                    <a:pt x="276" y="51"/>
                    <a:pt x="276" y="51"/>
                    <a:pt x="276" y="51"/>
                  </a:cubicBezTo>
                  <a:cubicBezTo>
                    <a:pt x="264" y="26"/>
                    <a:pt x="264" y="26"/>
                    <a:pt x="264" y="26"/>
                  </a:cubicBezTo>
                  <a:cubicBezTo>
                    <a:pt x="264" y="25"/>
                    <a:pt x="264" y="24"/>
                    <a:pt x="263" y="23"/>
                  </a:cubicBezTo>
                  <a:cubicBezTo>
                    <a:pt x="262" y="22"/>
                    <a:pt x="262" y="21"/>
                    <a:pt x="261" y="21"/>
                  </a:cubicBezTo>
                  <a:cubicBezTo>
                    <a:pt x="261" y="21"/>
                    <a:pt x="260" y="20"/>
                    <a:pt x="258" y="20"/>
                  </a:cubicBezTo>
                  <a:cubicBezTo>
                    <a:pt x="258" y="20"/>
                    <a:pt x="258" y="20"/>
                    <a:pt x="258" y="20"/>
                  </a:cubicBezTo>
                  <a:close/>
                  <a:moveTo>
                    <a:pt x="331" y="19"/>
                  </a:moveTo>
                  <a:cubicBezTo>
                    <a:pt x="336" y="19"/>
                    <a:pt x="340" y="21"/>
                    <a:pt x="343" y="25"/>
                  </a:cubicBezTo>
                  <a:cubicBezTo>
                    <a:pt x="346" y="28"/>
                    <a:pt x="347" y="32"/>
                    <a:pt x="347" y="36"/>
                  </a:cubicBezTo>
                  <a:cubicBezTo>
                    <a:pt x="347" y="40"/>
                    <a:pt x="346" y="42"/>
                    <a:pt x="345" y="46"/>
                  </a:cubicBezTo>
                  <a:cubicBezTo>
                    <a:pt x="344" y="49"/>
                    <a:pt x="342" y="51"/>
                    <a:pt x="339" y="53"/>
                  </a:cubicBezTo>
                  <a:cubicBezTo>
                    <a:pt x="336" y="54"/>
                    <a:pt x="334" y="55"/>
                    <a:pt x="331" y="55"/>
                  </a:cubicBezTo>
                  <a:cubicBezTo>
                    <a:pt x="326" y="55"/>
                    <a:pt x="322" y="53"/>
                    <a:pt x="319" y="49"/>
                  </a:cubicBezTo>
                  <a:cubicBezTo>
                    <a:pt x="317" y="46"/>
                    <a:pt x="316" y="42"/>
                    <a:pt x="316" y="38"/>
                  </a:cubicBezTo>
                  <a:cubicBezTo>
                    <a:pt x="316" y="34"/>
                    <a:pt x="316" y="31"/>
                    <a:pt x="318" y="28"/>
                  </a:cubicBezTo>
                  <a:cubicBezTo>
                    <a:pt x="320" y="26"/>
                    <a:pt x="322" y="23"/>
                    <a:pt x="324" y="22"/>
                  </a:cubicBezTo>
                  <a:cubicBezTo>
                    <a:pt x="326" y="20"/>
                    <a:pt x="328" y="19"/>
                    <a:pt x="331" y="19"/>
                  </a:cubicBezTo>
                  <a:close/>
                  <a:moveTo>
                    <a:pt x="330" y="21"/>
                  </a:moveTo>
                  <a:cubicBezTo>
                    <a:pt x="329" y="21"/>
                    <a:pt x="328" y="22"/>
                    <a:pt x="326" y="22"/>
                  </a:cubicBezTo>
                  <a:cubicBezTo>
                    <a:pt x="325" y="23"/>
                    <a:pt x="324" y="24"/>
                    <a:pt x="323" y="26"/>
                  </a:cubicBezTo>
                  <a:cubicBezTo>
                    <a:pt x="322" y="28"/>
                    <a:pt x="322" y="31"/>
                    <a:pt x="322" y="34"/>
                  </a:cubicBezTo>
                  <a:cubicBezTo>
                    <a:pt x="322" y="39"/>
                    <a:pt x="323" y="43"/>
                    <a:pt x="325" y="47"/>
                  </a:cubicBezTo>
                  <a:cubicBezTo>
                    <a:pt x="327" y="50"/>
                    <a:pt x="329" y="52"/>
                    <a:pt x="332" y="52"/>
                  </a:cubicBezTo>
                  <a:cubicBezTo>
                    <a:pt x="335" y="52"/>
                    <a:pt x="337" y="51"/>
                    <a:pt x="338" y="49"/>
                  </a:cubicBezTo>
                  <a:cubicBezTo>
                    <a:pt x="340" y="47"/>
                    <a:pt x="340" y="44"/>
                    <a:pt x="340" y="39"/>
                  </a:cubicBezTo>
                  <a:cubicBezTo>
                    <a:pt x="340" y="33"/>
                    <a:pt x="339" y="28"/>
                    <a:pt x="337" y="25"/>
                  </a:cubicBezTo>
                  <a:cubicBezTo>
                    <a:pt x="335" y="22"/>
                    <a:pt x="332" y="21"/>
                    <a:pt x="330" y="21"/>
                  </a:cubicBezTo>
                  <a:close/>
                  <a:moveTo>
                    <a:pt x="368" y="22"/>
                  </a:moveTo>
                  <a:cubicBezTo>
                    <a:pt x="368" y="45"/>
                    <a:pt x="368" y="45"/>
                    <a:pt x="368" y="45"/>
                  </a:cubicBezTo>
                  <a:cubicBezTo>
                    <a:pt x="368" y="48"/>
                    <a:pt x="368" y="50"/>
                    <a:pt x="369" y="51"/>
                  </a:cubicBezTo>
                  <a:cubicBezTo>
                    <a:pt x="370" y="52"/>
                    <a:pt x="371" y="52"/>
                    <a:pt x="373" y="52"/>
                  </a:cubicBezTo>
                  <a:cubicBezTo>
                    <a:pt x="376" y="52"/>
                    <a:pt x="376" y="52"/>
                    <a:pt x="376" y="52"/>
                  </a:cubicBezTo>
                  <a:cubicBezTo>
                    <a:pt x="376" y="54"/>
                    <a:pt x="376" y="54"/>
                    <a:pt x="376" y="54"/>
                  </a:cubicBezTo>
                  <a:cubicBezTo>
                    <a:pt x="356" y="54"/>
                    <a:pt x="356" y="54"/>
                    <a:pt x="356" y="54"/>
                  </a:cubicBezTo>
                  <a:cubicBezTo>
                    <a:pt x="356" y="52"/>
                    <a:pt x="356" y="52"/>
                    <a:pt x="356" y="52"/>
                  </a:cubicBezTo>
                  <a:cubicBezTo>
                    <a:pt x="358" y="52"/>
                    <a:pt x="358" y="52"/>
                    <a:pt x="358" y="52"/>
                  </a:cubicBezTo>
                  <a:cubicBezTo>
                    <a:pt x="358" y="52"/>
                    <a:pt x="360" y="52"/>
                    <a:pt x="360" y="52"/>
                  </a:cubicBezTo>
                  <a:cubicBezTo>
                    <a:pt x="361" y="51"/>
                    <a:pt x="362" y="50"/>
                    <a:pt x="362" y="50"/>
                  </a:cubicBezTo>
                  <a:cubicBezTo>
                    <a:pt x="362" y="49"/>
                    <a:pt x="362" y="47"/>
                    <a:pt x="362" y="45"/>
                  </a:cubicBezTo>
                  <a:cubicBezTo>
                    <a:pt x="362" y="22"/>
                    <a:pt x="362" y="22"/>
                    <a:pt x="362" y="22"/>
                  </a:cubicBezTo>
                  <a:cubicBezTo>
                    <a:pt x="356" y="22"/>
                    <a:pt x="356" y="22"/>
                    <a:pt x="356" y="22"/>
                  </a:cubicBezTo>
                  <a:cubicBezTo>
                    <a:pt x="356" y="20"/>
                    <a:pt x="356" y="20"/>
                    <a:pt x="356" y="20"/>
                  </a:cubicBezTo>
                  <a:cubicBezTo>
                    <a:pt x="362" y="20"/>
                    <a:pt x="362" y="20"/>
                    <a:pt x="362" y="20"/>
                  </a:cubicBezTo>
                  <a:cubicBezTo>
                    <a:pt x="362" y="17"/>
                    <a:pt x="362" y="17"/>
                    <a:pt x="362" y="17"/>
                  </a:cubicBezTo>
                  <a:cubicBezTo>
                    <a:pt x="362" y="14"/>
                    <a:pt x="363" y="11"/>
                    <a:pt x="364" y="8"/>
                  </a:cubicBezTo>
                  <a:cubicBezTo>
                    <a:pt x="365" y="6"/>
                    <a:pt x="367" y="4"/>
                    <a:pt x="369" y="3"/>
                  </a:cubicBezTo>
                  <a:cubicBezTo>
                    <a:pt x="371" y="2"/>
                    <a:pt x="373" y="1"/>
                    <a:pt x="376" y="1"/>
                  </a:cubicBezTo>
                  <a:cubicBezTo>
                    <a:pt x="378" y="1"/>
                    <a:pt x="381" y="2"/>
                    <a:pt x="383" y="3"/>
                  </a:cubicBezTo>
                  <a:cubicBezTo>
                    <a:pt x="384" y="4"/>
                    <a:pt x="385" y="6"/>
                    <a:pt x="385" y="7"/>
                  </a:cubicBezTo>
                  <a:cubicBezTo>
                    <a:pt x="385" y="8"/>
                    <a:pt x="384" y="8"/>
                    <a:pt x="384" y="9"/>
                  </a:cubicBezTo>
                  <a:cubicBezTo>
                    <a:pt x="383" y="10"/>
                    <a:pt x="383" y="10"/>
                    <a:pt x="382" y="10"/>
                  </a:cubicBezTo>
                  <a:cubicBezTo>
                    <a:pt x="382" y="10"/>
                    <a:pt x="381" y="9"/>
                    <a:pt x="380" y="9"/>
                  </a:cubicBezTo>
                  <a:cubicBezTo>
                    <a:pt x="380" y="8"/>
                    <a:pt x="379" y="8"/>
                    <a:pt x="378" y="6"/>
                  </a:cubicBezTo>
                  <a:cubicBezTo>
                    <a:pt x="377" y="5"/>
                    <a:pt x="376" y="4"/>
                    <a:pt x="376" y="3"/>
                  </a:cubicBezTo>
                  <a:cubicBezTo>
                    <a:pt x="375" y="3"/>
                    <a:pt x="374" y="2"/>
                    <a:pt x="373" y="2"/>
                  </a:cubicBezTo>
                  <a:cubicBezTo>
                    <a:pt x="372" y="2"/>
                    <a:pt x="371" y="3"/>
                    <a:pt x="370" y="3"/>
                  </a:cubicBezTo>
                  <a:cubicBezTo>
                    <a:pt x="370" y="4"/>
                    <a:pt x="369" y="5"/>
                    <a:pt x="369" y="6"/>
                  </a:cubicBezTo>
                  <a:cubicBezTo>
                    <a:pt x="368" y="7"/>
                    <a:pt x="368" y="10"/>
                    <a:pt x="368" y="16"/>
                  </a:cubicBezTo>
                  <a:cubicBezTo>
                    <a:pt x="368" y="18"/>
                    <a:pt x="368" y="18"/>
                    <a:pt x="368" y="18"/>
                  </a:cubicBezTo>
                  <a:cubicBezTo>
                    <a:pt x="377" y="18"/>
                    <a:pt x="377" y="18"/>
                    <a:pt x="377" y="18"/>
                  </a:cubicBezTo>
                  <a:cubicBezTo>
                    <a:pt x="377" y="22"/>
                    <a:pt x="377" y="22"/>
                    <a:pt x="377" y="22"/>
                  </a:cubicBezTo>
                  <a:cubicBezTo>
                    <a:pt x="368" y="22"/>
                    <a:pt x="368" y="22"/>
                    <a:pt x="368" y="22"/>
                  </a:cubicBezTo>
                  <a:close/>
                  <a:moveTo>
                    <a:pt x="440" y="2"/>
                  </a:moveTo>
                  <a:cubicBezTo>
                    <a:pt x="441" y="20"/>
                    <a:pt x="441" y="20"/>
                    <a:pt x="441" y="20"/>
                  </a:cubicBezTo>
                  <a:cubicBezTo>
                    <a:pt x="440" y="20"/>
                    <a:pt x="440" y="20"/>
                    <a:pt x="440" y="20"/>
                  </a:cubicBezTo>
                  <a:cubicBezTo>
                    <a:pt x="438" y="14"/>
                    <a:pt x="436" y="11"/>
                    <a:pt x="433" y="8"/>
                  </a:cubicBezTo>
                  <a:cubicBezTo>
                    <a:pt x="430" y="6"/>
                    <a:pt x="427" y="5"/>
                    <a:pt x="423" y="5"/>
                  </a:cubicBezTo>
                  <a:cubicBezTo>
                    <a:pt x="420" y="5"/>
                    <a:pt x="417" y="6"/>
                    <a:pt x="414" y="8"/>
                  </a:cubicBezTo>
                  <a:cubicBezTo>
                    <a:pt x="412" y="9"/>
                    <a:pt x="410" y="12"/>
                    <a:pt x="408" y="16"/>
                  </a:cubicBezTo>
                  <a:cubicBezTo>
                    <a:pt x="407" y="19"/>
                    <a:pt x="406" y="24"/>
                    <a:pt x="406" y="30"/>
                  </a:cubicBezTo>
                  <a:cubicBezTo>
                    <a:pt x="406" y="34"/>
                    <a:pt x="407" y="38"/>
                    <a:pt x="408" y="42"/>
                  </a:cubicBezTo>
                  <a:cubicBezTo>
                    <a:pt x="409" y="45"/>
                    <a:pt x="412" y="48"/>
                    <a:pt x="414" y="49"/>
                  </a:cubicBezTo>
                  <a:cubicBezTo>
                    <a:pt x="417" y="51"/>
                    <a:pt x="420" y="52"/>
                    <a:pt x="424" y="52"/>
                  </a:cubicBezTo>
                  <a:cubicBezTo>
                    <a:pt x="427" y="52"/>
                    <a:pt x="430" y="51"/>
                    <a:pt x="432" y="50"/>
                  </a:cubicBezTo>
                  <a:cubicBezTo>
                    <a:pt x="435" y="49"/>
                    <a:pt x="438" y="46"/>
                    <a:pt x="440" y="42"/>
                  </a:cubicBezTo>
                  <a:cubicBezTo>
                    <a:pt x="442" y="42"/>
                    <a:pt x="442" y="42"/>
                    <a:pt x="442" y="42"/>
                  </a:cubicBezTo>
                  <a:cubicBezTo>
                    <a:pt x="439" y="47"/>
                    <a:pt x="436" y="50"/>
                    <a:pt x="433" y="52"/>
                  </a:cubicBezTo>
                  <a:cubicBezTo>
                    <a:pt x="430" y="54"/>
                    <a:pt x="426" y="56"/>
                    <a:pt x="422" y="56"/>
                  </a:cubicBezTo>
                  <a:cubicBezTo>
                    <a:pt x="414" y="56"/>
                    <a:pt x="407" y="52"/>
                    <a:pt x="403" y="46"/>
                  </a:cubicBezTo>
                  <a:cubicBezTo>
                    <a:pt x="400" y="42"/>
                    <a:pt x="398" y="36"/>
                    <a:pt x="398" y="30"/>
                  </a:cubicBezTo>
                  <a:cubicBezTo>
                    <a:pt x="398" y="25"/>
                    <a:pt x="399" y="20"/>
                    <a:pt x="401" y="16"/>
                  </a:cubicBezTo>
                  <a:cubicBezTo>
                    <a:pt x="403" y="12"/>
                    <a:pt x="406" y="8"/>
                    <a:pt x="410" y="6"/>
                  </a:cubicBezTo>
                  <a:cubicBezTo>
                    <a:pt x="414" y="4"/>
                    <a:pt x="418" y="3"/>
                    <a:pt x="422" y="3"/>
                  </a:cubicBezTo>
                  <a:cubicBezTo>
                    <a:pt x="426" y="3"/>
                    <a:pt x="429" y="4"/>
                    <a:pt x="433" y="6"/>
                  </a:cubicBezTo>
                  <a:cubicBezTo>
                    <a:pt x="434" y="6"/>
                    <a:pt x="434" y="6"/>
                    <a:pt x="435" y="6"/>
                  </a:cubicBezTo>
                  <a:cubicBezTo>
                    <a:pt x="436" y="6"/>
                    <a:pt x="436" y="6"/>
                    <a:pt x="436" y="6"/>
                  </a:cubicBezTo>
                  <a:cubicBezTo>
                    <a:pt x="437" y="5"/>
                    <a:pt x="438" y="4"/>
                    <a:pt x="438" y="3"/>
                  </a:cubicBezTo>
                  <a:cubicBezTo>
                    <a:pt x="440" y="2"/>
                    <a:pt x="440" y="2"/>
                    <a:pt x="440" y="2"/>
                  </a:cubicBezTo>
                  <a:close/>
                  <a:moveTo>
                    <a:pt x="460" y="1"/>
                  </a:moveTo>
                  <a:cubicBezTo>
                    <a:pt x="460" y="26"/>
                    <a:pt x="460" y="26"/>
                    <a:pt x="460" y="26"/>
                  </a:cubicBezTo>
                  <a:cubicBezTo>
                    <a:pt x="463" y="22"/>
                    <a:pt x="465" y="21"/>
                    <a:pt x="466" y="20"/>
                  </a:cubicBezTo>
                  <a:cubicBezTo>
                    <a:pt x="468" y="19"/>
                    <a:pt x="470" y="18"/>
                    <a:pt x="471" y="18"/>
                  </a:cubicBezTo>
                  <a:cubicBezTo>
                    <a:pt x="473" y="18"/>
                    <a:pt x="475" y="19"/>
                    <a:pt x="476" y="20"/>
                  </a:cubicBezTo>
                  <a:cubicBezTo>
                    <a:pt x="477" y="21"/>
                    <a:pt x="478" y="23"/>
                    <a:pt x="479" y="25"/>
                  </a:cubicBezTo>
                  <a:cubicBezTo>
                    <a:pt x="479" y="27"/>
                    <a:pt x="480" y="30"/>
                    <a:pt x="480" y="34"/>
                  </a:cubicBezTo>
                  <a:cubicBezTo>
                    <a:pt x="480" y="46"/>
                    <a:pt x="480" y="46"/>
                    <a:pt x="480" y="46"/>
                  </a:cubicBezTo>
                  <a:cubicBezTo>
                    <a:pt x="480" y="48"/>
                    <a:pt x="480" y="50"/>
                    <a:pt x="480" y="50"/>
                  </a:cubicBezTo>
                  <a:cubicBezTo>
                    <a:pt x="480" y="51"/>
                    <a:pt x="481" y="52"/>
                    <a:pt x="481" y="52"/>
                  </a:cubicBezTo>
                  <a:cubicBezTo>
                    <a:pt x="482" y="52"/>
                    <a:pt x="483" y="52"/>
                    <a:pt x="484" y="52"/>
                  </a:cubicBezTo>
                  <a:cubicBezTo>
                    <a:pt x="484" y="54"/>
                    <a:pt x="484" y="54"/>
                    <a:pt x="484" y="54"/>
                  </a:cubicBezTo>
                  <a:cubicBezTo>
                    <a:pt x="468" y="54"/>
                    <a:pt x="468" y="54"/>
                    <a:pt x="468" y="54"/>
                  </a:cubicBezTo>
                  <a:cubicBezTo>
                    <a:pt x="468" y="52"/>
                    <a:pt x="468" y="52"/>
                    <a:pt x="468" y="52"/>
                  </a:cubicBezTo>
                  <a:cubicBezTo>
                    <a:pt x="469" y="52"/>
                    <a:pt x="469" y="52"/>
                    <a:pt x="469" y="52"/>
                  </a:cubicBezTo>
                  <a:cubicBezTo>
                    <a:pt x="471" y="52"/>
                    <a:pt x="472" y="52"/>
                    <a:pt x="472" y="52"/>
                  </a:cubicBezTo>
                  <a:cubicBezTo>
                    <a:pt x="473" y="51"/>
                    <a:pt x="474" y="50"/>
                    <a:pt x="474" y="50"/>
                  </a:cubicBezTo>
                  <a:cubicBezTo>
                    <a:pt x="474" y="49"/>
                    <a:pt x="474" y="48"/>
                    <a:pt x="474" y="46"/>
                  </a:cubicBezTo>
                  <a:cubicBezTo>
                    <a:pt x="474" y="34"/>
                    <a:pt x="474" y="34"/>
                    <a:pt x="474" y="34"/>
                  </a:cubicBezTo>
                  <a:cubicBezTo>
                    <a:pt x="474" y="30"/>
                    <a:pt x="474" y="28"/>
                    <a:pt x="473" y="27"/>
                  </a:cubicBezTo>
                  <a:cubicBezTo>
                    <a:pt x="473" y="26"/>
                    <a:pt x="472" y="25"/>
                    <a:pt x="472" y="24"/>
                  </a:cubicBezTo>
                  <a:cubicBezTo>
                    <a:pt x="471" y="24"/>
                    <a:pt x="470" y="23"/>
                    <a:pt x="469" y="23"/>
                  </a:cubicBezTo>
                  <a:cubicBezTo>
                    <a:pt x="468" y="23"/>
                    <a:pt x="466" y="24"/>
                    <a:pt x="465" y="24"/>
                  </a:cubicBezTo>
                  <a:cubicBezTo>
                    <a:pt x="464" y="25"/>
                    <a:pt x="462" y="26"/>
                    <a:pt x="461" y="28"/>
                  </a:cubicBezTo>
                  <a:cubicBezTo>
                    <a:pt x="461" y="46"/>
                    <a:pt x="461" y="46"/>
                    <a:pt x="461" y="46"/>
                  </a:cubicBezTo>
                  <a:cubicBezTo>
                    <a:pt x="461" y="48"/>
                    <a:pt x="461" y="50"/>
                    <a:pt x="461" y="50"/>
                  </a:cubicBezTo>
                  <a:cubicBezTo>
                    <a:pt x="462" y="51"/>
                    <a:pt x="462" y="52"/>
                    <a:pt x="462" y="52"/>
                  </a:cubicBezTo>
                  <a:cubicBezTo>
                    <a:pt x="463" y="52"/>
                    <a:pt x="464" y="52"/>
                    <a:pt x="466" y="52"/>
                  </a:cubicBezTo>
                  <a:cubicBezTo>
                    <a:pt x="466" y="54"/>
                    <a:pt x="466" y="54"/>
                    <a:pt x="466" y="54"/>
                  </a:cubicBezTo>
                  <a:cubicBezTo>
                    <a:pt x="450" y="54"/>
                    <a:pt x="450" y="54"/>
                    <a:pt x="450" y="54"/>
                  </a:cubicBezTo>
                  <a:cubicBezTo>
                    <a:pt x="450" y="52"/>
                    <a:pt x="450" y="52"/>
                    <a:pt x="450" y="52"/>
                  </a:cubicBezTo>
                  <a:cubicBezTo>
                    <a:pt x="451" y="52"/>
                    <a:pt x="452" y="52"/>
                    <a:pt x="453" y="52"/>
                  </a:cubicBezTo>
                  <a:cubicBezTo>
                    <a:pt x="454" y="51"/>
                    <a:pt x="454" y="51"/>
                    <a:pt x="454" y="50"/>
                  </a:cubicBezTo>
                  <a:cubicBezTo>
                    <a:pt x="455" y="49"/>
                    <a:pt x="455" y="48"/>
                    <a:pt x="455" y="46"/>
                  </a:cubicBezTo>
                  <a:cubicBezTo>
                    <a:pt x="455" y="15"/>
                    <a:pt x="455" y="15"/>
                    <a:pt x="455" y="15"/>
                  </a:cubicBezTo>
                  <a:cubicBezTo>
                    <a:pt x="455" y="11"/>
                    <a:pt x="455" y="8"/>
                    <a:pt x="454" y="8"/>
                  </a:cubicBezTo>
                  <a:cubicBezTo>
                    <a:pt x="454" y="7"/>
                    <a:pt x="454" y="6"/>
                    <a:pt x="454" y="6"/>
                  </a:cubicBezTo>
                  <a:cubicBezTo>
                    <a:pt x="453" y="5"/>
                    <a:pt x="453" y="5"/>
                    <a:pt x="452" y="5"/>
                  </a:cubicBezTo>
                  <a:cubicBezTo>
                    <a:pt x="452" y="5"/>
                    <a:pt x="451" y="5"/>
                    <a:pt x="450" y="6"/>
                  </a:cubicBezTo>
                  <a:cubicBezTo>
                    <a:pt x="449" y="4"/>
                    <a:pt x="449" y="4"/>
                    <a:pt x="449" y="4"/>
                  </a:cubicBezTo>
                  <a:cubicBezTo>
                    <a:pt x="459" y="0"/>
                    <a:pt x="459" y="0"/>
                    <a:pt x="459" y="0"/>
                  </a:cubicBezTo>
                  <a:cubicBezTo>
                    <a:pt x="460" y="1"/>
                    <a:pt x="460" y="1"/>
                    <a:pt x="460" y="1"/>
                  </a:cubicBezTo>
                  <a:close/>
                  <a:moveTo>
                    <a:pt x="499" y="1"/>
                  </a:moveTo>
                  <a:cubicBezTo>
                    <a:pt x="500" y="1"/>
                    <a:pt x="501" y="1"/>
                    <a:pt x="501" y="2"/>
                  </a:cubicBezTo>
                  <a:cubicBezTo>
                    <a:pt x="502" y="3"/>
                    <a:pt x="502" y="4"/>
                    <a:pt x="502" y="5"/>
                  </a:cubicBezTo>
                  <a:cubicBezTo>
                    <a:pt x="502" y="6"/>
                    <a:pt x="502" y="7"/>
                    <a:pt x="501" y="8"/>
                  </a:cubicBezTo>
                  <a:cubicBezTo>
                    <a:pt x="500" y="8"/>
                    <a:pt x="500" y="9"/>
                    <a:pt x="499" y="9"/>
                  </a:cubicBezTo>
                  <a:cubicBezTo>
                    <a:pt x="498" y="9"/>
                    <a:pt x="497" y="8"/>
                    <a:pt x="496" y="8"/>
                  </a:cubicBezTo>
                  <a:cubicBezTo>
                    <a:pt x="496" y="7"/>
                    <a:pt x="495" y="6"/>
                    <a:pt x="495" y="5"/>
                  </a:cubicBezTo>
                  <a:cubicBezTo>
                    <a:pt x="495" y="4"/>
                    <a:pt x="496" y="3"/>
                    <a:pt x="496" y="2"/>
                  </a:cubicBezTo>
                  <a:cubicBezTo>
                    <a:pt x="497" y="1"/>
                    <a:pt x="498" y="1"/>
                    <a:pt x="499" y="1"/>
                  </a:cubicBezTo>
                  <a:close/>
                  <a:moveTo>
                    <a:pt x="502" y="19"/>
                  </a:moveTo>
                  <a:cubicBezTo>
                    <a:pt x="502" y="46"/>
                    <a:pt x="502" y="46"/>
                    <a:pt x="502" y="46"/>
                  </a:cubicBezTo>
                  <a:cubicBezTo>
                    <a:pt x="502" y="48"/>
                    <a:pt x="502" y="50"/>
                    <a:pt x="502" y="50"/>
                  </a:cubicBezTo>
                  <a:cubicBezTo>
                    <a:pt x="503" y="51"/>
                    <a:pt x="503" y="52"/>
                    <a:pt x="504" y="52"/>
                  </a:cubicBezTo>
                  <a:cubicBezTo>
                    <a:pt x="504" y="52"/>
                    <a:pt x="505" y="52"/>
                    <a:pt x="507" y="52"/>
                  </a:cubicBezTo>
                  <a:cubicBezTo>
                    <a:pt x="507" y="54"/>
                    <a:pt x="507" y="54"/>
                    <a:pt x="507" y="54"/>
                  </a:cubicBezTo>
                  <a:cubicBezTo>
                    <a:pt x="491" y="54"/>
                    <a:pt x="491" y="54"/>
                    <a:pt x="491" y="54"/>
                  </a:cubicBezTo>
                  <a:cubicBezTo>
                    <a:pt x="491" y="52"/>
                    <a:pt x="491" y="52"/>
                    <a:pt x="491" y="52"/>
                  </a:cubicBezTo>
                  <a:cubicBezTo>
                    <a:pt x="492" y="52"/>
                    <a:pt x="494" y="52"/>
                    <a:pt x="494" y="52"/>
                  </a:cubicBezTo>
                  <a:cubicBezTo>
                    <a:pt x="494" y="52"/>
                    <a:pt x="495" y="51"/>
                    <a:pt x="495" y="50"/>
                  </a:cubicBezTo>
                  <a:cubicBezTo>
                    <a:pt x="496" y="50"/>
                    <a:pt x="496" y="48"/>
                    <a:pt x="496" y="46"/>
                  </a:cubicBezTo>
                  <a:cubicBezTo>
                    <a:pt x="496" y="33"/>
                    <a:pt x="496" y="33"/>
                    <a:pt x="496" y="33"/>
                  </a:cubicBezTo>
                  <a:cubicBezTo>
                    <a:pt x="496" y="29"/>
                    <a:pt x="496" y="27"/>
                    <a:pt x="495" y="26"/>
                  </a:cubicBezTo>
                  <a:cubicBezTo>
                    <a:pt x="495" y="25"/>
                    <a:pt x="495" y="24"/>
                    <a:pt x="494" y="24"/>
                  </a:cubicBezTo>
                  <a:cubicBezTo>
                    <a:pt x="494" y="24"/>
                    <a:pt x="494" y="24"/>
                    <a:pt x="493" y="24"/>
                  </a:cubicBezTo>
                  <a:cubicBezTo>
                    <a:pt x="492" y="24"/>
                    <a:pt x="491" y="24"/>
                    <a:pt x="490" y="24"/>
                  </a:cubicBezTo>
                  <a:cubicBezTo>
                    <a:pt x="490" y="23"/>
                    <a:pt x="490" y="23"/>
                    <a:pt x="490" y="23"/>
                  </a:cubicBezTo>
                  <a:cubicBezTo>
                    <a:pt x="500" y="19"/>
                    <a:pt x="500" y="19"/>
                    <a:pt x="500" y="19"/>
                  </a:cubicBezTo>
                  <a:cubicBezTo>
                    <a:pt x="502" y="19"/>
                    <a:pt x="502" y="19"/>
                    <a:pt x="502" y="19"/>
                  </a:cubicBezTo>
                  <a:close/>
                  <a:moveTo>
                    <a:pt x="524" y="26"/>
                  </a:moveTo>
                  <a:cubicBezTo>
                    <a:pt x="528" y="21"/>
                    <a:pt x="532" y="19"/>
                    <a:pt x="535" y="19"/>
                  </a:cubicBezTo>
                  <a:cubicBezTo>
                    <a:pt x="536" y="19"/>
                    <a:pt x="538" y="19"/>
                    <a:pt x="540" y="20"/>
                  </a:cubicBezTo>
                  <a:cubicBezTo>
                    <a:pt x="541" y="21"/>
                    <a:pt x="542" y="22"/>
                    <a:pt x="543" y="24"/>
                  </a:cubicBezTo>
                  <a:cubicBezTo>
                    <a:pt x="543" y="26"/>
                    <a:pt x="544" y="28"/>
                    <a:pt x="544" y="31"/>
                  </a:cubicBezTo>
                  <a:cubicBezTo>
                    <a:pt x="544" y="46"/>
                    <a:pt x="544" y="46"/>
                    <a:pt x="544" y="46"/>
                  </a:cubicBezTo>
                  <a:cubicBezTo>
                    <a:pt x="544" y="48"/>
                    <a:pt x="544" y="49"/>
                    <a:pt x="544" y="50"/>
                  </a:cubicBezTo>
                  <a:cubicBezTo>
                    <a:pt x="544" y="51"/>
                    <a:pt x="545" y="51"/>
                    <a:pt x="545" y="52"/>
                  </a:cubicBezTo>
                  <a:cubicBezTo>
                    <a:pt x="546" y="52"/>
                    <a:pt x="547" y="52"/>
                    <a:pt x="548" y="52"/>
                  </a:cubicBezTo>
                  <a:cubicBezTo>
                    <a:pt x="548" y="53"/>
                    <a:pt x="548" y="53"/>
                    <a:pt x="548" y="53"/>
                  </a:cubicBezTo>
                  <a:cubicBezTo>
                    <a:pt x="532" y="53"/>
                    <a:pt x="532" y="53"/>
                    <a:pt x="532" y="53"/>
                  </a:cubicBezTo>
                  <a:cubicBezTo>
                    <a:pt x="532" y="52"/>
                    <a:pt x="532" y="52"/>
                    <a:pt x="532" y="52"/>
                  </a:cubicBezTo>
                  <a:cubicBezTo>
                    <a:pt x="533" y="52"/>
                    <a:pt x="533" y="52"/>
                    <a:pt x="533" y="52"/>
                  </a:cubicBezTo>
                  <a:cubicBezTo>
                    <a:pt x="535" y="52"/>
                    <a:pt x="536" y="52"/>
                    <a:pt x="536" y="51"/>
                  </a:cubicBezTo>
                  <a:cubicBezTo>
                    <a:pt x="537" y="51"/>
                    <a:pt x="538" y="50"/>
                    <a:pt x="538" y="49"/>
                  </a:cubicBezTo>
                  <a:cubicBezTo>
                    <a:pt x="538" y="49"/>
                    <a:pt x="538" y="48"/>
                    <a:pt x="538" y="46"/>
                  </a:cubicBezTo>
                  <a:cubicBezTo>
                    <a:pt x="538" y="32"/>
                    <a:pt x="538" y="32"/>
                    <a:pt x="538" y="32"/>
                  </a:cubicBezTo>
                  <a:cubicBezTo>
                    <a:pt x="538" y="28"/>
                    <a:pt x="537" y="26"/>
                    <a:pt x="536" y="25"/>
                  </a:cubicBezTo>
                  <a:cubicBezTo>
                    <a:pt x="536" y="24"/>
                    <a:pt x="534" y="23"/>
                    <a:pt x="532" y="23"/>
                  </a:cubicBezTo>
                  <a:cubicBezTo>
                    <a:pt x="530" y="23"/>
                    <a:pt x="527" y="24"/>
                    <a:pt x="524" y="28"/>
                  </a:cubicBezTo>
                  <a:cubicBezTo>
                    <a:pt x="524" y="46"/>
                    <a:pt x="524" y="46"/>
                    <a:pt x="524" y="46"/>
                  </a:cubicBezTo>
                  <a:cubicBezTo>
                    <a:pt x="524" y="48"/>
                    <a:pt x="524" y="49"/>
                    <a:pt x="524" y="50"/>
                  </a:cubicBezTo>
                  <a:cubicBezTo>
                    <a:pt x="525" y="51"/>
                    <a:pt x="525" y="51"/>
                    <a:pt x="526" y="52"/>
                  </a:cubicBezTo>
                  <a:cubicBezTo>
                    <a:pt x="526" y="52"/>
                    <a:pt x="527" y="52"/>
                    <a:pt x="529" y="52"/>
                  </a:cubicBezTo>
                  <a:cubicBezTo>
                    <a:pt x="529" y="53"/>
                    <a:pt x="529" y="53"/>
                    <a:pt x="529" y="53"/>
                  </a:cubicBezTo>
                  <a:cubicBezTo>
                    <a:pt x="513" y="53"/>
                    <a:pt x="513" y="53"/>
                    <a:pt x="513" y="53"/>
                  </a:cubicBezTo>
                  <a:cubicBezTo>
                    <a:pt x="513" y="52"/>
                    <a:pt x="513" y="52"/>
                    <a:pt x="513" y="52"/>
                  </a:cubicBezTo>
                  <a:cubicBezTo>
                    <a:pt x="514" y="52"/>
                    <a:pt x="514" y="52"/>
                    <a:pt x="514" y="52"/>
                  </a:cubicBezTo>
                  <a:cubicBezTo>
                    <a:pt x="516" y="52"/>
                    <a:pt x="517" y="52"/>
                    <a:pt x="517" y="51"/>
                  </a:cubicBezTo>
                  <a:cubicBezTo>
                    <a:pt x="518" y="50"/>
                    <a:pt x="518" y="48"/>
                    <a:pt x="518" y="46"/>
                  </a:cubicBezTo>
                  <a:cubicBezTo>
                    <a:pt x="518" y="33"/>
                    <a:pt x="518" y="33"/>
                    <a:pt x="518" y="33"/>
                  </a:cubicBezTo>
                  <a:cubicBezTo>
                    <a:pt x="518" y="29"/>
                    <a:pt x="518" y="26"/>
                    <a:pt x="518" y="25"/>
                  </a:cubicBezTo>
                  <a:cubicBezTo>
                    <a:pt x="518" y="24"/>
                    <a:pt x="517" y="24"/>
                    <a:pt x="517" y="23"/>
                  </a:cubicBezTo>
                  <a:cubicBezTo>
                    <a:pt x="516" y="23"/>
                    <a:pt x="516" y="23"/>
                    <a:pt x="515" y="23"/>
                  </a:cubicBezTo>
                  <a:cubicBezTo>
                    <a:pt x="514" y="23"/>
                    <a:pt x="514" y="23"/>
                    <a:pt x="513" y="23"/>
                  </a:cubicBezTo>
                  <a:cubicBezTo>
                    <a:pt x="512" y="22"/>
                    <a:pt x="512" y="22"/>
                    <a:pt x="512" y="22"/>
                  </a:cubicBezTo>
                  <a:cubicBezTo>
                    <a:pt x="522" y="18"/>
                    <a:pt x="522" y="18"/>
                    <a:pt x="522" y="18"/>
                  </a:cubicBezTo>
                  <a:cubicBezTo>
                    <a:pt x="524" y="18"/>
                    <a:pt x="524" y="18"/>
                    <a:pt x="524" y="18"/>
                  </a:cubicBezTo>
                  <a:cubicBezTo>
                    <a:pt x="524" y="26"/>
                    <a:pt x="524" y="26"/>
                    <a:pt x="524" y="26"/>
                  </a:cubicBezTo>
                  <a:close/>
                  <a:moveTo>
                    <a:pt x="573" y="49"/>
                  </a:moveTo>
                  <a:cubicBezTo>
                    <a:pt x="570" y="52"/>
                    <a:pt x="568" y="53"/>
                    <a:pt x="567" y="54"/>
                  </a:cubicBezTo>
                  <a:cubicBezTo>
                    <a:pt x="566" y="54"/>
                    <a:pt x="564" y="54"/>
                    <a:pt x="563" y="54"/>
                  </a:cubicBezTo>
                  <a:cubicBezTo>
                    <a:pt x="560" y="54"/>
                    <a:pt x="559" y="54"/>
                    <a:pt x="557" y="52"/>
                  </a:cubicBezTo>
                  <a:cubicBezTo>
                    <a:pt x="556" y="50"/>
                    <a:pt x="555" y="48"/>
                    <a:pt x="555" y="46"/>
                  </a:cubicBezTo>
                  <a:cubicBezTo>
                    <a:pt x="555" y="44"/>
                    <a:pt x="556" y="42"/>
                    <a:pt x="556" y="41"/>
                  </a:cubicBezTo>
                  <a:cubicBezTo>
                    <a:pt x="557" y="40"/>
                    <a:pt x="559" y="38"/>
                    <a:pt x="562" y="36"/>
                  </a:cubicBezTo>
                  <a:cubicBezTo>
                    <a:pt x="564" y="35"/>
                    <a:pt x="568" y="33"/>
                    <a:pt x="574" y="31"/>
                  </a:cubicBezTo>
                  <a:cubicBezTo>
                    <a:pt x="574" y="30"/>
                    <a:pt x="574" y="30"/>
                    <a:pt x="574" y="30"/>
                  </a:cubicBezTo>
                  <a:cubicBezTo>
                    <a:pt x="574" y="26"/>
                    <a:pt x="573" y="24"/>
                    <a:pt x="572" y="23"/>
                  </a:cubicBezTo>
                  <a:cubicBezTo>
                    <a:pt x="571" y="22"/>
                    <a:pt x="570" y="21"/>
                    <a:pt x="568" y="21"/>
                  </a:cubicBezTo>
                  <a:cubicBezTo>
                    <a:pt x="566" y="21"/>
                    <a:pt x="565" y="21"/>
                    <a:pt x="564" y="22"/>
                  </a:cubicBezTo>
                  <a:cubicBezTo>
                    <a:pt x="563" y="23"/>
                    <a:pt x="563" y="24"/>
                    <a:pt x="563" y="25"/>
                  </a:cubicBezTo>
                  <a:cubicBezTo>
                    <a:pt x="563" y="27"/>
                    <a:pt x="563" y="27"/>
                    <a:pt x="563" y="27"/>
                  </a:cubicBezTo>
                  <a:cubicBezTo>
                    <a:pt x="563" y="28"/>
                    <a:pt x="562" y="29"/>
                    <a:pt x="562" y="30"/>
                  </a:cubicBezTo>
                  <a:cubicBezTo>
                    <a:pt x="562" y="30"/>
                    <a:pt x="561" y="30"/>
                    <a:pt x="560" y="30"/>
                  </a:cubicBezTo>
                  <a:cubicBezTo>
                    <a:pt x="559" y="30"/>
                    <a:pt x="558" y="30"/>
                    <a:pt x="558" y="30"/>
                  </a:cubicBezTo>
                  <a:cubicBezTo>
                    <a:pt x="558" y="29"/>
                    <a:pt x="557" y="28"/>
                    <a:pt x="557" y="27"/>
                  </a:cubicBezTo>
                  <a:cubicBezTo>
                    <a:pt x="557" y="25"/>
                    <a:pt x="558" y="23"/>
                    <a:pt x="560" y="21"/>
                  </a:cubicBezTo>
                  <a:cubicBezTo>
                    <a:pt x="562" y="19"/>
                    <a:pt x="566" y="18"/>
                    <a:pt x="569" y="18"/>
                  </a:cubicBezTo>
                  <a:cubicBezTo>
                    <a:pt x="572" y="18"/>
                    <a:pt x="574" y="18"/>
                    <a:pt x="576" y="20"/>
                  </a:cubicBezTo>
                  <a:cubicBezTo>
                    <a:pt x="578" y="20"/>
                    <a:pt x="579" y="22"/>
                    <a:pt x="580" y="23"/>
                  </a:cubicBezTo>
                  <a:cubicBezTo>
                    <a:pt x="580" y="24"/>
                    <a:pt x="580" y="26"/>
                    <a:pt x="580" y="30"/>
                  </a:cubicBezTo>
                  <a:cubicBezTo>
                    <a:pt x="580" y="41"/>
                    <a:pt x="580" y="41"/>
                    <a:pt x="580" y="41"/>
                  </a:cubicBezTo>
                  <a:cubicBezTo>
                    <a:pt x="580" y="44"/>
                    <a:pt x="580" y="46"/>
                    <a:pt x="580" y="47"/>
                  </a:cubicBezTo>
                  <a:cubicBezTo>
                    <a:pt x="580" y="48"/>
                    <a:pt x="581" y="48"/>
                    <a:pt x="581" y="49"/>
                  </a:cubicBezTo>
                  <a:cubicBezTo>
                    <a:pt x="581" y="49"/>
                    <a:pt x="581" y="49"/>
                    <a:pt x="582" y="49"/>
                  </a:cubicBezTo>
                  <a:cubicBezTo>
                    <a:pt x="582" y="49"/>
                    <a:pt x="582" y="49"/>
                    <a:pt x="583" y="49"/>
                  </a:cubicBezTo>
                  <a:cubicBezTo>
                    <a:pt x="583" y="48"/>
                    <a:pt x="584" y="48"/>
                    <a:pt x="586" y="46"/>
                  </a:cubicBezTo>
                  <a:cubicBezTo>
                    <a:pt x="586" y="48"/>
                    <a:pt x="586" y="48"/>
                    <a:pt x="586" y="48"/>
                  </a:cubicBezTo>
                  <a:cubicBezTo>
                    <a:pt x="583" y="52"/>
                    <a:pt x="580" y="54"/>
                    <a:pt x="578" y="54"/>
                  </a:cubicBezTo>
                  <a:cubicBezTo>
                    <a:pt x="577" y="54"/>
                    <a:pt x="576" y="53"/>
                    <a:pt x="575" y="52"/>
                  </a:cubicBezTo>
                  <a:cubicBezTo>
                    <a:pt x="574" y="52"/>
                    <a:pt x="573" y="51"/>
                    <a:pt x="573" y="49"/>
                  </a:cubicBezTo>
                  <a:close/>
                  <a:moveTo>
                    <a:pt x="573" y="46"/>
                  </a:moveTo>
                  <a:cubicBezTo>
                    <a:pt x="573" y="34"/>
                    <a:pt x="573" y="34"/>
                    <a:pt x="573" y="34"/>
                  </a:cubicBezTo>
                  <a:cubicBezTo>
                    <a:pt x="570" y="35"/>
                    <a:pt x="567" y="36"/>
                    <a:pt x="566" y="37"/>
                  </a:cubicBezTo>
                  <a:cubicBezTo>
                    <a:pt x="564" y="38"/>
                    <a:pt x="563" y="39"/>
                    <a:pt x="562" y="40"/>
                  </a:cubicBezTo>
                  <a:cubicBezTo>
                    <a:pt x="562" y="42"/>
                    <a:pt x="561" y="43"/>
                    <a:pt x="561" y="44"/>
                  </a:cubicBezTo>
                  <a:cubicBezTo>
                    <a:pt x="561" y="46"/>
                    <a:pt x="562" y="48"/>
                    <a:pt x="563" y="49"/>
                  </a:cubicBezTo>
                  <a:cubicBezTo>
                    <a:pt x="564" y="50"/>
                    <a:pt x="565" y="50"/>
                    <a:pt x="566" y="50"/>
                  </a:cubicBezTo>
                  <a:cubicBezTo>
                    <a:pt x="568" y="50"/>
                    <a:pt x="570" y="49"/>
                    <a:pt x="573" y="4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37" name="Freeform 36"/>
            <p:cNvSpPr>
              <a:spLocks noEditPoints="1"/>
            </p:cNvSpPr>
            <p:nvPr userDrawn="1"/>
          </p:nvSpPr>
          <p:spPr bwMode="auto">
            <a:xfrm>
              <a:off x="9304400" y="4596116"/>
              <a:ext cx="2255838" cy="300038"/>
            </a:xfrm>
            <a:custGeom>
              <a:avLst/>
              <a:gdLst>
                <a:gd name="T0" fmla="*/ 1465 w 1513"/>
                <a:gd name="T1" fmla="*/ 107 h 200"/>
                <a:gd name="T2" fmla="*/ 1416 w 1513"/>
                <a:gd name="T3" fmla="*/ 130 h 200"/>
                <a:gd name="T4" fmla="*/ 1450 w 1513"/>
                <a:gd name="T5" fmla="*/ 47 h 200"/>
                <a:gd name="T6" fmla="*/ 1458 w 1513"/>
                <a:gd name="T7" fmla="*/ 70 h 200"/>
                <a:gd name="T8" fmla="*/ 1467 w 1513"/>
                <a:gd name="T9" fmla="*/ 146 h 200"/>
                <a:gd name="T10" fmla="*/ 1410 w 1513"/>
                <a:gd name="T11" fmla="*/ 171 h 200"/>
                <a:gd name="T12" fmla="*/ 1408 w 1513"/>
                <a:gd name="T13" fmla="*/ 153 h 200"/>
                <a:gd name="T14" fmla="*/ 1272 w 1513"/>
                <a:gd name="T15" fmla="*/ 125 h 200"/>
                <a:gd name="T16" fmla="*/ 1257 w 1513"/>
                <a:gd name="T17" fmla="*/ 79 h 200"/>
                <a:gd name="T18" fmla="*/ 1298 w 1513"/>
                <a:gd name="T19" fmla="*/ 59 h 200"/>
                <a:gd name="T20" fmla="*/ 1220 w 1513"/>
                <a:gd name="T21" fmla="*/ 139 h 200"/>
                <a:gd name="T22" fmla="*/ 1112 w 1513"/>
                <a:gd name="T23" fmla="*/ 16 h 200"/>
                <a:gd name="T24" fmla="*/ 1064 w 1513"/>
                <a:gd name="T25" fmla="*/ 107 h 200"/>
                <a:gd name="T26" fmla="*/ 1074 w 1513"/>
                <a:gd name="T27" fmla="*/ 95 h 200"/>
                <a:gd name="T28" fmla="*/ 1096 w 1513"/>
                <a:gd name="T29" fmla="*/ 49 h 200"/>
                <a:gd name="T30" fmla="*/ 1098 w 1513"/>
                <a:gd name="T31" fmla="*/ 84 h 200"/>
                <a:gd name="T32" fmla="*/ 1101 w 1513"/>
                <a:gd name="T33" fmla="*/ 154 h 200"/>
                <a:gd name="T34" fmla="*/ 1038 w 1513"/>
                <a:gd name="T35" fmla="*/ 172 h 200"/>
                <a:gd name="T36" fmla="*/ 862 w 1513"/>
                <a:gd name="T37" fmla="*/ 136 h 200"/>
                <a:gd name="T38" fmla="*/ 895 w 1513"/>
                <a:gd name="T39" fmla="*/ 103 h 200"/>
                <a:gd name="T40" fmla="*/ 856 w 1513"/>
                <a:gd name="T41" fmla="*/ 83 h 200"/>
                <a:gd name="T42" fmla="*/ 873 w 1513"/>
                <a:gd name="T43" fmla="*/ 80 h 200"/>
                <a:gd name="T44" fmla="*/ 905 w 1513"/>
                <a:gd name="T45" fmla="*/ 38 h 200"/>
                <a:gd name="T46" fmla="*/ 908 w 1513"/>
                <a:gd name="T47" fmla="*/ 83 h 200"/>
                <a:gd name="T48" fmla="*/ 874 w 1513"/>
                <a:gd name="T49" fmla="*/ 168 h 200"/>
                <a:gd name="T50" fmla="*/ 809 w 1513"/>
                <a:gd name="T51" fmla="*/ 149 h 200"/>
                <a:gd name="T52" fmla="*/ 704 w 1513"/>
                <a:gd name="T53" fmla="*/ 45 h 200"/>
                <a:gd name="T54" fmla="*/ 658 w 1513"/>
                <a:gd name="T55" fmla="*/ 45 h 200"/>
                <a:gd name="T56" fmla="*/ 694 w 1513"/>
                <a:gd name="T57" fmla="*/ 50 h 200"/>
                <a:gd name="T58" fmla="*/ 705 w 1513"/>
                <a:gd name="T59" fmla="*/ 55 h 200"/>
                <a:gd name="T60" fmla="*/ 697 w 1513"/>
                <a:gd name="T61" fmla="*/ 139 h 200"/>
                <a:gd name="T62" fmla="*/ 662 w 1513"/>
                <a:gd name="T63" fmla="*/ 179 h 200"/>
                <a:gd name="T64" fmla="*/ 686 w 1513"/>
                <a:gd name="T65" fmla="*/ 141 h 200"/>
                <a:gd name="T66" fmla="*/ 720 w 1513"/>
                <a:gd name="T67" fmla="*/ 90 h 200"/>
                <a:gd name="T68" fmla="*/ 540 w 1513"/>
                <a:gd name="T69" fmla="*/ 92 h 200"/>
                <a:gd name="T70" fmla="*/ 491 w 1513"/>
                <a:gd name="T71" fmla="*/ 115 h 200"/>
                <a:gd name="T72" fmla="*/ 466 w 1513"/>
                <a:gd name="T73" fmla="*/ 70 h 200"/>
                <a:gd name="T74" fmla="*/ 444 w 1513"/>
                <a:gd name="T75" fmla="*/ 90 h 200"/>
                <a:gd name="T76" fmla="*/ 426 w 1513"/>
                <a:gd name="T77" fmla="*/ 96 h 200"/>
                <a:gd name="T78" fmla="*/ 414 w 1513"/>
                <a:gd name="T79" fmla="*/ 90 h 200"/>
                <a:gd name="T80" fmla="*/ 502 w 1513"/>
                <a:gd name="T81" fmla="*/ 43 h 200"/>
                <a:gd name="T82" fmla="*/ 560 w 1513"/>
                <a:gd name="T83" fmla="*/ 85 h 200"/>
                <a:gd name="T84" fmla="*/ 520 w 1513"/>
                <a:gd name="T85" fmla="*/ 187 h 200"/>
                <a:gd name="T86" fmla="*/ 465 w 1513"/>
                <a:gd name="T87" fmla="*/ 119 h 200"/>
                <a:gd name="T88" fmla="*/ 442 w 1513"/>
                <a:gd name="T89" fmla="*/ 153 h 200"/>
                <a:gd name="T90" fmla="*/ 282 w 1513"/>
                <a:gd name="T91" fmla="*/ 98 h 200"/>
                <a:gd name="T92" fmla="*/ 259 w 1513"/>
                <a:gd name="T93" fmla="*/ 93 h 200"/>
                <a:gd name="T94" fmla="*/ 226 w 1513"/>
                <a:gd name="T95" fmla="*/ 158 h 200"/>
                <a:gd name="T96" fmla="*/ 307 w 1513"/>
                <a:gd name="T97" fmla="*/ 43 h 200"/>
                <a:gd name="T98" fmla="*/ 290 w 1513"/>
                <a:gd name="T99" fmla="*/ 120 h 200"/>
                <a:gd name="T100" fmla="*/ 234 w 1513"/>
                <a:gd name="T101" fmla="*/ 93 h 200"/>
                <a:gd name="T102" fmla="*/ 205 w 1513"/>
                <a:gd name="T103" fmla="*/ 107 h 200"/>
                <a:gd name="T104" fmla="*/ 226 w 1513"/>
                <a:gd name="T105" fmla="*/ 171 h 200"/>
                <a:gd name="T106" fmla="*/ 101 w 1513"/>
                <a:gd name="T107" fmla="*/ 63 h 200"/>
                <a:gd name="T108" fmla="*/ 32 w 1513"/>
                <a:gd name="T109" fmla="*/ 94 h 200"/>
                <a:gd name="T110" fmla="*/ 58 w 1513"/>
                <a:gd name="T111" fmla="*/ 7 h 200"/>
                <a:gd name="T112" fmla="*/ 104 w 1513"/>
                <a:gd name="T113" fmla="*/ 90 h 200"/>
                <a:gd name="T114" fmla="*/ 48 w 1513"/>
                <a:gd name="T115" fmla="*/ 152 h 200"/>
                <a:gd name="T116" fmla="*/ 3 w 1513"/>
                <a:gd name="T117" fmla="*/ 66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513" h="200">
                  <a:moveTo>
                    <a:pt x="1410" y="31"/>
                  </a:moveTo>
                  <a:cubicBezTo>
                    <a:pt x="1410" y="28"/>
                    <a:pt x="1410" y="26"/>
                    <a:pt x="1410" y="23"/>
                  </a:cubicBezTo>
                  <a:cubicBezTo>
                    <a:pt x="1418" y="21"/>
                    <a:pt x="1413" y="3"/>
                    <a:pt x="1421" y="0"/>
                  </a:cubicBezTo>
                  <a:cubicBezTo>
                    <a:pt x="1424" y="0"/>
                    <a:pt x="1424" y="0"/>
                    <a:pt x="1424" y="0"/>
                  </a:cubicBezTo>
                  <a:cubicBezTo>
                    <a:pt x="1425" y="3"/>
                    <a:pt x="1427" y="7"/>
                    <a:pt x="1428" y="11"/>
                  </a:cubicBezTo>
                  <a:cubicBezTo>
                    <a:pt x="1428" y="13"/>
                    <a:pt x="1428" y="15"/>
                    <a:pt x="1428" y="17"/>
                  </a:cubicBezTo>
                  <a:cubicBezTo>
                    <a:pt x="1431" y="30"/>
                    <a:pt x="1429" y="36"/>
                    <a:pt x="1427" y="47"/>
                  </a:cubicBezTo>
                  <a:cubicBezTo>
                    <a:pt x="1414" y="49"/>
                    <a:pt x="1415" y="38"/>
                    <a:pt x="1410" y="31"/>
                  </a:cubicBezTo>
                  <a:close/>
                  <a:moveTo>
                    <a:pt x="1442" y="122"/>
                  </a:moveTo>
                  <a:cubicBezTo>
                    <a:pt x="1442" y="107"/>
                    <a:pt x="1454" y="110"/>
                    <a:pt x="1465" y="107"/>
                  </a:cubicBezTo>
                  <a:cubicBezTo>
                    <a:pt x="1470" y="105"/>
                    <a:pt x="1478" y="101"/>
                    <a:pt x="1482" y="97"/>
                  </a:cubicBezTo>
                  <a:cubicBezTo>
                    <a:pt x="1484" y="95"/>
                    <a:pt x="1484" y="93"/>
                    <a:pt x="1486" y="91"/>
                  </a:cubicBezTo>
                  <a:cubicBezTo>
                    <a:pt x="1485" y="90"/>
                    <a:pt x="1485" y="88"/>
                    <a:pt x="1484" y="87"/>
                  </a:cubicBezTo>
                  <a:cubicBezTo>
                    <a:pt x="1482" y="86"/>
                    <a:pt x="1479" y="83"/>
                    <a:pt x="1477" y="83"/>
                  </a:cubicBezTo>
                  <a:cubicBezTo>
                    <a:pt x="1474" y="81"/>
                    <a:pt x="1470" y="82"/>
                    <a:pt x="1468" y="81"/>
                  </a:cubicBezTo>
                  <a:cubicBezTo>
                    <a:pt x="1452" y="83"/>
                    <a:pt x="1429" y="95"/>
                    <a:pt x="1424" y="105"/>
                  </a:cubicBezTo>
                  <a:cubicBezTo>
                    <a:pt x="1424" y="108"/>
                    <a:pt x="1424" y="111"/>
                    <a:pt x="1424" y="113"/>
                  </a:cubicBezTo>
                  <a:cubicBezTo>
                    <a:pt x="1426" y="115"/>
                    <a:pt x="1428" y="117"/>
                    <a:pt x="1430" y="119"/>
                  </a:cubicBezTo>
                  <a:cubicBezTo>
                    <a:pt x="1430" y="126"/>
                    <a:pt x="1430" y="134"/>
                    <a:pt x="1422" y="135"/>
                  </a:cubicBezTo>
                  <a:cubicBezTo>
                    <a:pt x="1420" y="133"/>
                    <a:pt x="1418" y="132"/>
                    <a:pt x="1416" y="130"/>
                  </a:cubicBezTo>
                  <a:cubicBezTo>
                    <a:pt x="1414" y="132"/>
                    <a:pt x="1413" y="133"/>
                    <a:pt x="1409" y="132"/>
                  </a:cubicBezTo>
                  <a:cubicBezTo>
                    <a:pt x="1407" y="128"/>
                    <a:pt x="1397" y="105"/>
                    <a:pt x="1398" y="102"/>
                  </a:cubicBezTo>
                  <a:cubicBezTo>
                    <a:pt x="1399" y="99"/>
                    <a:pt x="1405" y="97"/>
                    <a:pt x="1408" y="96"/>
                  </a:cubicBezTo>
                  <a:cubicBezTo>
                    <a:pt x="1414" y="93"/>
                    <a:pt x="1418" y="86"/>
                    <a:pt x="1423" y="82"/>
                  </a:cubicBezTo>
                  <a:cubicBezTo>
                    <a:pt x="1426" y="80"/>
                    <a:pt x="1430" y="80"/>
                    <a:pt x="1433" y="79"/>
                  </a:cubicBezTo>
                  <a:cubicBezTo>
                    <a:pt x="1441" y="75"/>
                    <a:pt x="1447" y="65"/>
                    <a:pt x="1454" y="59"/>
                  </a:cubicBezTo>
                  <a:cubicBezTo>
                    <a:pt x="1462" y="51"/>
                    <a:pt x="1472" y="50"/>
                    <a:pt x="1478" y="41"/>
                  </a:cubicBezTo>
                  <a:cubicBezTo>
                    <a:pt x="1478" y="41"/>
                    <a:pt x="1478" y="41"/>
                    <a:pt x="1478" y="40"/>
                  </a:cubicBezTo>
                  <a:cubicBezTo>
                    <a:pt x="1477" y="40"/>
                    <a:pt x="1477" y="40"/>
                    <a:pt x="1477" y="40"/>
                  </a:cubicBezTo>
                  <a:cubicBezTo>
                    <a:pt x="1472" y="45"/>
                    <a:pt x="1459" y="54"/>
                    <a:pt x="1450" y="47"/>
                  </a:cubicBezTo>
                  <a:cubicBezTo>
                    <a:pt x="1446" y="45"/>
                    <a:pt x="1447" y="40"/>
                    <a:pt x="1444" y="37"/>
                  </a:cubicBezTo>
                  <a:cubicBezTo>
                    <a:pt x="1443" y="35"/>
                    <a:pt x="1440" y="34"/>
                    <a:pt x="1440" y="31"/>
                  </a:cubicBezTo>
                  <a:cubicBezTo>
                    <a:pt x="1440" y="29"/>
                    <a:pt x="1441" y="28"/>
                    <a:pt x="1441" y="27"/>
                  </a:cubicBezTo>
                  <a:cubicBezTo>
                    <a:pt x="1447" y="27"/>
                    <a:pt x="1459" y="35"/>
                    <a:pt x="1462" y="38"/>
                  </a:cubicBezTo>
                  <a:cubicBezTo>
                    <a:pt x="1471" y="35"/>
                    <a:pt x="1480" y="33"/>
                    <a:pt x="1488" y="28"/>
                  </a:cubicBezTo>
                  <a:cubicBezTo>
                    <a:pt x="1491" y="26"/>
                    <a:pt x="1496" y="30"/>
                    <a:pt x="1498" y="29"/>
                  </a:cubicBezTo>
                  <a:cubicBezTo>
                    <a:pt x="1502" y="32"/>
                    <a:pt x="1508" y="48"/>
                    <a:pt x="1500" y="52"/>
                  </a:cubicBezTo>
                  <a:cubicBezTo>
                    <a:pt x="1496" y="53"/>
                    <a:pt x="1490" y="53"/>
                    <a:pt x="1486" y="54"/>
                  </a:cubicBezTo>
                  <a:cubicBezTo>
                    <a:pt x="1476" y="56"/>
                    <a:pt x="1464" y="63"/>
                    <a:pt x="1457" y="69"/>
                  </a:cubicBezTo>
                  <a:cubicBezTo>
                    <a:pt x="1457" y="69"/>
                    <a:pt x="1458" y="69"/>
                    <a:pt x="1458" y="70"/>
                  </a:cubicBezTo>
                  <a:cubicBezTo>
                    <a:pt x="1458" y="70"/>
                    <a:pt x="1458" y="70"/>
                    <a:pt x="1458" y="70"/>
                  </a:cubicBezTo>
                  <a:cubicBezTo>
                    <a:pt x="1462" y="71"/>
                    <a:pt x="1469" y="68"/>
                    <a:pt x="1474" y="71"/>
                  </a:cubicBezTo>
                  <a:cubicBezTo>
                    <a:pt x="1485" y="76"/>
                    <a:pt x="1500" y="81"/>
                    <a:pt x="1500" y="99"/>
                  </a:cubicBezTo>
                  <a:cubicBezTo>
                    <a:pt x="1497" y="100"/>
                    <a:pt x="1496" y="102"/>
                    <a:pt x="1494" y="103"/>
                  </a:cubicBezTo>
                  <a:cubicBezTo>
                    <a:pt x="1488" y="105"/>
                    <a:pt x="1482" y="105"/>
                    <a:pt x="1477" y="108"/>
                  </a:cubicBezTo>
                  <a:cubicBezTo>
                    <a:pt x="1477" y="109"/>
                    <a:pt x="1477" y="109"/>
                    <a:pt x="1477" y="110"/>
                  </a:cubicBezTo>
                  <a:cubicBezTo>
                    <a:pt x="1478" y="112"/>
                    <a:pt x="1479" y="113"/>
                    <a:pt x="1479" y="118"/>
                  </a:cubicBezTo>
                  <a:cubicBezTo>
                    <a:pt x="1477" y="119"/>
                    <a:pt x="1478" y="122"/>
                    <a:pt x="1476" y="123"/>
                  </a:cubicBezTo>
                  <a:cubicBezTo>
                    <a:pt x="1472" y="130"/>
                    <a:pt x="1465" y="135"/>
                    <a:pt x="1463" y="142"/>
                  </a:cubicBezTo>
                  <a:cubicBezTo>
                    <a:pt x="1464" y="143"/>
                    <a:pt x="1466" y="145"/>
                    <a:pt x="1467" y="146"/>
                  </a:cubicBezTo>
                  <a:cubicBezTo>
                    <a:pt x="1476" y="149"/>
                    <a:pt x="1513" y="129"/>
                    <a:pt x="1508" y="151"/>
                  </a:cubicBezTo>
                  <a:cubicBezTo>
                    <a:pt x="1507" y="154"/>
                    <a:pt x="1505" y="156"/>
                    <a:pt x="1504" y="158"/>
                  </a:cubicBezTo>
                  <a:cubicBezTo>
                    <a:pt x="1500" y="158"/>
                    <a:pt x="1498" y="157"/>
                    <a:pt x="1495" y="157"/>
                  </a:cubicBezTo>
                  <a:cubicBezTo>
                    <a:pt x="1490" y="155"/>
                    <a:pt x="1472" y="161"/>
                    <a:pt x="1469" y="163"/>
                  </a:cubicBezTo>
                  <a:cubicBezTo>
                    <a:pt x="1470" y="169"/>
                    <a:pt x="1471" y="175"/>
                    <a:pt x="1471" y="182"/>
                  </a:cubicBezTo>
                  <a:cubicBezTo>
                    <a:pt x="1469" y="183"/>
                    <a:pt x="1469" y="185"/>
                    <a:pt x="1468" y="186"/>
                  </a:cubicBezTo>
                  <a:cubicBezTo>
                    <a:pt x="1465" y="188"/>
                    <a:pt x="1462" y="187"/>
                    <a:pt x="1458" y="189"/>
                  </a:cubicBezTo>
                  <a:cubicBezTo>
                    <a:pt x="1456" y="190"/>
                    <a:pt x="1453" y="193"/>
                    <a:pt x="1450" y="193"/>
                  </a:cubicBezTo>
                  <a:cubicBezTo>
                    <a:pt x="1432" y="200"/>
                    <a:pt x="1414" y="183"/>
                    <a:pt x="1410" y="171"/>
                  </a:cubicBezTo>
                  <a:cubicBezTo>
                    <a:pt x="1410" y="171"/>
                    <a:pt x="1410" y="171"/>
                    <a:pt x="1410" y="171"/>
                  </a:cubicBezTo>
                  <a:cubicBezTo>
                    <a:pt x="1416" y="171"/>
                    <a:pt x="1423" y="177"/>
                    <a:pt x="1428" y="179"/>
                  </a:cubicBezTo>
                  <a:cubicBezTo>
                    <a:pt x="1430" y="179"/>
                    <a:pt x="1433" y="179"/>
                    <a:pt x="1435" y="179"/>
                  </a:cubicBezTo>
                  <a:cubicBezTo>
                    <a:pt x="1449" y="179"/>
                    <a:pt x="1457" y="174"/>
                    <a:pt x="1463" y="165"/>
                  </a:cubicBezTo>
                  <a:cubicBezTo>
                    <a:pt x="1463" y="164"/>
                    <a:pt x="1463" y="163"/>
                    <a:pt x="1463" y="162"/>
                  </a:cubicBezTo>
                  <a:cubicBezTo>
                    <a:pt x="1462" y="162"/>
                    <a:pt x="1461" y="161"/>
                    <a:pt x="1460" y="161"/>
                  </a:cubicBezTo>
                  <a:cubicBezTo>
                    <a:pt x="1453" y="158"/>
                    <a:pt x="1440" y="165"/>
                    <a:pt x="1434" y="166"/>
                  </a:cubicBezTo>
                  <a:cubicBezTo>
                    <a:pt x="1428" y="167"/>
                    <a:pt x="1413" y="167"/>
                    <a:pt x="1408" y="164"/>
                  </a:cubicBezTo>
                  <a:cubicBezTo>
                    <a:pt x="1406" y="163"/>
                    <a:pt x="1405" y="161"/>
                    <a:pt x="1404" y="160"/>
                  </a:cubicBezTo>
                  <a:cubicBezTo>
                    <a:pt x="1404" y="159"/>
                    <a:pt x="1404" y="157"/>
                    <a:pt x="1404" y="156"/>
                  </a:cubicBezTo>
                  <a:cubicBezTo>
                    <a:pt x="1406" y="155"/>
                    <a:pt x="1407" y="154"/>
                    <a:pt x="1408" y="153"/>
                  </a:cubicBezTo>
                  <a:cubicBezTo>
                    <a:pt x="1418" y="153"/>
                    <a:pt x="1426" y="153"/>
                    <a:pt x="1436" y="153"/>
                  </a:cubicBezTo>
                  <a:cubicBezTo>
                    <a:pt x="1438" y="152"/>
                    <a:pt x="1442" y="149"/>
                    <a:pt x="1444" y="149"/>
                  </a:cubicBezTo>
                  <a:cubicBezTo>
                    <a:pt x="1448" y="147"/>
                    <a:pt x="1452" y="148"/>
                    <a:pt x="1455" y="147"/>
                  </a:cubicBezTo>
                  <a:cubicBezTo>
                    <a:pt x="1456" y="146"/>
                    <a:pt x="1456" y="146"/>
                    <a:pt x="1457" y="145"/>
                  </a:cubicBezTo>
                  <a:cubicBezTo>
                    <a:pt x="1456" y="143"/>
                    <a:pt x="1454" y="139"/>
                    <a:pt x="1456" y="136"/>
                  </a:cubicBezTo>
                  <a:cubicBezTo>
                    <a:pt x="1458" y="129"/>
                    <a:pt x="1460" y="125"/>
                    <a:pt x="1464" y="118"/>
                  </a:cubicBezTo>
                  <a:cubicBezTo>
                    <a:pt x="1463" y="117"/>
                    <a:pt x="1462" y="117"/>
                    <a:pt x="1461" y="117"/>
                  </a:cubicBezTo>
                  <a:cubicBezTo>
                    <a:pt x="1455" y="118"/>
                    <a:pt x="1451" y="121"/>
                    <a:pt x="1442" y="122"/>
                  </a:cubicBezTo>
                  <a:close/>
                  <a:moveTo>
                    <a:pt x="1272" y="127"/>
                  </a:moveTo>
                  <a:cubicBezTo>
                    <a:pt x="1272" y="125"/>
                    <a:pt x="1271" y="126"/>
                    <a:pt x="1272" y="125"/>
                  </a:cubicBezTo>
                  <a:cubicBezTo>
                    <a:pt x="1274" y="119"/>
                    <a:pt x="1285" y="115"/>
                    <a:pt x="1292" y="119"/>
                  </a:cubicBezTo>
                  <a:cubicBezTo>
                    <a:pt x="1301" y="125"/>
                    <a:pt x="1318" y="137"/>
                    <a:pt x="1316" y="154"/>
                  </a:cubicBezTo>
                  <a:cubicBezTo>
                    <a:pt x="1310" y="157"/>
                    <a:pt x="1309" y="164"/>
                    <a:pt x="1298" y="164"/>
                  </a:cubicBezTo>
                  <a:cubicBezTo>
                    <a:pt x="1298" y="161"/>
                    <a:pt x="1294" y="159"/>
                    <a:pt x="1293" y="157"/>
                  </a:cubicBezTo>
                  <a:cubicBezTo>
                    <a:pt x="1292" y="155"/>
                    <a:pt x="1292" y="152"/>
                    <a:pt x="1291" y="149"/>
                  </a:cubicBezTo>
                  <a:cubicBezTo>
                    <a:pt x="1288" y="143"/>
                    <a:pt x="1279" y="128"/>
                    <a:pt x="1272" y="127"/>
                  </a:cubicBezTo>
                  <a:close/>
                  <a:moveTo>
                    <a:pt x="1216" y="87"/>
                  </a:moveTo>
                  <a:cubicBezTo>
                    <a:pt x="1216" y="86"/>
                    <a:pt x="1217" y="85"/>
                    <a:pt x="1217" y="84"/>
                  </a:cubicBezTo>
                  <a:cubicBezTo>
                    <a:pt x="1222" y="85"/>
                    <a:pt x="1227" y="86"/>
                    <a:pt x="1232" y="87"/>
                  </a:cubicBezTo>
                  <a:cubicBezTo>
                    <a:pt x="1237" y="89"/>
                    <a:pt x="1256" y="82"/>
                    <a:pt x="1257" y="79"/>
                  </a:cubicBezTo>
                  <a:cubicBezTo>
                    <a:pt x="1260" y="74"/>
                    <a:pt x="1260" y="41"/>
                    <a:pt x="1257" y="36"/>
                  </a:cubicBezTo>
                  <a:cubicBezTo>
                    <a:pt x="1255" y="31"/>
                    <a:pt x="1252" y="30"/>
                    <a:pt x="1252" y="23"/>
                  </a:cubicBezTo>
                  <a:cubicBezTo>
                    <a:pt x="1256" y="21"/>
                    <a:pt x="1256" y="20"/>
                    <a:pt x="1264" y="20"/>
                  </a:cubicBezTo>
                  <a:cubicBezTo>
                    <a:pt x="1272" y="26"/>
                    <a:pt x="1273" y="39"/>
                    <a:pt x="1273" y="54"/>
                  </a:cubicBezTo>
                  <a:cubicBezTo>
                    <a:pt x="1273" y="59"/>
                    <a:pt x="1271" y="74"/>
                    <a:pt x="1272" y="74"/>
                  </a:cubicBezTo>
                  <a:cubicBezTo>
                    <a:pt x="1276" y="75"/>
                    <a:pt x="1290" y="70"/>
                    <a:pt x="1293" y="68"/>
                  </a:cubicBezTo>
                  <a:cubicBezTo>
                    <a:pt x="1293" y="63"/>
                    <a:pt x="1292" y="61"/>
                    <a:pt x="1288" y="58"/>
                  </a:cubicBezTo>
                  <a:cubicBezTo>
                    <a:pt x="1288" y="57"/>
                    <a:pt x="1288" y="55"/>
                    <a:pt x="1288" y="53"/>
                  </a:cubicBezTo>
                  <a:cubicBezTo>
                    <a:pt x="1289" y="53"/>
                    <a:pt x="1290" y="54"/>
                    <a:pt x="1290" y="54"/>
                  </a:cubicBezTo>
                  <a:cubicBezTo>
                    <a:pt x="1293" y="55"/>
                    <a:pt x="1295" y="59"/>
                    <a:pt x="1298" y="59"/>
                  </a:cubicBezTo>
                  <a:cubicBezTo>
                    <a:pt x="1306" y="62"/>
                    <a:pt x="1314" y="60"/>
                    <a:pt x="1321" y="63"/>
                  </a:cubicBezTo>
                  <a:cubicBezTo>
                    <a:pt x="1322" y="64"/>
                    <a:pt x="1322" y="63"/>
                    <a:pt x="1322" y="65"/>
                  </a:cubicBezTo>
                  <a:cubicBezTo>
                    <a:pt x="1322" y="67"/>
                    <a:pt x="1322" y="69"/>
                    <a:pt x="1322" y="71"/>
                  </a:cubicBezTo>
                  <a:cubicBezTo>
                    <a:pt x="1321" y="71"/>
                    <a:pt x="1320" y="74"/>
                    <a:pt x="1319" y="75"/>
                  </a:cubicBezTo>
                  <a:cubicBezTo>
                    <a:pt x="1317" y="76"/>
                    <a:pt x="1310" y="75"/>
                    <a:pt x="1308" y="76"/>
                  </a:cubicBezTo>
                  <a:cubicBezTo>
                    <a:pt x="1301" y="79"/>
                    <a:pt x="1273" y="90"/>
                    <a:pt x="1268" y="95"/>
                  </a:cubicBezTo>
                  <a:cubicBezTo>
                    <a:pt x="1264" y="99"/>
                    <a:pt x="1266" y="105"/>
                    <a:pt x="1264" y="110"/>
                  </a:cubicBezTo>
                  <a:cubicBezTo>
                    <a:pt x="1260" y="123"/>
                    <a:pt x="1250" y="153"/>
                    <a:pt x="1232" y="145"/>
                  </a:cubicBezTo>
                  <a:cubicBezTo>
                    <a:pt x="1230" y="145"/>
                    <a:pt x="1229" y="145"/>
                    <a:pt x="1228" y="145"/>
                  </a:cubicBezTo>
                  <a:cubicBezTo>
                    <a:pt x="1225" y="143"/>
                    <a:pt x="1223" y="141"/>
                    <a:pt x="1220" y="139"/>
                  </a:cubicBezTo>
                  <a:cubicBezTo>
                    <a:pt x="1220" y="138"/>
                    <a:pt x="1220" y="137"/>
                    <a:pt x="1220" y="135"/>
                  </a:cubicBezTo>
                  <a:cubicBezTo>
                    <a:pt x="1222" y="135"/>
                    <a:pt x="1225" y="131"/>
                    <a:pt x="1227" y="130"/>
                  </a:cubicBezTo>
                  <a:cubicBezTo>
                    <a:pt x="1232" y="128"/>
                    <a:pt x="1236" y="129"/>
                    <a:pt x="1240" y="127"/>
                  </a:cubicBezTo>
                  <a:cubicBezTo>
                    <a:pt x="1246" y="125"/>
                    <a:pt x="1256" y="107"/>
                    <a:pt x="1254" y="101"/>
                  </a:cubicBezTo>
                  <a:cubicBezTo>
                    <a:pt x="1246" y="100"/>
                    <a:pt x="1236" y="101"/>
                    <a:pt x="1228" y="101"/>
                  </a:cubicBezTo>
                  <a:cubicBezTo>
                    <a:pt x="1225" y="98"/>
                    <a:pt x="1222" y="96"/>
                    <a:pt x="1219" y="93"/>
                  </a:cubicBezTo>
                  <a:cubicBezTo>
                    <a:pt x="1217" y="91"/>
                    <a:pt x="1217" y="88"/>
                    <a:pt x="1216" y="87"/>
                  </a:cubicBezTo>
                  <a:close/>
                  <a:moveTo>
                    <a:pt x="1110" y="21"/>
                  </a:moveTo>
                  <a:cubicBezTo>
                    <a:pt x="1110" y="20"/>
                    <a:pt x="1110" y="19"/>
                    <a:pt x="1110" y="17"/>
                  </a:cubicBezTo>
                  <a:cubicBezTo>
                    <a:pt x="1110" y="17"/>
                    <a:pt x="1111" y="16"/>
                    <a:pt x="1112" y="16"/>
                  </a:cubicBezTo>
                  <a:cubicBezTo>
                    <a:pt x="1124" y="17"/>
                    <a:pt x="1148" y="19"/>
                    <a:pt x="1147" y="35"/>
                  </a:cubicBezTo>
                  <a:cubicBezTo>
                    <a:pt x="1142" y="43"/>
                    <a:pt x="1140" y="49"/>
                    <a:pt x="1128" y="45"/>
                  </a:cubicBezTo>
                  <a:cubicBezTo>
                    <a:pt x="1127" y="43"/>
                    <a:pt x="1126" y="41"/>
                    <a:pt x="1124" y="39"/>
                  </a:cubicBezTo>
                  <a:cubicBezTo>
                    <a:pt x="1123" y="38"/>
                    <a:pt x="1121" y="38"/>
                    <a:pt x="1119" y="37"/>
                  </a:cubicBezTo>
                  <a:cubicBezTo>
                    <a:pt x="1119" y="31"/>
                    <a:pt x="1113" y="23"/>
                    <a:pt x="1110" y="21"/>
                  </a:cubicBezTo>
                  <a:close/>
                  <a:moveTo>
                    <a:pt x="1055" y="126"/>
                  </a:moveTo>
                  <a:cubicBezTo>
                    <a:pt x="1058" y="127"/>
                    <a:pt x="1062" y="127"/>
                    <a:pt x="1064" y="125"/>
                  </a:cubicBezTo>
                  <a:cubicBezTo>
                    <a:pt x="1066" y="124"/>
                    <a:pt x="1068" y="125"/>
                    <a:pt x="1070" y="123"/>
                  </a:cubicBezTo>
                  <a:cubicBezTo>
                    <a:pt x="1074" y="119"/>
                    <a:pt x="1070" y="109"/>
                    <a:pt x="1066" y="107"/>
                  </a:cubicBezTo>
                  <a:cubicBezTo>
                    <a:pt x="1066" y="107"/>
                    <a:pt x="1064" y="107"/>
                    <a:pt x="1064" y="107"/>
                  </a:cubicBezTo>
                  <a:cubicBezTo>
                    <a:pt x="1056" y="125"/>
                    <a:pt x="1056" y="125"/>
                    <a:pt x="1056" y="125"/>
                  </a:cubicBezTo>
                  <a:cubicBezTo>
                    <a:pt x="1056" y="125"/>
                    <a:pt x="1056" y="126"/>
                    <a:pt x="1055" y="126"/>
                  </a:cubicBezTo>
                  <a:close/>
                  <a:moveTo>
                    <a:pt x="1021" y="158"/>
                  </a:moveTo>
                  <a:cubicBezTo>
                    <a:pt x="1021" y="153"/>
                    <a:pt x="1024" y="148"/>
                    <a:pt x="1024" y="143"/>
                  </a:cubicBezTo>
                  <a:cubicBezTo>
                    <a:pt x="1025" y="140"/>
                    <a:pt x="1023" y="136"/>
                    <a:pt x="1024" y="133"/>
                  </a:cubicBezTo>
                  <a:cubicBezTo>
                    <a:pt x="1031" y="132"/>
                    <a:pt x="1042" y="114"/>
                    <a:pt x="1048" y="108"/>
                  </a:cubicBezTo>
                  <a:cubicBezTo>
                    <a:pt x="1051" y="106"/>
                    <a:pt x="1056" y="103"/>
                    <a:pt x="1059" y="102"/>
                  </a:cubicBezTo>
                  <a:cubicBezTo>
                    <a:pt x="1060" y="102"/>
                    <a:pt x="1062" y="102"/>
                    <a:pt x="1063" y="103"/>
                  </a:cubicBezTo>
                  <a:cubicBezTo>
                    <a:pt x="1068" y="104"/>
                    <a:pt x="1072" y="102"/>
                    <a:pt x="1075" y="101"/>
                  </a:cubicBezTo>
                  <a:cubicBezTo>
                    <a:pt x="1075" y="99"/>
                    <a:pt x="1075" y="97"/>
                    <a:pt x="1074" y="95"/>
                  </a:cubicBezTo>
                  <a:cubicBezTo>
                    <a:pt x="1074" y="95"/>
                    <a:pt x="1072" y="92"/>
                    <a:pt x="1072" y="93"/>
                  </a:cubicBezTo>
                  <a:cubicBezTo>
                    <a:pt x="1069" y="93"/>
                    <a:pt x="1067" y="96"/>
                    <a:pt x="1065" y="97"/>
                  </a:cubicBezTo>
                  <a:cubicBezTo>
                    <a:pt x="1064" y="97"/>
                    <a:pt x="1062" y="97"/>
                    <a:pt x="1060" y="97"/>
                  </a:cubicBezTo>
                  <a:cubicBezTo>
                    <a:pt x="1051" y="97"/>
                    <a:pt x="1045" y="88"/>
                    <a:pt x="1047" y="79"/>
                  </a:cubicBezTo>
                  <a:cubicBezTo>
                    <a:pt x="1056" y="81"/>
                    <a:pt x="1069" y="81"/>
                    <a:pt x="1076" y="76"/>
                  </a:cubicBezTo>
                  <a:cubicBezTo>
                    <a:pt x="1078" y="64"/>
                    <a:pt x="1079" y="47"/>
                    <a:pt x="1083" y="37"/>
                  </a:cubicBezTo>
                  <a:cubicBezTo>
                    <a:pt x="1085" y="34"/>
                    <a:pt x="1081" y="25"/>
                    <a:pt x="1084" y="18"/>
                  </a:cubicBezTo>
                  <a:cubicBezTo>
                    <a:pt x="1085" y="18"/>
                    <a:pt x="1087" y="18"/>
                    <a:pt x="1089" y="18"/>
                  </a:cubicBezTo>
                  <a:cubicBezTo>
                    <a:pt x="1090" y="19"/>
                    <a:pt x="1091" y="21"/>
                    <a:pt x="1092" y="22"/>
                  </a:cubicBezTo>
                  <a:cubicBezTo>
                    <a:pt x="1092" y="24"/>
                    <a:pt x="1097" y="47"/>
                    <a:pt x="1096" y="49"/>
                  </a:cubicBezTo>
                  <a:cubicBezTo>
                    <a:pt x="1095" y="53"/>
                    <a:pt x="1090" y="67"/>
                    <a:pt x="1092" y="70"/>
                  </a:cubicBezTo>
                  <a:cubicBezTo>
                    <a:pt x="1092" y="71"/>
                    <a:pt x="1092" y="71"/>
                    <a:pt x="1093" y="71"/>
                  </a:cubicBezTo>
                  <a:cubicBezTo>
                    <a:pt x="1099" y="71"/>
                    <a:pt x="1107" y="67"/>
                    <a:pt x="1109" y="62"/>
                  </a:cubicBezTo>
                  <a:cubicBezTo>
                    <a:pt x="1110" y="58"/>
                    <a:pt x="1107" y="56"/>
                    <a:pt x="1108" y="54"/>
                  </a:cubicBezTo>
                  <a:cubicBezTo>
                    <a:pt x="1108" y="54"/>
                    <a:pt x="1109" y="54"/>
                    <a:pt x="1109" y="54"/>
                  </a:cubicBezTo>
                  <a:cubicBezTo>
                    <a:pt x="1113" y="56"/>
                    <a:pt x="1126" y="58"/>
                    <a:pt x="1132" y="59"/>
                  </a:cubicBezTo>
                  <a:cubicBezTo>
                    <a:pt x="1132" y="61"/>
                    <a:pt x="1132" y="63"/>
                    <a:pt x="1132" y="65"/>
                  </a:cubicBezTo>
                  <a:cubicBezTo>
                    <a:pt x="1131" y="65"/>
                    <a:pt x="1130" y="66"/>
                    <a:pt x="1130" y="66"/>
                  </a:cubicBezTo>
                  <a:cubicBezTo>
                    <a:pt x="1129" y="66"/>
                    <a:pt x="1129" y="65"/>
                    <a:pt x="1129" y="65"/>
                  </a:cubicBezTo>
                  <a:cubicBezTo>
                    <a:pt x="1120" y="68"/>
                    <a:pt x="1100" y="77"/>
                    <a:pt x="1098" y="84"/>
                  </a:cubicBezTo>
                  <a:cubicBezTo>
                    <a:pt x="1096" y="84"/>
                    <a:pt x="1093" y="83"/>
                    <a:pt x="1092" y="85"/>
                  </a:cubicBezTo>
                  <a:cubicBezTo>
                    <a:pt x="1085" y="89"/>
                    <a:pt x="1090" y="98"/>
                    <a:pt x="1088" y="106"/>
                  </a:cubicBezTo>
                  <a:cubicBezTo>
                    <a:pt x="1087" y="109"/>
                    <a:pt x="1086" y="112"/>
                    <a:pt x="1087" y="115"/>
                  </a:cubicBezTo>
                  <a:cubicBezTo>
                    <a:pt x="1088" y="115"/>
                    <a:pt x="1089" y="116"/>
                    <a:pt x="1090" y="116"/>
                  </a:cubicBezTo>
                  <a:cubicBezTo>
                    <a:pt x="1095" y="108"/>
                    <a:pt x="1106" y="105"/>
                    <a:pt x="1114" y="111"/>
                  </a:cubicBezTo>
                  <a:cubicBezTo>
                    <a:pt x="1122" y="117"/>
                    <a:pt x="1116" y="123"/>
                    <a:pt x="1119" y="131"/>
                  </a:cubicBezTo>
                  <a:cubicBezTo>
                    <a:pt x="1120" y="136"/>
                    <a:pt x="1126" y="139"/>
                    <a:pt x="1128" y="145"/>
                  </a:cubicBezTo>
                  <a:cubicBezTo>
                    <a:pt x="1128" y="145"/>
                    <a:pt x="1128" y="147"/>
                    <a:pt x="1129" y="146"/>
                  </a:cubicBezTo>
                  <a:cubicBezTo>
                    <a:pt x="1134" y="161"/>
                    <a:pt x="1113" y="161"/>
                    <a:pt x="1105" y="160"/>
                  </a:cubicBezTo>
                  <a:cubicBezTo>
                    <a:pt x="1104" y="158"/>
                    <a:pt x="1102" y="156"/>
                    <a:pt x="1101" y="154"/>
                  </a:cubicBezTo>
                  <a:cubicBezTo>
                    <a:pt x="1098" y="145"/>
                    <a:pt x="1098" y="133"/>
                    <a:pt x="1090" y="130"/>
                  </a:cubicBezTo>
                  <a:cubicBezTo>
                    <a:pt x="1076" y="139"/>
                    <a:pt x="1092" y="160"/>
                    <a:pt x="1085" y="177"/>
                  </a:cubicBezTo>
                  <a:cubicBezTo>
                    <a:pt x="1085" y="177"/>
                    <a:pt x="1085" y="177"/>
                    <a:pt x="1085" y="177"/>
                  </a:cubicBezTo>
                  <a:cubicBezTo>
                    <a:pt x="1083" y="175"/>
                    <a:pt x="1080" y="175"/>
                    <a:pt x="1079" y="173"/>
                  </a:cubicBezTo>
                  <a:cubicBezTo>
                    <a:pt x="1075" y="170"/>
                    <a:pt x="1072" y="163"/>
                    <a:pt x="1070" y="156"/>
                  </a:cubicBezTo>
                  <a:cubicBezTo>
                    <a:pt x="1068" y="149"/>
                    <a:pt x="1074" y="143"/>
                    <a:pt x="1072" y="139"/>
                  </a:cubicBezTo>
                  <a:cubicBezTo>
                    <a:pt x="1071" y="139"/>
                    <a:pt x="1071" y="138"/>
                    <a:pt x="1070" y="137"/>
                  </a:cubicBezTo>
                  <a:cubicBezTo>
                    <a:pt x="1065" y="137"/>
                    <a:pt x="1056" y="139"/>
                    <a:pt x="1054" y="144"/>
                  </a:cubicBezTo>
                  <a:cubicBezTo>
                    <a:pt x="1053" y="147"/>
                    <a:pt x="1054" y="149"/>
                    <a:pt x="1053" y="151"/>
                  </a:cubicBezTo>
                  <a:cubicBezTo>
                    <a:pt x="1050" y="156"/>
                    <a:pt x="1042" y="170"/>
                    <a:pt x="1038" y="172"/>
                  </a:cubicBezTo>
                  <a:cubicBezTo>
                    <a:pt x="1034" y="173"/>
                    <a:pt x="1030" y="171"/>
                    <a:pt x="1027" y="169"/>
                  </a:cubicBezTo>
                  <a:cubicBezTo>
                    <a:pt x="1028" y="163"/>
                    <a:pt x="1024" y="158"/>
                    <a:pt x="1021" y="158"/>
                  </a:cubicBezTo>
                  <a:close/>
                  <a:moveTo>
                    <a:pt x="913" y="65"/>
                  </a:moveTo>
                  <a:cubicBezTo>
                    <a:pt x="914" y="65"/>
                    <a:pt x="913" y="65"/>
                    <a:pt x="915" y="65"/>
                  </a:cubicBezTo>
                  <a:cubicBezTo>
                    <a:pt x="919" y="64"/>
                    <a:pt x="929" y="61"/>
                    <a:pt x="931" y="58"/>
                  </a:cubicBezTo>
                  <a:cubicBezTo>
                    <a:pt x="931" y="57"/>
                    <a:pt x="931" y="55"/>
                    <a:pt x="931" y="54"/>
                  </a:cubicBezTo>
                  <a:cubicBezTo>
                    <a:pt x="929" y="49"/>
                    <a:pt x="924" y="45"/>
                    <a:pt x="920" y="43"/>
                  </a:cubicBezTo>
                  <a:cubicBezTo>
                    <a:pt x="920" y="43"/>
                    <a:pt x="920" y="43"/>
                    <a:pt x="919" y="43"/>
                  </a:cubicBezTo>
                  <a:cubicBezTo>
                    <a:pt x="917" y="47"/>
                    <a:pt x="913" y="58"/>
                    <a:pt x="913" y="65"/>
                  </a:cubicBezTo>
                  <a:close/>
                  <a:moveTo>
                    <a:pt x="862" y="136"/>
                  </a:moveTo>
                  <a:cubicBezTo>
                    <a:pt x="863" y="139"/>
                    <a:pt x="864" y="143"/>
                    <a:pt x="865" y="147"/>
                  </a:cubicBezTo>
                  <a:cubicBezTo>
                    <a:pt x="870" y="155"/>
                    <a:pt x="887" y="161"/>
                    <a:pt x="898" y="154"/>
                  </a:cubicBezTo>
                  <a:cubicBezTo>
                    <a:pt x="900" y="149"/>
                    <a:pt x="886" y="129"/>
                    <a:pt x="882" y="126"/>
                  </a:cubicBezTo>
                  <a:cubicBezTo>
                    <a:pt x="886" y="126"/>
                    <a:pt x="890" y="126"/>
                    <a:pt x="894" y="126"/>
                  </a:cubicBezTo>
                  <a:cubicBezTo>
                    <a:pt x="896" y="127"/>
                    <a:pt x="913" y="133"/>
                    <a:pt x="914" y="132"/>
                  </a:cubicBezTo>
                  <a:cubicBezTo>
                    <a:pt x="918" y="129"/>
                    <a:pt x="918" y="106"/>
                    <a:pt x="916" y="105"/>
                  </a:cubicBezTo>
                  <a:cubicBezTo>
                    <a:pt x="914" y="104"/>
                    <a:pt x="913" y="104"/>
                    <a:pt x="912" y="104"/>
                  </a:cubicBezTo>
                  <a:cubicBezTo>
                    <a:pt x="910" y="107"/>
                    <a:pt x="907" y="113"/>
                    <a:pt x="904" y="116"/>
                  </a:cubicBezTo>
                  <a:cubicBezTo>
                    <a:pt x="903" y="116"/>
                    <a:pt x="902" y="116"/>
                    <a:pt x="902" y="116"/>
                  </a:cubicBezTo>
                  <a:cubicBezTo>
                    <a:pt x="900" y="112"/>
                    <a:pt x="897" y="108"/>
                    <a:pt x="895" y="103"/>
                  </a:cubicBezTo>
                  <a:cubicBezTo>
                    <a:pt x="893" y="99"/>
                    <a:pt x="896" y="91"/>
                    <a:pt x="894" y="87"/>
                  </a:cubicBezTo>
                  <a:cubicBezTo>
                    <a:pt x="881" y="85"/>
                    <a:pt x="881" y="95"/>
                    <a:pt x="876" y="101"/>
                  </a:cubicBezTo>
                  <a:cubicBezTo>
                    <a:pt x="869" y="111"/>
                    <a:pt x="862" y="119"/>
                    <a:pt x="862" y="136"/>
                  </a:cubicBezTo>
                  <a:close/>
                  <a:moveTo>
                    <a:pt x="801" y="141"/>
                  </a:moveTo>
                  <a:cubicBezTo>
                    <a:pt x="801" y="139"/>
                    <a:pt x="801" y="137"/>
                    <a:pt x="801" y="134"/>
                  </a:cubicBezTo>
                  <a:cubicBezTo>
                    <a:pt x="804" y="132"/>
                    <a:pt x="806" y="128"/>
                    <a:pt x="810" y="126"/>
                  </a:cubicBezTo>
                  <a:cubicBezTo>
                    <a:pt x="808" y="123"/>
                    <a:pt x="808" y="120"/>
                    <a:pt x="808" y="116"/>
                  </a:cubicBezTo>
                  <a:cubicBezTo>
                    <a:pt x="811" y="116"/>
                    <a:pt x="820" y="118"/>
                    <a:pt x="825" y="116"/>
                  </a:cubicBezTo>
                  <a:cubicBezTo>
                    <a:pt x="830" y="115"/>
                    <a:pt x="851" y="107"/>
                    <a:pt x="854" y="104"/>
                  </a:cubicBezTo>
                  <a:cubicBezTo>
                    <a:pt x="856" y="100"/>
                    <a:pt x="854" y="87"/>
                    <a:pt x="856" y="83"/>
                  </a:cubicBezTo>
                  <a:cubicBezTo>
                    <a:pt x="857" y="81"/>
                    <a:pt x="863" y="72"/>
                    <a:pt x="861" y="69"/>
                  </a:cubicBezTo>
                  <a:cubicBezTo>
                    <a:pt x="856" y="62"/>
                    <a:pt x="835" y="75"/>
                    <a:pt x="835" y="59"/>
                  </a:cubicBezTo>
                  <a:cubicBezTo>
                    <a:pt x="836" y="59"/>
                    <a:pt x="836" y="59"/>
                    <a:pt x="837" y="58"/>
                  </a:cubicBezTo>
                  <a:cubicBezTo>
                    <a:pt x="840" y="58"/>
                    <a:pt x="843" y="59"/>
                    <a:pt x="845" y="60"/>
                  </a:cubicBezTo>
                  <a:cubicBezTo>
                    <a:pt x="850" y="57"/>
                    <a:pt x="865" y="52"/>
                    <a:pt x="868" y="47"/>
                  </a:cubicBezTo>
                  <a:cubicBezTo>
                    <a:pt x="873" y="39"/>
                    <a:pt x="871" y="30"/>
                    <a:pt x="878" y="23"/>
                  </a:cubicBezTo>
                  <a:cubicBezTo>
                    <a:pt x="884" y="23"/>
                    <a:pt x="888" y="24"/>
                    <a:pt x="893" y="26"/>
                  </a:cubicBezTo>
                  <a:cubicBezTo>
                    <a:pt x="890" y="36"/>
                    <a:pt x="882" y="41"/>
                    <a:pt x="878" y="49"/>
                  </a:cubicBezTo>
                  <a:cubicBezTo>
                    <a:pt x="875" y="56"/>
                    <a:pt x="874" y="68"/>
                    <a:pt x="873" y="74"/>
                  </a:cubicBezTo>
                  <a:cubicBezTo>
                    <a:pt x="873" y="76"/>
                    <a:pt x="873" y="78"/>
                    <a:pt x="873" y="80"/>
                  </a:cubicBezTo>
                  <a:cubicBezTo>
                    <a:pt x="872" y="80"/>
                    <a:pt x="870" y="88"/>
                    <a:pt x="870" y="90"/>
                  </a:cubicBezTo>
                  <a:cubicBezTo>
                    <a:pt x="871" y="90"/>
                    <a:pt x="871" y="91"/>
                    <a:pt x="871" y="91"/>
                  </a:cubicBezTo>
                  <a:cubicBezTo>
                    <a:pt x="872" y="91"/>
                    <a:pt x="872" y="90"/>
                    <a:pt x="873" y="90"/>
                  </a:cubicBezTo>
                  <a:cubicBezTo>
                    <a:pt x="873" y="90"/>
                    <a:pt x="873" y="90"/>
                    <a:pt x="874" y="90"/>
                  </a:cubicBezTo>
                  <a:cubicBezTo>
                    <a:pt x="875" y="89"/>
                    <a:pt x="877" y="87"/>
                    <a:pt x="877" y="85"/>
                  </a:cubicBezTo>
                  <a:cubicBezTo>
                    <a:pt x="877" y="84"/>
                    <a:pt x="877" y="83"/>
                    <a:pt x="877" y="82"/>
                  </a:cubicBezTo>
                  <a:cubicBezTo>
                    <a:pt x="878" y="80"/>
                    <a:pt x="880" y="79"/>
                    <a:pt x="881" y="77"/>
                  </a:cubicBezTo>
                  <a:cubicBezTo>
                    <a:pt x="887" y="77"/>
                    <a:pt x="895" y="75"/>
                    <a:pt x="897" y="72"/>
                  </a:cubicBezTo>
                  <a:cubicBezTo>
                    <a:pt x="899" y="67"/>
                    <a:pt x="897" y="58"/>
                    <a:pt x="899" y="55"/>
                  </a:cubicBezTo>
                  <a:cubicBezTo>
                    <a:pt x="901" y="51"/>
                    <a:pt x="904" y="42"/>
                    <a:pt x="905" y="38"/>
                  </a:cubicBezTo>
                  <a:cubicBezTo>
                    <a:pt x="907" y="29"/>
                    <a:pt x="898" y="22"/>
                    <a:pt x="903" y="17"/>
                  </a:cubicBezTo>
                  <a:cubicBezTo>
                    <a:pt x="907" y="13"/>
                    <a:pt x="915" y="19"/>
                    <a:pt x="917" y="21"/>
                  </a:cubicBezTo>
                  <a:cubicBezTo>
                    <a:pt x="921" y="25"/>
                    <a:pt x="916" y="31"/>
                    <a:pt x="918" y="36"/>
                  </a:cubicBezTo>
                  <a:cubicBezTo>
                    <a:pt x="920" y="41"/>
                    <a:pt x="930" y="45"/>
                    <a:pt x="934" y="47"/>
                  </a:cubicBezTo>
                  <a:cubicBezTo>
                    <a:pt x="938" y="48"/>
                    <a:pt x="943" y="48"/>
                    <a:pt x="948" y="49"/>
                  </a:cubicBezTo>
                  <a:cubicBezTo>
                    <a:pt x="948" y="49"/>
                    <a:pt x="949" y="50"/>
                    <a:pt x="949" y="50"/>
                  </a:cubicBezTo>
                  <a:cubicBezTo>
                    <a:pt x="949" y="51"/>
                    <a:pt x="948" y="53"/>
                    <a:pt x="948" y="54"/>
                  </a:cubicBezTo>
                  <a:cubicBezTo>
                    <a:pt x="945" y="60"/>
                    <a:pt x="935" y="64"/>
                    <a:pt x="930" y="67"/>
                  </a:cubicBezTo>
                  <a:cubicBezTo>
                    <a:pt x="926" y="70"/>
                    <a:pt x="924" y="75"/>
                    <a:pt x="921" y="77"/>
                  </a:cubicBezTo>
                  <a:cubicBezTo>
                    <a:pt x="916" y="80"/>
                    <a:pt x="910" y="79"/>
                    <a:pt x="908" y="83"/>
                  </a:cubicBezTo>
                  <a:cubicBezTo>
                    <a:pt x="908" y="85"/>
                    <a:pt x="907" y="85"/>
                    <a:pt x="907" y="87"/>
                  </a:cubicBezTo>
                  <a:cubicBezTo>
                    <a:pt x="905" y="86"/>
                    <a:pt x="906" y="90"/>
                    <a:pt x="906" y="91"/>
                  </a:cubicBezTo>
                  <a:cubicBezTo>
                    <a:pt x="910" y="93"/>
                    <a:pt x="924" y="95"/>
                    <a:pt x="926" y="99"/>
                  </a:cubicBezTo>
                  <a:cubicBezTo>
                    <a:pt x="930" y="105"/>
                    <a:pt x="930" y="119"/>
                    <a:pt x="928" y="129"/>
                  </a:cubicBezTo>
                  <a:cubicBezTo>
                    <a:pt x="927" y="131"/>
                    <a:pt x="926" y="134"/>
                    <a:pt x="927" y="138"/>
                  </a:cubicBezTo>
                  <a:cubicBezTo>
                    <a:pt x="944" y="144"/>
                    <a:pt x="968" y="157"/>
                    <a:pt x="946" y="175"/>
                  </a:cubicBezTo>
                  <a:cubicBezTo>
                    <a:pt x="930" y="175"/>
                    <a:pt x="930" y="166"/>
                    <a:pt x="917" y="161"/>
                  </a:cubicBezTo>
                  <a:cubicBezTo>
                    <a:pt x="915" y="161"/>
                    <a:pt x="906" y="165"/>
                    <a:pt x="905" y="165"/>
                  </a:cubicBezTo>
                  <a:cubicBezTo>
                    <a:pt x="903" y="165"/>
                    <a:pt x="901" y="165"/>
                    <a:pt x="899" y="165"/>
                  </a:cubicBezTo>
                  <a:cubicBezTo>
                    <a:pt x="892" y="168"/>
                    <a:pt x="882" y="170"/>
                    <a:pt x="874" y="168"/>
                  </a:cubicBezTo>
                  <a:cubicBezTo>
                    <a:pt x="872" y="163"/>
                    <a:pt x="867" y="157"/>
                    <a:pt x="863" y="153"/>
                  </a:cubicBezTo>
                  <a:cubicBezTo>
                    <a:pt x="863" y="153"/>
                    <a:pt x="863" y="153"/>
                    <a:pt x="863" y="153"/>
                  </a:cubicBezTo>
                  <a:cubicBezTo>
                    <a:pt x="862" y="154"/>
                    <a:pt x="862" y="154"/>
                    <a:pt x="862" y="154"/>
                  </a:cubicBezTo>
                  <a:cubicBezTo>
                    <a:pt x="862" y="162"/>
                    <a:pt x="869" y="172"/>
                    <a:pt x="864" y="179"/>
                  </a:cubicBezTo>
                  <a:cubicBezTo>
                    <a:pt x="863" y="179"/>
                    <a:pt x="861" y="179"/>
                    <a:pt x="859" y="178"/>
                  </a:cubicBezTo>
                  <a:cubicBezTo>
                    <a:pt x="855" y="176"/>
                    <a:pt x="854" y="171"/>
                    <a:pt x="851" y="167"/>
                  </a:cubicBezTo>
                  <a:cubicBezTo>
                    <a:pt x="850" y="165"/>
                    <a:pt x="850" y="163"/>
                    <a:pt x="849" y="161"/>
                  </a:cubicBezTo>
                  <a:cubicBezTo>
                    <a:pt x="846" y="159"/>
                    <a:pt x="844" y="156"/>
                    <a:pt x="841" y="153"/>
                  </a:cubicBezTo>
                  <a:cubicBezTo>
                    <a:pt x="839" y="151"/>
                    <a:pt x="840" y="146"/>
                    <a:pt x="837" y="144"/>
                  </a:cubicBezTo>
                  <a:cubicBezTo>
                    <a:pt x="834" y="141"/>
                    <a:pt x="817" y="153"/>
                    <a:pt x="809" y="149"/>
                  </a:cubicBezTo>
                  <a:cubicBezTo>
                    <a:pt x="806" y="147"/>
                    <a:pt x="803" y="144"/>
                    <a:pt x="801" y="141"/>
                  </a:cubicBezTo>
                  <a:close/>
                  <a:moveTo>
                    <a:pt x="704" y="44"/>
                  </a:moveTo>
                  <a:cubicBezTo>
                    <a:pt x="705" y="43"/>
                    <a:pt x="706" y="43"/>
                    <a:pt x="707" y="42"/>
                  </a:cubicBezTo>
                  <a:cubicBezTo>
                    <a:pt x="707" y="41"/>
                    <a:pt x="707" y="41"/>
                    <a:pt x="706" y="40"/>
                  </a:cubicBezTo>
                  <a:cubicBezTo>
                    <a:pt x="706" y="40"/>
                    <a:pt x="706" y="40"/>
                    <a:pt x="706" y="40"/>
                  </a:cubicBezTo>
                  <a:cubicBezTo>
                    <a:pt x="706" y="40"/>
                    <a:pt x="706" y="40"/>
                    <a:pt x="705" y="40"/>
                  </a:cubicBezTo>
                  <a:cubicBezTo>
                    <a:pt x="705" y="41"/>
                    <a:pt x="705" y="43"/>
                    <a:pt x="704" y="44"/>
                  </a:cubicBezTo>
                  <a:close/>
                  <a:moveTo>
                    <a:pt x="702" y="45"/>
                  </a:moveTo>
                  <a:cubicBezTo>
                    <a:pt x="702" y="46"/>
                    <a:pt x="703" y="46"/>
                    <a:pt x="703" y="46"/>
                  </a:cubicBezTo>
                  <a:cubicBezTo>
                    <a:pt x="704" y="46"/>
                    <a:pt x="704" y="46"/>
                    <a:pt x="704" y="45"/>
                  </a:cubicBezTo>
                  <a:cubicBezTo>
                    <a:pt x="704" y="45"/>
                    <a:pt x="704" y="45"/>
                    <a:pt x="704" y="45"/>
                  </a:cubicBezTo>
                  <a:cubicBezTo>
                    <a:pt x="704" y="45"/>
                    <a:pt x="704" y="44"/>
                    <a:pt x="704" y="44"/>
                  </a:cubicBezTo>
                  <a:cubicBezTo>
                    <a:pt x="704" y="44"/>
                    <a:pt x="703" y="43"/>
                    <a:pt x="703" y="43"/>
                  </a:cubicBezTo>
                  <a:cubicBezTo>
                    <a:pt x="703" y="43"/>
                    <a:pt x="703" y="44"/>
                    <a:pt x="702" y="44"/>
                  </a:cubicBezTo>
                  <a:cubicBezTo>
                    <a:pt x="702" y="45"/>
                    <a:pt x="702" y="45"/>
                    <a:pt x="702" y="45"/>
                  </a:cubicBezTo>
                  <a:close/>
                  <a:moveTo>
                    <a:pt x="637" y="47"/>
                  </a:moveTo>
                  <a:cubicBezTo>
                    <a:pt x="637" y="41"/>
                    <a:pt x="637" y="35"/>
                    <a:pt x="639" y="30"/>
                  </a:cubicBezTo>
                  <a:cubicBezTo>
                    <a:pt x="639" y="27"/>
                    <a:pt x="639" y="25"/>
                    <a:pt x="638" y="23"/>
                  </a:cubicBezTo>
                  <a:cubicBezTo>
                    <a:pt x="640" y="23"/>
                    <a:pt x="647" y="21"/>
                    <a:pt x="647" y="21"/>
                  </a:cubicBezTo>
                  <a:cubicBezTo>
                    <a:pt x="652" y="29"/>
                    <a:pt x="651" y="39"/>
                    <a:pt x="658" y="45"/>
                  </a:cubicBezTo>
                  <a:cubicBezTo>
                    <a:pt x="658" y="48"/>
                    <a:pt x="658" y="51"/>
                    <a:pt x="658" y="55"/>
                  </a:cubicBezTo>
                  <a:cubicBezTo>
                    <a:pt x="656" y="55"/>
                    <a:pt x="654" y="58"/>
                    <a:pt x="653" y="59"/>
                  </a:cubicBezTo>
                  <a:cubicBezTo>
                    <a:pt x="643" y="59"/>
                    <a:pt x="640" y="53"/>
                    <a:pt x="637" y="47"/>
                  </a:cubicBezTo>
                  <a:close/>
                  <a:moveTo>
                    <a:pt x="621" y="118"/>
                  </a:moveTo>
                  <a:cubicBezTo>
                    <a:pt x="621" y="113"/>
                    <a:pt x="621" y="109"/>
                    <a:pt x="621" y="105"/>
                  </a:cubicBezTo>
                  <a:cubicBezTo>
                    <a:pt x="628" y="104"/>
                    <a:pt x="632" y="97"/>
                    <a:pt x="636" y="92"/>
                  </a:cubicBezTo>
                  <a:cubicBezTo>
                    <a:pt x="640" y="85"/>
                    <a:pt x="652" y="76"/>
                    <a:pt x="660" y="71"/>
                  </a:cubicBezTo>
                  <a:cubicBezTo>
                    <a:pt x="663" y="70"/>
                    <a:pt x="678" y="62"/>
                    <a:pt x="677" y="61"/>
                  </a:cubicBezTo>
                  <a:cubicBezTo>
                    <a:pt x="680" y="60"/>
                    <a:pt x="693" y="54"/>
                    <a:pt x="694" y="51"/>
                  </a:cubicBezTo>
                  <a:cubicBezTo>
                    <a:pt x="694" y="50"/>
                    <a:pt x="694" y="50"/>
                    <a:pt x="694" y="50"/>
                  </a:cubicBezTo>
                  <a:cubicBezTo>
                    <a:pt x="692" y="49"/>
                    <a:pt x="681" y="45"/>
                    <a:pt x="680" y="44"/>
                  </a:cubicBezTo>
                  <a:cubicBezTo>
                    <a:pt x="678" y="43"/>
                    <a:pt x="676" y="39"/>
                    <a:pt x="675" y="39"/>
                  </a:cubicBezTo>
                  <a:cubicBezTo>
                    <a:pt x="675" y="38"/>
                    <a:pt x="675" y="37"/>
                    <a:pt x="675" y="37"/>
                  </a:cubicBezTo>
                  <a:cubicBezTo>
                    <a:pt x="684" y="39"/>
                    <a:pt x="702" y="36"/>
                    <a:pt x="707" y="33"/>
                  </a:cubicBezTo>
                  <a:cubicBezTo>
                    <a:pt x="709" y="31"/>
                    <a:pt x="712" y="28"/>
                    <a:pt x="716" y="27"/>
                  </a:cubicBezTo>
                  <a:cubicBezTo>
                    <a:pt x="721" y="26"/>
                    <a:pt x="736" y="34"/>
                    <a:pt x="739" y="36"/>
                  </a:cubicBezTo>
                  <a:cubicBezTo>
                    <a:pt x="739" y="38"/>
                    <a:pt x="738" y="39"/>
                    <a:pt x="738" y="41"/>
                  </a:cubicBezTo>
                  <a:cubicBezTo>
                    <a:pt x="736" y="42"/>
                    <a:pt x="734" y="44"/>
                    <a:pt x="732" y="45"/>
                  </a:cubicBezTo>
                  <a:cubicBezTo>
                    <a:pt x="731" y="45"/>
                    <a:pt x="730" y="45"/>
                    <a:pt x="730" y="45"/>
                  </a:cubicBezTo>
                  <a:cubicBezTo>
                    <a:pt x="724" y="47"/>
                    <a:pt x="709" y="51"/>
                    <a:pt x="705" y="55"/>
                  </a:cubicBezTo>
                  <a:cubicBezTo>
                    <a:pt x="706" y="56"/>
                    <a:pt x="706" y="57"/>
                    <a:pt x="706" y="58"/>
                  </a:cubicBezTo>
                  <a:cubicBezTo>
                    <a:pt x="708" y="59"/>
                    <a:pt x="710" y="60"/>
                    <a:pt x="712" y="61"/>
                  </a:cubicBezTo>
                  <a:cubicBezTo>
                    <a:pt x="713" y="61"/>
                    <a:pt x="715" y="61"/>
                    <a:pt x="717" y="61"/>
                  </a:cubicBezTo>
                  <a:cubicBezTo>
                    <a:pt x="724" y="65"/>
                    <a:pt x="744" y="92"/>
                    <a:pt x="730" y="103"/>
                  </a:cubicBezTo>
                  <a:cubicBezTo>
                    <a:pt x="728" y="104"/>
                    <a:pt x="716" y="108"/>
                    <a:pt x="717" y="108"/>
                  </a:cubicBezTo>
                  <a:cubicBezTo>
                    <a:pt x="711" y="111"/>
                    <a:pt x="705" y="106"/>
                    <a:pt x="702" y="111"/>
                  </a:cubicBezTo>
                  <a:cubicBezTo>
                    <a:pt x="702" y="114"/>
                    <a:pt x="702" y="117"/>
                    <a:pt x="702" y="120"/>
                  </a:cubicBezTo>
                  <a:cubicBezTo>
                    <a:pt x="699" y="125"/>
                    <a:pt x="694" y="130"/>
                    <a:pt x="690" y="134"/>
                  </a:cubicBezTo>
                  <a:cubicBezTo>
                    <a:pt x="690" y="136"/>
                    <a:pt x="690" y="137"/>
                    <a:pt x="691" y="137"/>
                  </a:cubicBezTo>
                  <a:cubicBezTo>
                    <a:pt x="692" y="139"/>
                    <a:pt x="695" y="139"/>
                    <a:pt x="697" y="139"/>
                  </a:cubicBezTo>
                  <a:cubicBezTo>
                    <a:pt x="698" y="138"/>
                    <a:pt x="699" y="137"/>
                    <a:pt x="700" y="134"/>
                  </a:cubicBezTo>
                  <a:cubicBezTo>
                    <a:pt x="711" y="134"/>
                    <a:pt x="716" y="138"/>
                    <a:pt x="726" y="140"/>
                  </a:cubicBezTo>
                  <a:cubicBezTo>
                    <a:pt x="727" y="143"/>
                    <a:pt x="730" y="149"/>
                    <a:pt x="729" y="151"/>
                  </a:cubicBezTo>
                  <a:cubicBezTo>
                    <a:pt x="728" y="152"/>
                    <a:pt x="727" y="154"/>
                    <a:pt x="725" y="155"/>
                  </a:cubicBezTo>
                  <a:cubicBezTo>
                    <a:pt x="716" y="158"/>
                    <a:pt x="712" y="149"/>
                    <a:pt x="705" y="150"/>
                  </a:cubicBezTo>
                  <a:cubicBezTo>
                    <a:pt x="704" y="149"/>
                    <a:pt x="700" y="153"/>
                    <a:pt x="699" y="155"/>
                  </a:cubicBezTo>
                  <a:cubicBezTo>
                    <a:pt x="698" y="157"/>
                    <a:pt x="700" y="159"/>
                    <a:pt x="700" y="160"/>
                  </a:cubicBezTo>
                  <a:cubicBezTo>
                    <a:pt x="700" y="162"/>
                    <a:pt x="700" y="164"/>
                    <a:pt x="700" y="166"/>
                  </a:cubicBezTo>
                  <a:cubicBezTo>
                    <a:pt x="702" y="174"/>
                    <a:pt x="698" y="180"/>
                    <a:pt x="692" y="183"/>
                  </a:cubicBezTo>
                  <a:cubicBezTo>
                    <a:pt x="685" y="187"/>
                    <a:pt x="666" y="181"/>
                    <a:pt x="662" y="179"/>
                  </a:cubicBezTo>
                  <a:cubicBezTo>
                    <a:pt x="662" y="177"/>
                    <a:pt x="653" y="173"/>
                    <a:pt x="651" y="173"/>
                  </a:cubicBezTo>
                  <a:cubicBezTo>
                    <a:pt x="651" y="172"/>
                    <a:pt x="652" y="172"/>
                    <a:pt x="652" y="172"/>
                  </a:cubicBezTo>
                  <a:cubicBezTo>
                    <a:pt x="660" y="170"/>
                    <a:pt x="676" y="168"/>
                    <a:pt x="683" y="163"/>
                  </a:cubicBezTo>
                  <a:cubicBezTo>
                    <a:pt x="685" y="162"/>
                    <a:pt x="692" y="157"/>
                    <a:pt x="689" y="155"/>
                  </a:cubicBezTo>
                  <a:cubicBezTo>
                    <a:pt x="685" y="154"/>
                    <a:pt x="675" y="155"/>
                    <a:pt x="672" y="157"/>
                  </a:cubicBezTo>
                  <a:cubicBezTo>
                    <a:pt x="668" y="159"/>
                    <a:pt x="653" y="154"/>
                    <a:pt x="652" y="153"/>
                  </a:cubicBezTo>
                  <a:cubicBezTo>
                    <a:pt x="650" y="152"/>
                    <a:pt x="650" y="151"/>
                    <a:pt x="649" y="149"/>
                  </a:cubicBezTo>
                  <a:cubicBezTo>
                    <a:pt x="649" y="148"/>
                    <a:pt x="649" y="148"/>
                    <a:pt x="650" y="147"/>
                  </a:cubicBezTo>
                  <a:cubicBezTo>
                    <a:pt x="660" y="147"/>
                    <a:pt x="674" y="146"/>
                    <a:pt x="684" y="144"/>
                  </a:cubicBezTo>
                  <a:cubicBezTo>
                    <a:pt x="685" y="143"/>
                    <a:pt x="685" y="142"/>
                    <a:pt x="686" y="141"/>
                  </a:cubicBezTo>
                  <a:cubicBezTo>
                    <a:pt x="686" y="141"/>
                    <a:pt x="686" y="141"/>
                    <a:pt x="686" y="140"/>
                  </a:cubicBezTo>
                  <a:cubicBezTo>
                    <a:pt x="684" y="139"/>
                    <a:pt x="684" y="138"/>
                    <a:pt x="682" y="137"/>
                  </a:cubicBezTo>
                  <a:cubicBezTo>
                    <a:pt x="682" y="133"/>
                    <a:pt x="681" y="129"/>
                    <a:pt x="683" y="125"/>
                  </a:cubicBezTo>
                  <a:cubicBezTo>
                    <a:pt x="685" y="122"/>
                    <a:pt x="691" y="115"/>
                    <a:pt x="690" y="111"/>
                  </a:cubicBezTo>
                  <a:cubicBezTo>
                    <a:pt x="690" y="109"/>
                    <a:pt x="689" y="109"/>
                    <a:pt x="688" y="109"/>
                  </a:cubicBezTo>
                  <a:cubicBezTo>
                    <a:pt x="680" y="105"/>
                    <a:pt x="670" y="123"/>
                    <a:pt x="665" y="118"/>
                  </a:cubicBezTo>
                  <a:cubicBezTo>
                    <a:pt x="666" y="112"/>
                    <a:pt x="667" y="106"/>
                    <a:pt x="670" y="102"/>
                  </a:cubicBezTo>
                  <a:cubicBezTo>
                    <a:pt x="675" y="96"/>
                    <a:pt x="690" y="97"/>
                    <a:pt x="695" y="102"/>
                  </a:cubicBezTo>
                  <a:cubicBezTo>
                    <a:pt x="701" y="102"/>
                    <a:pt x="703" y="100"/>
                    <a:pt x="707" y="98"/>
                  </a:cubicBezTo>
                  <a:cubicBezTo>
                    <a:pt x="711" y="95"/>
                    <a:pt x="717" y="94"/>
                    <a:pt x="720" y="90"/>
                  </a:cubicBezTo>
                  <a:cubicBezTo>
                    <a:pt x="720" y="89"/>
                    <a:pt x="720" y="88"/>
                    <a:pt x="720" y="89"/>
                  </a:cubicBezTo>
                  <a:cubicBezTo>
                    <a:pt x="726" y="78"/>
                    <a:pt x="710" y="68"/>
                    <a:pt x="705" y="66"/>
                  </a:cubicBezTo>
                  <a:cubicBezTo>
                    <a:pt x="694" y="63"/>
                    <a:pt x="681" y="76"/>
                    <a:pt x="678" y="81"/>
                  </a:cubicBezTo>
                  <a:cubicBezTo>
                    <a:pt x="670" y="91"/>
                    <a:pt x="657" y="97"/>
                    <a:pt x="649" y="107"/>
                  </a:cubicBezTo>
                  <a:cubicBezTo>
                    <a:pt x="645" y="112"/>
                    <a:pt x="646" y="118"/>
                    <a:pt x="644" y="123"/>
                  </a:cubicBezTo>
                  <a:cubicBezTo>
                    <a:pt x="643" y="127"/>
                    <a:pt x="640" y="131"/>
                    <a:pt x="639" y="133"/>
                  </a:cubicBezTo>
                  <a:cubicBezTo>
                    <a:pt x="632" y="134"/>
                    <a:pt x="625" y="130"/>
                    <a:pt x="623" y="125"/>
                  </a:cubicBezTo>
                  <a:cubicBezTo>
                    <a:pt x="621" y="123"/>
                    <a:pt x="623" y="120"/>
                    <a:pt x="621" y="118"/>
                  </a:cubicBezTo>
                  <a:close/>
                  <a:moveTo>
                    <a:pt x="537" y="94"/>
                  </a:moveTo>
                  <a:cubicBezTo>
                    <a:pt x="538" y="94"/>
                    <a:pt x="540" y="93"/>
                    <a:pt x="540" y="92"/>
                  </a:cubicBezTo>
                  <a:cubicBezTo>
                    <a:pt x="541" y="91"/>
                    <a:pt x="540" y="90"/>
                    <a:pt x="540" y="89"/>
                  </a:cubicBezTo>
                  <a:cubicBezTo>
                    <a:pt x="539" y="90"/>
                    <a:pt x="539" y="90"/>
                    <a:pt x="539" y="90"/>
                  </a:cubicBezTo>
                  <a:cubicBezTo>
                    <a:pt x="538" y="91"/>
                    <a:pt x="538" y="93"/>
                    <a:pt x="537" y="94"/>
                  </a:cubicBezTo>
                  <a:close/>
                  <a:moveTo>
                    <a:pt x="503" y="79"/>
                  </a:moveTo>
                  <a:cubicBezTo>
                    <a:pt x="504" y="80"/>
                    <a:pt x="505" y="81"/>
                    <a:pt x="507" y="79"/>
                  </a:cubicBezTo>
                  <a:cubicBezTo>
                    <a:pt x="507" y="77"/>
                    <a:pt x="508" y="77"/>
                    <a:pt x="508" y="75"/>
                  </a:cubicBezTo>
                  <a:cubicBezTo>
                    <a:pt x="508" y="75"/>
                    <a:pt x="507" y="75"/>
                    <a:pt x="507" y="74"/>
                  </a:cubicBezTo>
                  <a:cubicBezTo>
                    <a:pt x="506" y="75"/>
                    <a:pt x="505" y="75"/>
                    <a:pt x="504" y="75"/>
                  </a:cubicBezTo>
                  <a:cubicBezTo>
                    <a:pt x="504" y="77"/>
                    <a:pt x="504" y="77"/>
                    <a:pt x="503" y="79"/>
                  </a:cubicBezTo>
                  <a:close/>
                  <a:moveTo>
                    <a:pt x="491" y="115"/>
                  </a:moveTo>
                  <a:cubicBezTo>
                    <a:pt x="496" y="117"/>
                    <a:pt x="504" y="111"/>
                    <a:pt x="507" y="108"/>
                  </a:cubicBezTo>
                  <a:cubicBezTo>
                    <a:pt x="506" y="107"/>
                    <a:pt x="506" y="105"/>
                    <a:pt x="506" y="104"/>
                  </a:cubicBezTo>
                  <a:cubicBezTo>
                    <a:pt x="505" y="104"/>
                    <a:pt x="505" y="103"/>
                    <a:pt x="504" y="103"/>
                  </a:cubicBezTo>
                  <a:cubicBezTo>
                    <a:pt x="501" y="105"/>
                    <a:pt x="494" y="109"/>
                    <a:pt x="491" y="113"/>
                  </a:cubicBezTo>
                  <a:cubicBezTo>
                    <a:pt x="491" y="113"/>
                    <a:pt x="491" y="114"/>
                    <a:pt x="491" y="115"/>
                  </a:cubicBezTo>
                  <a:close/>
                  <a:moveTo>
                    <a:pt x="460" y="78"/>
                  </a:moveTo>
                  <a:cubicBezTo>
                    <a:pt x="461" y="79"/>
                    <a:pt x="462" y="79"/>
                    <a:pt x="463" y="79"/>
                  </a:cubicBezTo>
                  <a:cubicBezTo>
                    <a:pt x="466" y="77"/>
                    <a:pt x="468" y="75"/>
                    <a:pt x="470" y="73"/>
                  </a:cubicBezTo>
                  <a:cubicBezTo>
                    <a:pt x="470" y="71"/>
                    <a:pt x="470" y="71"/>
                    <a:pt x="470" y="69"/>
                  </a:cubicBezTo>
                  <a:cubicBezTo>
                    <a:pt x="468" y="69"/>
                    <a:pt x="467" y="70"/>
                    <a:pt x="466" y="70"/>
                  </a:cubicBezTo>
                  <a:cubicBezTo>
                    <a:pt x="464" y="71"/>
                    <a:pt x="461" y="74"/>
                    <a:pt x="460" y="78"/>
                  </a:cubicBezTo>
                  <a:close/>
                  <a:moveTo>
                    <a:pt x="453" y="106"/>
                  </a:moveTo>
                  <a:cubicBezTo>
                    <a:pt x="454" y="106"/>
                    <a:pt x="454" y="106"/>
                    <a:pt x="455" y="106"/>
                  </a:cubicBezTo>
                  <a:cubicBezTo>
                    <a:pt x="457" y="103"/>
                    <a:pt x="473" y="90"/>
                    <a:pt x="469" y="87"/>
                  </a:cubicBezTo>
                  <a:cubicBezTo>
                    <a:pt x="458" y="82"/>
                    <a:pt x="453" y="96"/>
                    <a:pt x="453" y="106"/>
                  </a:cubicBezTo>
                  <a:close/>
                  <a:moveTo>
                    <a:pt x="438" y="93"/>
                  </a:moveTo>
                  <a:cubicBezTo>
                    <a:pt x="439" y="93"/>
                    <a:pt x="440" y="94"/>
                    <a:pt x="440" y="95"/>
                  </a:cubicBezTo>
                  <a:cubicBezTo>
                    <a:pt x="442" y="95"/>
                    <a:pt x="443" y="95"/>
                    <a:pt x="444" y="95"/>
                  </a:cubicBezTo>
                  <a:cubicBezTo>
                    <a:pt x="445" y="94"/>
                    <a:pt x="446" y="93"/>
                    <a:pt x="446" y="92"/>
                  </a:cubicBezTo>
                  <a:cubicBezTo>
                    <a:pt x="445" y="91"/>
                    <a:pt x="444" y="91"/>
                    <a:pt x="444" y="90"/>
                  </a:cubicBezTo>
                  <a:cubicBezTo>
                    <a:pt x="444" y="91"/>
                    <a:pt x="439" y="91"/>
                    <a:pt x="438" y="92"/>
                  </a:cubicBezTo>
                  <a:cubicBezTo>
                    <a:pt x="438" y="92"/>
                    <a:pt x="438" y="92"/>
                    <a:pt x="438" y="93"/>
                  </a:cubicBezTo>
                  <a:close/>
                  <a:moveTo>
                    <a:pt x="425" y="130"/>
                  </a:moveTo>
                  <a:cubicBezTo>
                    <a:pt x="429" y="129"/>
                    <a:pt x="448" y="117"/>
                    <a:pt x="439" y="112"/>
                  </a:cubicBezTo>
                  <a:cubicBezTo>
                    <a:pt x="438" y="112"/>
                    <a:pt x="438" y="112"/>
                    <a:pt x="437" y="112"/>
                  </a:cubicBezTo>
                  <a:cubicBezTo>
                    <a:pt x="435" y="119"/>
                    <a:pt x="428" y="123"/>
                    <a:pt x="425" y="130"/>
                  </a:cubicBezTo>
                  <a:close/>
                  <a:moveTo>
                    <a:pt x="398" y="150"/>
                  </a:moveTo>
                  <a:cubicBezTo>
                    <a:pt x="398" y="144"/>
                    <a:pt x="399" y="138"/>
                    <a:pt x="399" y="133"/>
                  </a:cubicBezTo>
                  <a:cubicBezTo>
                    <a:pt x="403" y="131"/>
                    <a:pt x="426" y="102"/>
                    <a:pt x="429" y="97"/>
                  </a:cubicBezTo>
                  <a:cubicBezTo>
                    <a:pt x="428" y="96"/>
                    <a:pt x="428" y="96"/>
                    <a:pt x="426" y="96"/>
                  </a:cubicBezTo>
                  <a:cubicBezTo>
                    <a:pt x="424" y="97"/>
                    <a:pt x="405" y="104"/>
                    <a:pt x="401" y="101"/>
                  </a:cubicBezTo>
                  <a:cubicBezTo>
                    <a:pt x="400" y="100"/>
                    <a:pt x="400" y="100"/>
                    <a:pt x="400" y="100"/>
                  </a:cubicBezTo>
                  <a:cubicBezTo>
                    <a:pt x="400" y="86"/>
                    <a:pt x="411" y="79"/>
                    <a:pt x="418" y="74"/>
                  </a:cubicBezTo>
                  <a:cubicBezTo>
                    <a:pt x="424" y="70"/>
                    <a:pt x="428" y="65"/>
                    <a:pt x="432" y="60"/>
                  </a:cubicBezTo>
                  <a:cubicBezTo>
                    <a:pt x="437" y="54"/>
                    <a:pt x="450" y="45"/>
                    <a:pt x="453" y="38"/>
                  </a:cubicBezTo>
                  <a:cubicBezTo>
                    <a:pt x="454" y="34"/>
                    <a:pt x="454" y="29"/>
                    <a:pt x="454" y="25"/>
                  </a:cubicBezTo>
                  <a:cubicBezTo>
                    <a:pt x="462" y="22"/>
                    <a:pt x="468" y="24"/>
                    <a:pt x="473" y="28"/>
                  </a:cubicBezTo>
                  <a:cubicBezTo>
                    <a:pt x="468" y="46"/>
                    <a:pt x="437" y="68"/>
                    <a:pt x="423" y="81"/>
                  </a:cubicBezTo>
                  <a:cubicBezTo>
                    <a:pt x="420" y="84"/>
                    <a:pt x="416" y="86"/>
                    <a:pt x="413" y="89"/>
                  </a:cubicBezTo>
                  <a:cubicBezTo>
                    <a:pt x="413" y="90"/>
                    <a:pt x="413" y="90"/>
                    <a:pt x="414" y="90"/>
                  </a:cubicBezTo>
                  <a:cubicBezTo>
                    <a:pt x="419" y="90"/>
                    <a:pt x="426" y="88"/>
                    <a:pt x="430" y="86"/>
                  </a:cubicBezTo>
                  <a:cubicBezTo>
                    <a:pt x="436" y="85"/>
                    <a:pt x="441" y="85"/>
                    <a:pt x="447" y="84"/>
                  </a:cubicBezTo>
                  <a:cubicBezTo>
                    <a:pt x="451" y="81"/>
                    <a:pt x="451" y="77"/>
                    <a:pt x="453" y="73"/>
                  </a:cubicBezTo>
                  <a:cubicBezTo>
                    <a:pt x="457" y="67"/>
                    <a:pt x="460" y="60"/>
                    <a:pt x="466" y="55"/>
                  </a:cubicBezTo>
                  <a:cubicBezTo>
                    <a:pt x="469" y="55"/>
                    <a:pt x="472" y="55"/>
                    <a:pt x="474" y="55"/>
                  </a:cubicBezTo>
                  <a:cubicBezTo>
                    <a:pt x="475" y="57"/>
                    <a:pt x="477" y="58"/>
                    <a:pt x="478" y="59"/>
                  </a:cubicBezTo>
                  <a:cubicBezTo>
                    <a:pt x="481" y="63"/>
                    <a:pt x="483" y="67"/>
                    <a:pt x="485" y="71"/>
                  </a:cubicBezTo>
                  <a:cubicBezTo>
                    <a:pt x="488" y="69"/>
                    <a:pt x="495" y="62"/>
                    <a:pt x="492" y="57"/>
                  </a:cubicBezTo>
                  <a:cubicBezTo>
                    <a:pt x="491" y="54"/>
                    <a:pt x="488" y="53"/>
                    <a:pt x="490" y="49"/>
                  </a:cubicBezTo>
                  <a:cubicBezTo>
                    <a:pt x="490" y="46"/>
                    <a:pt x="498" y="42"/>
                    <a:pt x="502" y="43"/>
                  </a:cubicBezTo>
                  <a:cubicBezTo>
                    <a:pt x="502" y="47"/>
                    <a:pt x="506" y="51"/>
                    <a:pt x="508" y="53"/>
                  </a:cubicBezTo>
                  <a:cubicBezTo>
                    <a:pt x="515" y="55"/>
                    <a:pt x="513" y="47"/>
                    <a:pt x="514" y="43"/>
                  </a:cubicBezTo>
                  <a:cubicBezTo>
                    <a:pt x="517" y="34"/>
                    <a:pt x="512" y="13"/>
                    <a:pt x="524" y="13"/>
                  </a:cubicBezTo>
                  <a:cubicBezTo>
                    <a:pt x="525" y="15"/>
                    <a:pt x="530" y="19"/>
                    <a:pt x="532" y="21"/>
                  </a:cubicBezTo>
                  <a:cubicBezTo>
                    <a:pt x="532" y="21"/>
                    <a:pt x="532" y="21"/>
                    <a:pt x="533" y="21"/>
                  </a:cubicBezTo>
                  <a:cubicBezTo>
                    <a:pt x="535" y="25"/>
                    <a:pt x="536" y="27"/>
                    <a:pt x="539" y="30"/>
                  </a:cubicBezTo>
                  <a:cubicBezTo>
                    <a:pt x="541" y="34"/>
                    <a:pt x="544" y="42"/>
                    <a:pt x="545" y="47"/>
                  </a:cubicBezTo>
                  <a:cubicBezTo>
                    <a:pt x="546" y="51"/>
                    <a:pt x="542" y="54"/>
                    <a:pt x="543" y="59"/>
                  </a:cubicBezTo>
                  <a:cubicBezTo>
                    <a:pt x="546" y="65"/>
                    <a:pt x="553" y="69"/>
                    <a:pt x="556" y="75"/>
                  </a:cubicBezTo>
                  <a:cubicBezTo>
                    <a:pt x="558" y="79"/>
                    <a:pt x="558" y="83"/>
                    <a:pt x="560" y="85"/>
                  </a:cubicBezTo>
                  <a:cubicBezTo>
                    <a:pt x="564" y="89"/>
                    <a:pt x="570" y="91"/>
                    <a:pt x="574" y="95"/>
                  </a:cubicBezTo>
                  <a:cubicBezTo>
                    <a:pt x="574" y="97"/>
                    <a:pt x="574" y="98"/>
                    <a:pt x="574" y="99"/>
                  </a:cubicBezTo>
                  <a:cubicBezTo>
                    <a:pt x="572" y="100"/>
                    <a:pt x="570" y="102"/>
                    <a:pt x="568" y="103"/>
                  </a:cubicBezTo>
                  <a:cubicBezTo>
                    <a:pt x="565" y="105"/>
                    <a:pt x="561" y="104"/>
                    <a:pt x="559" y="105"/>
                  </a:cubicBezTo>
                  <a:cubicBezTo>
                    <a:pt x="552" y="106"/>
                    <a:pt x="543" y="109"/>
                    <a:pt x="539" y="114"/>
                  </a:cubicBezTo>
                  <a:cubicBezTo>
                    <a:pt x="536" y="117"/>
                    <a:pt x="536" y="135"/>
                    <a:pt x="535" y="141"/>
                  </a:cubicBezTo>
                  <a:cubicBezTo>
                    <a:pt x="535" y="143"/>
                    <a:pt x="534" y="145"/>
                    <a:pt x="534" y="148"/>
                  </a:cubicBezTo>
                  <a:cubicBezTo>
                    <a:pt x="532" y="152"/>
                    <a:pt x="531" y="158"/>
                    <a:pt x="530" y="163"/>
                  </a:cubicBezTo>
                  <a:cubicBezTo>
                    <a:pt x="530" y="164"/>
                    <a:pt x="530" y="165"/>
                    <a:pt x="530" y="166"/>
                  </a:cubicBezTo>
                  <a:cubicBezTo>
                    <a:pt x="526" y="174"/>
                    <a:pt x="524" y="181"/>
                    <a:pt x="520" y="187"/>
                  </a:cubicBezTo>
                  <a:cubicBezTo>
                    <a:pt x="520" y="190"/>
                    <a:pt x="520" y="193"/>
                    <a:pt x="520" y="195"/>
                  </a:cubicBezTo>
                  <a:cubicBezTo>
                    <a:pt x="519" y="195"/>
                    <a:pt x="519" y="195"/>
                    <a:pt x="519" y="195"/>
                  </a:cubicBezTo>
                  <a:cubicBezTo>
                    <a:pt x="518" y="193"/>
                    <a:pt x="515" y="191"/>
                    <a:pt x="514" y="189"/>
                  </a:cubicBezTo>
                  <a:cubicBezTo>
                    <a:pt x="511" y="185"/>
                    <a:pt x="511" y="181"/>
                    <a:pt x="509" y="177"/>
                  </a:cubicBezTo>
                  <a:cubicBezTo>
                    <a:pt x="509" y="175"/>
                    <a:pt x="509" y="173"/>
                    <a:pt x="509" y="171"/>
                  </a:cubicBezTo>
                  <a:cubicBezTo>
                    <a:pt x="507" y="163"/>
                    <a:pt x="509" y="147"/>
                    <a:pt x="508" y="135"/>
                  </a:cubicBezTo>
                  <a:cubicBezTo>
                    <a:pt x="507" y="135"/>
                    <a:pt x="506" y="135"/>
                    <a:pt x="507" y="134"/>
                  </a:cubicBezTo>
                  <a:cubicBezTo>
                    <a:pt x="497" y="136"/>
                    <a:pt x="489" y="139"/>
                    <a:pt x="481" y="142"/>
                  </a:cubicBezTo>
                  <a:cubicBezTo>
                    <a:pt x="476" y="142"/>
                    <a:pt x="472" y="143"/>
                    <a:pt x="467" y="143"/>
                  </a:cubicBezTo>
                  <a:cubicBezTo>
                    <a:pt x="462" y="138"/>
                    <a:pt x="463" y="125"/>
                    <a:pt x="465" y="119"/>
                  </a:cubicBezTo>
                  <a:cubicBezTo>
                    <a:pt x="470" y="117"/>
                    <a:pt x="476" y="112"/>
                    <a:pt x="478" y="108"/>
                  </a:cubicBezTo>
                  <a:cubicBezTo>
                    <a:pt x="478" y="107"/>
                    <a:pt x="478" y="105"/>
                    <a:pt x="478" y="104"/>
                  </a:cubicBezTo>
                  <a:cubicBezTo>
                    <a:pt x="484" y="97"/>
                    <a:pt x="492" y="90"/>
                    <a:pt x="488" y="77"/>
                  </a:cubicBezTo>
                  <a:cubicBezTo>
                    <a:pt x="488" y="77"/>
                    <a:pt x="488" y="77"/>
                    <a:pt x="487" y="77"/>
                  </a:cubicBezTo>
                  <a:cubicBezTo>
                    <a:pt x="473" y="87"/>
                    <a:pt x="476" y="96"/>
                    <a:pt x="467" y="109"/>
                  </a:cubicBezTo>
                  <a:cubicBezTo>
                    <a:pt x="461" y="117"/>
                    <a:pt x="456" y="117"/>
                    <a:pt x="452" y="129"/>
                  </a:cubicBezTo>
                  <a:cubicBezTo>
                    <a:pt x="448" y="140"/>
                    <a:pt x="457" y="156"/>
                    <a:pt x="457" y="165"/>
                  </a:cubicBezTo>
                  <a:cubicBezTo>
                    <a:pt x="455" y="165"/>
                    <a:pt x="455" y="167"/>
                    <a:pt x="454" y="167"/>
                  </a:cubicBezTo>
                  <a:cubicBezTo>
                    <a:pt x="452" y="167"/>
                    <a:pt x="452" y="167"/>
                    <a:pt x="450" y="167"/>
                  </a:cubicBezTo>
                  <a:cubicBezTo>
                    <a:pt x="447" y="163"/>
                    <a:pt x="444" y="159"/>
                    <a:pt x="442" y="153"/>
                  </a:cubicBezTo>
                  <a:cubicBezTo>
                    <a:pt x="440" y="149"/>
                    <a:pt x="441" y="145"/>
                    <a:pt x="439" y="141"/>
                  </a:cubicBezTo>
                  <a:cubicBezTo>
                    <a:pt x="438" y="141"/>
                    <a:pt x="438" y="141"/>
                    <a:pt x="437" y="141"/>
                  </a:cubicBezTo>
                  <a:cubicBezTo>
                    <a:pt x="431" y="151"/>
                    <a:pt x="418" y="157"/>
                    <a:pt x="402" y="157"/>
                  </a:cubicBezTo>
                  <a:cubicBezTo>
                    <a:pt x="402" y="156"/>
                    <a:pt x="400" y="155"/>
                    <a:pt x="400" y="155"/>
                  </a:cubicBezTo>
                  <a:cubicBezTo>
                    <a:pt x="398" y="153"/>
                    <a:pt x="398" y="151"/>
                    <a:pt x="398" y="150"/>
                  </a:cubicBezTo>
                  <a:close/>
                  <a:moveTo>
                    <a:pt x="278" y="104"/>
                  </a:moveTo>
                  <a:cubicBezTo>
                    <a:pt x="279" y="106"/>
                    <a:pt x="280" y="109"/>
                    <a:pt x="281" y="111"/>
                  </a:cubicBezTo>
                  <a:cubicBezTo>
                    <a:pt x="282" y="111"/>
                    <a:pt x="282" y="111"/>
                    <a:pt x="282" y="111"/>
                  </a:cubicBezTo>
                  <a:cubicBezTo>
                    <a:pt x="283" y="108"/>
                    <a:pt x="286" y="101"/>
                    <a:pt x="283" y="99"/>
                  </a:cubicBezTo>
                  <a:cubicBezTo>
                    <a:pt x="283" y="99"/>
                    <a:pt x="282" y="99"/>
                    <a:pt x="282" y="98"/>
                  </a:cubicBezTo>
                  <a:cubicBezTo>
                    <a:pt x="281" y="98"/>
                    <a:pt x="280" y="98"/>
                    <a:pt x="279" y="99"/>
                  </a:cubicBezTo>
                  <a:cubicBezTo>
                    <a:pt x="279" y="102"/>
                    <a:pt x="278" y="101"/>
                    <a:pt x="278" y="104"/>
                  </a:cubicBezTo>
                  <a:close/>
                  <a:moveTo>
                    <a:pt x="257" y="97"/>
                  </a:moveTo>
                  <a:cubicBezTo>
                    <a:pt x="257" y="97"/>
                    <a:pt x="257" y="98"/>
                    <a:pt x="257" y="99"/>
                  </a:cubicBezTo>
                  <a:cubicBezTo>
                    <a:pt x="258" y="99"/>
                    <a:pt x="258" y="99"/>
                    <a:pt x="258" y="99"/>
                  </a:cubicBezTo>
                  <a:cubicBezTo>
                    <a:pt x="258" y="99"/>
                    <a:pt x="259" y="99"/>
                    <a:pt x="259" y="99"/>
                  </a:cubicBezTo>
                  <a:cubicBezTo>
                    <a:pt x="260" y="98"/>
                    <a:pt x="260" y="97"/>
                    <a:pt x="261" y="97"/>
                  </a:cubicBezTo>
                  <a:cubicBezTo>
                    <a:pt x="261" y="95"/>
                    <a:pt x="261" y="95"/>
                    <a:pt x="260" y="93"/>
                  </a:cubicBezTo>
                  <a:cubicBezTo>
                    <a:pt x="260" y="93"/>
                    <a:pt x="260" y="93"/>
                    <a:pt x="260" y="93"/>
                  </a:cubicBezTo>
                  <a:cubicBezTo>
                    <a:pt x="259" y="93"/>
                    <a:pt x="259" y="93"/>
                    <a:pt x="259" y="93"/>
                  </a:cubicBezTo>
                  <a:cubicBezTo>
                    <a:pt x="258" y="94"/>
                    <a:pt x="258" y="95"/>
                    <a:pt x="257" y="97"/>
                  </a:cubicBezTo>
                  <a:close/>
                  <a:moveTo>
                    <a:pt x="236" y="104"/>
                  </a:moveTo>
                  <a:cubicBezTo>
                    <a:pt x="236" y="105"/>
                    <a:pt x="237" y="105"/>
                    <a:pt x="238" y="105"/>
                  </a:cubicBezTo>
                  <a:cubicBezTo>
                    <a:pt x="241" y="104"/>
                    <a:pt x="242" y="102"/>
                    <a:pt x="245" y="100"/>
                  </a:cubicBezTo>
                  <a:cubicBezTo>
                    <a:pt x="245" y="99"/>
                    <a:pt x="245" y="98"/>
                    <a:pt x="245" y="97"/>
                  </a:cubicBezTo>
                  <a:cubicBezTo>
                    <a:pt x="244" y="97"/>
                    <a:pt x="244" y="97"/>
                    <a:pt x="244" y="97"/>
                  </a:cubicBezTo>
                  <a:cubicBezTo>
                    <a:pt x="244" y="97"/>
                    <a:pt x="243" y="97"/>
                    <a:pt x="242" y="97"/>
                  </a:cubicBezTo>
                  <a:cubicBezTo>
                    <a:pt x="240" y="99"/>
                    <a:pt x="238" y="101"/>
                    <a:pt x="236" y="104"/>
                  </a:cubicBezTo>
                  <a:close/>
                  <a:moveTo>
                    <a:pt x="216" y="151"/>
                  </a:moveTo>
                  <a:cubicBezTo>
                    <a:pt x="217" y="152"/>
                    <a:pt x="225" y="157"/>
                    <a:pt x="226" y="158"/>
                  </a:cubicBezTo>
                  <a:cubicBezTo>
                    <a:pt x="230" y="159"/>
                    <a:pt x="253" y="155"/>
                    <a:pt x="254" y="154"/>
                  </a:cubicBezTo>
                  <a:cubicBezTo>
                    <a:pt x="254" y="153"/>
                    <a:pt x="253" y="151"/>
                    <a:pt x="252" y="149"/>
                  </a:cubicBezTo>
                  <a:cubicBezTo>
                    <a:pt x="253" y="149"/>
                    <a:pt x="253" y="149"/>
                    <a:pt x="253" y="149"/>
                  </a:cubicBezTo>
                  <a:cubicBezTo>
                    <a:pt x="259" y="147"/>
                    <a:pt x="266" y="162"/>
                    <a:pt x="274" y="147"/>
                  </a:cubicBezTo>
                  <a:cubicBezTo>
                    <a:pt x="280" y="149"/>
                    <a:pt x="289" y="157"/>
                    <a:pt x="296" y="153"/>
                  </a:cubicBezTo>
                  <a:cubicBezTo>
                    <a:pt x="309" y="147"/>
                    <a:pt x="312" y="126"/>
                    <a:pt x="312" y="104"/>
                  </a:cubicBezTo>
                  <a:cubicBezTo>
                    <a:pt x="312" y="97"/>
                    <a:pt x="313" y="86"/>
                    <a:pt x="310" y="81"/>
                  </a:cubicBezTo>
                  <a:cubicBezTo>
                    <a:pt x="310" y="78"/>
                    <a:pt x="310" y="75"/>
                    <a:pt x="310" y="73"/>
                  </a:cubicBezTo>
                  <a:cubicBezTo>
                    <a:pt x="310" y="67"/>
                    <a:pt x="310" y="56"/>
                    <a:pt x="308" y="51"/>
                  </a:cubicBezTo>
                  <a:cubicBezTo>
                    <a:pt x="308" y="49"/>
                    <a:pt x="307" y="45"/>
                    <a:pt x="307" y="43"/>
                  </a:cubicBezTo>
                  <a:cubicBezTo>
                    <a:pt x="305" y="35"/>
                    <a:pt x="304" y="27"/>
                    <a:pt x="301" y="21"/>
                  </a:cubicBezTo>
                  <a:cubicBezTo>
                    <a:pt x="270" y="17"/>
                    <a:pt x="248" y="27"/>
                    <a:pt x="235" y="46"/>
                  </a:cubicBezTo>
                  <a:cubicBezTo>
                    <a:pt x="232" y="50"/>
                    <a:pt x="222" y="63"/>
                    <a:pt x="225" y="70"/>
                  </a:cubicBezTo>
                  <a:cubicBezTo>
                    <a:pt x="233" y="70"/>
                    <a:pt x="243" y="58"/>
                    <a:pt x="249" y="54"/>
                  </a:cubicBezTo>
                  <a:cubicBezTo>
                    <a:pt x="250" y="54"/>
                    <a:pt x="254" y="53"/>
                    <a:pt x="254" y="53"/>
                  </a:cubicBezTo>
                  <a:cubicBezTo>
                    <a:pt x="280" y="51"/>
                    <a:pt x="264" y="71"/>
                    <a:pt x="264" y="83"/>
                  </a:cubicBezTo>
                  <a:cubicBezTo>
                    <a:pt x="268" y="85"/>
                    <a:pt x="278" y="95"/>
                    <a:pt x="284" y="92"/>
                  </a:cubicBezTo>
                  <a:cubicBezTo>
                    <a:pt x="284" y="91"/>
                    <a:pt x="285" y="90"/>
                    <a:pt x="286" y="90"/>
                  </a:cubicBezTo>
                  <a:cubicBezTo>
                    <a:pt x="293" y="90"/>
                    <a:pt x="311" y="103"/>
                    <a:pt x="302" y="112"/>
                  </a:cubicBezTo>
                  <a:cubicBezTo>
                    <a:pt x="299" y="115"/>
                    <a:pt x="294" y="117"/>
                    <a:pt x="290" y="120"/>
                  </a:cubicBezTo>
                  <a:cubicBezTo>
                    <a:pt x="285" y="123"/>
                    <a:pt x="280" y="129"/>
                    <a:pt x="274" y="133"/>
                  </a:cubicBezTo>
                  <a:cubicBezTo>
                    <a:pt x="274" y="133"/>
                    <a:pt x="272" y="133"/>
                    <a:pt x="273" y="134"/>
                  </a:cubicBezTo>
                  <a:cubicBezTo>
                    <a:pt x="268" y="137"/>
                    <a:pt x="260" y="139"/>
                    <a:pt x="254" y="143"/>
                  </a:cubicBezTo>
                  <a:cubicBezTo>
                    <a:pt x="251" y="145"/>
                    <a:pt x="243" y="143"/>
                    <a:pt x="240" y="143"/>
                  </a:cubicBezTo>
                  <a:cubicBezTo>
                    <a:pt x="238" y="140"/>
                    <a:pt x="232" y="133"/>
                    <a:pt x="236" y="127"/>
                  </a:cubicBezTo>
                  <a:cubicBezTo>
                    <a:pt x="237" y="124"/>
                    <a:pt x="242" y="120"/>
                    <a:pt x="244" y="119"/>
                  </a:cubicBezTo>
                  <a:cubicBezTo>
                    <a:pt x="244" y="116"/>
                    <a:pt x="243" y="116"/>
                    <a:pt x="241" y="116"/>
                  </a:cubicBezTo>
                  <a:cubicBezTo>
                    <a:pt x="238" y="121"/>
                    <a:pt x="227" y="110"/>
                    <a:pt x="226" y="108"/>
                  </a:cubicBezTo>
                  <a:cubicBezTo>
                    <a:pt x="226" y="105"/>
                    <a:pt x="226" y="102"/>
                    <a:pt x="226" y="99"/>
                  </a:cubicBezTo>
                  <a:cubicBezTo>
                    <a:pt x="229" y="98"/>
                    <a:pt x="231" y="95"/>
                    <a:pt x="234" y="93"/>
                  </a:cubicBezTo>
                  <a:cubicBezTo>
                    <a:pt x="242" y="89"/>
                    <a:pt x="256" y="87"/>
                    <a:pt x="252" y="74"/>
                  </a:cubicBezTo>
                  <a:cubicBezTo>
                    <a:pt x="252" y="74"/>
                    <a:pt x="251" y="74"/>
                    <a:pt x="250" y="74"/>
                  </a:cubicBezTo>
                  <a:cubicBezTo>
                    <a:pt x="246" y="78"/>
                    <a:pt x="227" y="77"/>
                    <a:pt x="223" y="83"/>
                  </a:cubicBezTo>
                  <a:cubicBezTo>
                    <a:pt x="220" y="86"/>
                    <a:pt x="223" y="93"/>
                    <a:pt x="221" y="97"/>
                  </a:cubicBezTo>
                  <a:cubicBezTo>
                    <a:pt x="219" y="97"/>
                    <a:pt x="220" y="103"/>
                    <a:pt x="218" y="105"/>
                  </a:cubicBezTo>
                  <a:cubicBezTo>
                    <a:pt x="214" y="114"/>
                    <a:pt x="219" y="132"/>
                    <a:pt x="217" y="141"/>
                  </a:cubicBezTo>
                  <a:cubicBezTo>
                    <a:pt x="217" y="144"/>
                    <a:pt x="216" y="149"/>
                    <a:pt x="216" y="151"/>
                  </a:cubicBezTo>
                  <a:close/>
                  <a:moveTo>
                    <a:pt x="197" y="154"/>
                  </a:moveTo>
                  <a:cubicBezTo>
                    <a:pt x="197" y="141"/>
                    <a:pt x="202" y="127"/>
                    <a:pt x="205" y="115"/>
                  </a:cubicBezTo>
                  <a:cubicBezTo>
                    <a:pt x="205" y="113"/>
                    <a:pt x="205" y="110"/>
                    <a:pt x="205" y="107"/>
                  </a:cubicBezTo>
                  <a:cubicBezTo>
                    <a:pt x="205" y="93"/>
                    <a:pt x="199" y="79"/>
                    <a:pt x="201" y="66"/>
                  </a:cubicBezTo>
                  <a:cubicBezTo>
                    <a:pt x="205" y="39"/>
                    <a:pt x="229" y="25"/>
                    <a:pt x="252" y="17"/>
                  </a:cubicBezTo>
                  <a:cubicBezTo>
                    <a:pt x="261" y="15"/>
                    <a:pt x="289" y="6"/>
                    <a:pt x="300" y="13"/>
                  </a:cubicBezTo>
                  <a:cubicBezTo>
                    <a:pt x="302" y="13"/>
                    <a:pt x="306" y="13"/>
                    <a:pt x="308" y="15"/>
                  </a:cubicBezTo>
                  <a:cubicBezTo>
                    <a:pt x="330" y="29"/>
                    <a:pt x="324" y="79"/>
                    <a:pt x="325" y="113"/>
                  </a:cubicBezTo>
                  <a:cubicBezTo>
                    <a:pt x="325" y="129"/>
                    <a:pt x="328" y="154"/>
                    <a:pt x="320" y="163"/>
                  </a:cubicBezTo>
                  <a:cubicBezTo>
                    <a:pt x="318" y="166"/>
                    <a:pt x="294" y="183"/>
                    <a:pt x="287" y="179"/>
                  </a:cubicBezTo>
                  <a:cubicBezTo>
                    <a:pt x="280" y="175"/>
                    <a:pt x="274" y="165"/>
                    <a:pt x="264" y="164"/>
                  </a:cubicBezTo>
                  <a:cubicBezTo>
                    <a:pt x="261" y="163"/>
                    <a:pt x="257" y="167"/>
                    <a:pt x="254" y="168"/>
                  </a:cubicBezTo>
                  <a:cubicBezTo>
                    <a:pt x="252" y="169"/>
                    <a:pt x="230" y="173"/>
                    <a:pt x="226" y="171"/>
                  </a:cubicBezTo>
                  <a:cubicBezTo>
                    <a:pt x="221" y="170"/>
                    <a:pt x="220" y="167"/>
                    <a:pt x="216" y="164"/>
                  </a:cubicBezTo>
                  <a:cubicBezTo>
                    <a:pt x="216" y="164"/>
                    <a:pt x="216" y="164"/>
                    <a:pt x="216" y="164"/>
                  </a:cubicBezTo>
                  <a:cubicBezTo>
                    <a:pt x="213" y="166"/>
                    <a:pt x="211" y="170"/>
                    <a:pt x="206" y="170"/>
                  </a:cubicBezTo>
                  <a:cubicBezTo>
                    <a:pt x="204" y="168"/>
                    <a:pt x="202" y="166"/>
                    <a:pt x="201" y="164"/>
                  </a:cubicBezTo>
                  <a:cubicBezTo>
                    <a:pt x="199" y="161"/>
                    <a:pt x="199" y="158"/>
                    <a:pt x="197" y="154"/>
                  </a:cubicBezTo>
                  <a:close/>
                  <a:moveTo>
                    <a:pt x="83" y="79"/>
                  </a:moveTo>
                  <a:cubicBezTo>
                    <a:pt x="84" y="83"/>
                    <a:pt x="84" y="85"/>
                    <a:pt x="85" y="87"/>
                  </a:cubicBezTo>
                  <a:cubicBezTo>
                    <a:pt x="92" y="84"/>
                    <a:pt x="115" y="69"/>
                    <a:pt x="116" y="62"/>
                  </a:cubicBezTo>
                  <a:cubicBezTo>
                    <a:pt x="116" y="62"/>
                    <a:pt x="116" y="62"/>
                    <a:pt x="115" y="62"/>
                  </a:cubicBezTo>
                  <a:cubicBezTo>
                    <a:pt x="111" y="60"/>
                    <a:pt x="105" y="62"/>
                    <a:pt x="101" y="63"/>
                  </a:cubicBezTo>
                  <a:cubicBezTo>
                    <a:pt x="98" y="63"/>
                    <a:pt x="96" y="63"/>
                    <a:pt x="93" y="63"/>
                  </a:cubicBezTo>
                  <a:cubicBezTo>
                    <a:pt x="84" y="65"/>
                    <a:pt x="82" y="70"/>
                    <a:pt x="83" y="79"/>
                  </a:cubicBezTo>
                  <a:close/>
                  <a:moveTo>
                    <a:pt x="32" y="97"/>
                  </a:moveTo>
                  <a:cubicBezTo>
                    <a:pt x="36" y="101"/>
                    <a:pt x="36" y="104"/>
                    <a:pt x="36" y="112"/>
                  </a:cubicBezTo>
                  <a:cubicBezTo>
                    <a:pt x="38" y="113"/>
                    <a:pt x="38" y="113"/>
                    <a:pt x="38" y="114"/>
                  </a:cubicBezTo>
                  <a:cubicBezTo>
                    <a:pt x="41" y="114"/>
                    <a:pt x="44" y="114"/>
                    <a:pt x="46" y="113"/>
                  </a:cubicBezTo>
                  <a:cubicBezTo>
                    <a:pt x="47" y="111"/>
                    <a:pt x="50" y="108"/>
                    <a:pt x="50" y="106"/>
                  </a:cubicBezTo>
                  <a:cubicBezTo>
                    <a:pt x="52" y="100"/>
                    <a:pt x="53" y="86"/>
                    <a:pt x="49" y="83"/>
                  </a:cubicBezTo>
                  <a:cubicBezTo>
                    <a:pt x="49" y="83"/>
                    <a:pt x="49" y="82"/>
                    <a:pt x="48" y="82"/>
                  </a:cubicBezTo>
                  <a:cubicBezTo>
                    <a:pt x="42" y="82"/>
                    <a:pt x="34" y="89"/>
                    <a:pt x="32" y="94"/>
                  </a:cubicBezTo>
                  <a:cubicBezTo>
                    <a:pt x="32" y="95"/>
                    <a:pt x="32" y="96"/>
                    <a:pt x="32" y="97"/>
                  </a:cubicBezTo>
                  <a:close/>
                  <a:moveTo>
                    <a:pt x="3" y="66"/>
                  </a:moveTo>
                  <a:cubicBezTo>
                    <a:pt x="9" y="66"/>
                    <a:pt x="12" y="70"/>
                    <a:pt x="14" y="73"/>
                  </a:cubicBezTo>
                  <a:cubicBezTo>
                    <a:pt x="16" y="73"/>
                    <a:pt x="18" y="73"/>
                    <a:pt x="19" y="73"/>
                  </a:cubicBezTo>
                  <a:cubicBezTo>
                    <a:pt x="22" y="71"/>
                    <a:pt x="24" y="69"/>
                    <a:pt x="26" y="67"/>
                  </a:cubicBezTo>
                  <a:cubicBezTo>
                    <a:pt x="31" y="64"/>
                    <a:pt x="38" y="63"/>
                    <a:pt x="44" y="60"/>
                  </a:cubicBezTo>
                  <a:cubicBezTo>
                    <a:pt x="48" y="57"/>
                    <a:pt x="51" y="59"/>
                    <a:pt x="54" y="55"/>
                  </a:cubicBezTo>
                  <a:cubicBezTo>
                    <a:pt x="57" y="47"/>
                    <a:pt x="51" y="40"/>
                    <a:pt x="54" y="31"/>
                  </a:cubicBezTo>
                  <a:cubicBezTo>
                    <a:pt x="55" y="26"/>
                    <a:pt x="56" y="23"/>
                    <a:pt x="57" y="17"/>
                  </a:cubicBezTo>
                  <a:cubicBezTo>
                    <a:pt x="57" y="17"/>
                    <a:pt x="56" y="5"/>
                    <a:pt x="58" y="7"/>
                  </a:cubicBezTo>
                  <a:cubicBezTo>
                    <a:pt x="58" y="6"/>
                    <a:pt x="58" y="6"/>
                    <a:pt x="59" y="6"/>
                  </a:cubicBezTo>
                  <a:cubicBezTo>
                    <a:pt x="69" y="5"/>
                    <a:pt x="83" y="21"/>
                    <a:pt x="92" y="27"/>
                  </a:cubicBezTo>
                  <a:cubicBezTo>
                    <a:pt x="92" y="35"/>
                    <a:pt x="89" y="43"/>
                    <a:pt x="90" y="51"/>
                  </a:cubicBezTo>
                  <a:cubicBezTo>
                    <a:pt x="100" y="55"/>
                    <a:pt x="115" y="50"/>
                    <a:pt x="126" y="48"/>
                  </a:cubicBezTo>
                  <a:cubicBezTo>
                    <a:pt x="130" y="48"/>
                    <a:pt x="134" y="48"/>
                    <a:pt x="138" y="49"/>
                  </a:cubicBezTo>
                  <a:cubicBezTo>
                    <a:pt x="140" y="50"/>
                    <a:pt x="142" y="53"/>
                    <a:pt x="144" y="53"/>
                  </a:cubicBezTo>
                  <a:cubicBezTo>
                    <a:pt x="144" y="53"/>
                    <a:pt x="144" y="55"/>
                    <a:pt x="144" y="55"/>
                  </a:cubicBezTo>
                  <a:cubicBezTo>
                    <a:pt x="140" y="59"/>
                    <a:pt x="136" y="64"/>
                    <a:pt x="133" y="68"/>
                  </a:cubicBezTo>
                  <a:cubicBezTo>
                    <a:pt x="130" y="71"/>
                    <a:pt x="120" y="76"/>
                    <a:pt x="114" y="79"/>
                  </a:cubicBezTo>
                  <a:cubicBezTo>
                    <a:pt x="110" y="82"/>
                    <a:pt x="104" y="83"/>
                    <a:pt x="104" y="90"/>
                  </a:cubicBezTo>
                  <a:cubicBezTo>
                    <a:pt x="105" y="91"/>
                    <a:pt x="106" y="91"/>
                    <a:pt x="106" y="92"/>
                  </a:cubicBezTo>
                  <a:cubicBezTo>
                    <a:pt x="114" y="95"/>
                    <a:pt x="125" y="91"/>
                    <a:pt x="128" y="99"/>
                  </a:cubicBezTo>
                  <a:cubicBezTo>
                    <a:pt x="129" y="101"/>
                    <a:pt x="130" y="103"/>
                    <a:pt x="129" y="105"/>
                  </a:cubicBezTo>
                  <a:cubicBezTo>
                    <a:pt x="124" y="112"/>
                    <a:pt x="112" y="106"/>
                    <a:pt x="105" y="111"/>
                  </a:cubicBezTo>
                  <a:cubicBezTo>
                    <a:pt x="99" y="115"/>
                    <a:pt x="94" y="120"/>
                    <a:pt x="89" y="124"/>
                  </a:cubicBezTo>
                  <a:cubicBezTo>
                    <a:pt x="84" y="127"/>
                    <a:pt x="79" y="125"/>
                    <a:pt x="76" y="130"/>
                  </a:cubicBezTo>
                  <a:cubicBezTo>
                    <a:pt x="72" y="136"/>
                    <a:pt x="76" y="147"/>
                    <a:pt x="74" y="153"/>
                  </a:cubicBezTo>
                  <a:cubicBezTo>
                    <a:pt x="74" y="155"/>
                    <a:pt x="73" y="156"/>
                    <a:pt x="73" y="157"/>
                  </a:cubicBezTo>
                  <a:cubicBezTo>
                    <a:pt x="64" y="159"/>
                    <a:pt x="66" y="177"/>
                    <a:pt x="59" y="183"/>
                  </a:cubicBezTo>
                  <a:cubicBezTo>
                    <a:pt x="57" y="172"/>
                    <a:pt x="50" y="162"/>
                    <a:pt x="48" y="152"/>
                  </a:cubicBezTo>
                  <a:cubicBezTo>
                    <a:pt x="48" y="147"/>
                    <a:pt x="50" y="142"/>
                    <a:pt x="46" y="139"/>
                  </a:cubicBezTo>
                  <a:cubicBezTo>
                    <a:pt x="44" y="138"/>
                    <a:pt x="40" y="139"/>
                    <a:pt x="38" y="138"/>
                  </a:cubicBezTo>
                  <a:cubicBezTo>
                    <a:pt x="36" y="132"/>
                    <a:pt x="34" y="123"/>
                    <a:pt x="26" y="121"/>
                  </a:cubicBezTo>
                  <a:cubicBezTo>
                    <a:pt x="23" y="120"/>
                    <a:pt x="22" y="122"/>
                    <a:pt x="17" y="122"/>
                  </a:cubicBezTo>
                  <a:cubicBezTo>
                    <a:pt x="16" y="120"/>
                    <a:pt x="15" y="116"/>
                    <a:pt x="14" y="114"/>
                  </a:cubicBezTo>
                  <a:cubicBezTo>
                    <a:pt x="12" y="111"/>
                    <a:pt x="7" y="110"/>
                    <a:pt x="5" y="107"/>
                  </a:cubicBezTo>
                  <a:cubicBezTo>
                    <a:pt x="5" y="107"/>
                    <a:pt x="5" y="107"/>
                    <a:pt x="5" y="107"/>
                  </a:cubicBezTo>
                  <a:cubicBezTo>
                    <a:pt x="3" y="102"/>
                    <a:pt x="5" y="99"/>
                    <a:pt x="4" y="96"/>
                  </a:cubicBezTo>
                  <a:cubicBezTo>
                    <a:pt x="4" y="94"/>
                    <a:pt x="1" y="93"/>
                    <a:pt x="0" y="90"/>
                  </a:cubicBezTo>
                  <a:cubicBezTo>
                    <a:pt x="4" y="85"/>
                    <a:pt x="3" y="76"/>
                    <a:pt x="3" y="6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38" name="Freeform 37"/>
            <p:cNvSpPr>
              <a:spLocks noEditPoints="1"/>
            </p:cNvSpPr>
            <p:nvPr userDrawn="1"/>
          </p:nvSpPr>
          <p:spPr bwMode="auto">
            <a:xfrm>
              <a:off x="8797988" y="4643741"/>
              <a:ext cx="334963" cy="325438"/>
            </a:xfrm>
            <a:custGeom>
              <a:avLst/>
              <a:gdLst>
                <a:gd name="T0" fmla="*/ 218 w 225"/>
                <a:gd name="T1" fmla="*/ 76 h 216"/>
                <a:gd name="T2" fmla="*/ 170 w 225"/>
                <a:gd name="T3" fmla="*/ 32 h 216"/>
                <a:gd name="T4" fmla="*/ 113 w 225"/>
                <a:gd name="T5" fmla="*/ 0 h 216"/>
                <a:gd name="T6" fmla="*/ 56 w 225"/>
                <a:gd name="T7" fmla="*/ 32 h 216"/>
                <a:gd name="T8" fmla="*/ 8 w 225"/>
                <a:gd name="T9" fmla="*/ 76 h 216"/>
                <a:gd name="T10" fmla="*/ 21 w 225"/>
                <a:gd name="T11" fmla="*/ 140 h 216"/>
                <a:gd name="T12" fmla="*/ 48 w 225"/>
                <a:gd name="T13" fmla="*/ 200 h 216"/>
                <a:gd name="T14" fmla="*/ 112 w 225"/>
                <a:gd name="T15" fmla="*/ 207 h 216"/>
                <a:gd name="T16" fmla="*/ 177 w 225"/>
                <a:gd name="T17" fmla="*/ 200 h 216"/>
                <a:gd name="T18" fmla="*/ 204 w 225"/>
                <a:gd name="T19" fmla="*/ 140 h 216"/>
                <a:gd name="T20" fmla="*/ 218 w 225"/>
                <a:gd name="T21" fmla="*/ 76 h 216"/>
                <a:gd name="T22" fmla="*/ 113 w 225"/>
                <a:gd name="T23" fmla="*/ 201 h 216"/>
                <a:gd name="T24" fmla="*/ 22 w 225"/>
                <a:gd name="T25" fmla="*/ 110 h 216"/>
                <a:gd name="T26" fmla="*/ 113 w 225"/>
                <a:gd name="T27" fmla="*/ 20 h 216"/>
                <a:gd name="T28" fmla="*/ 204 w 225"/>
                <a:gd name="T29" fmla="*/ 111 h 216"/>
                <a:gd name="T30" fmla="*/ 113 w 225"/>
                <a:gd name="T31" fmla="*/ 201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5" h="216">
                  <a:moveTo>
                    <a:pt x="218" y="76"/>
                  </a:moveTo>
                  <a:cubicBezTo>
                    <a:pt x="210" y="53"/>
                    <a:pt x="191" y="37"/>
                    <a:pt x="170" y="32"/>
                  </a:cubicBezTo>
                  <a:cubicBezTo>
                    <a:pt x="158" y="13"/>
                    <a:pt x="137" y="0"/>
                    <a:pt x="113" y="0"/>
                  </a:cubicBezTo>
                  <a:cubicBezTo>
                    <a:pt x="89" y="0"/>
                    <a:pt x="68" y="13"/>
                    <a:pt x="56" y="32"/>
                  </a:cubicBezTo>
                  <a:cubicBezTo>
                    <a:pt x="34" y="37"/>
                    <a:pt x="15" y="53"/>
                    <a:pt x="8" y="76"/>
                  </a:cubicBezTo>
                  <a:cubicBezTo>
                    <a:pt x="0" y="99"/>
                    <a:pt x="6" y="123"/>
                    <a:pt x="21" y="140"/>
                  </a:cubicBezTo>
                  <a:cubicBezTo>
                    <a:pt x="18" y="163"/>
                    <a:pt x="28" y="185"/>
                    <a:pt x="48" y="200"/>
                  </a:cubicBezTo>
                  <a:cubicBezTo>
                    <a:pt x="67" y="214"/>
                    <a:pt x="92" y="216"/>
                    <a:pt x="112" y="207"/>
                  </a:cubicBezTo>
                  <a:cubicBezTo>
                    <a:pt x="133" y="216"/>
                    <a:pt x="158" y="214"/>
                    <a:pt x="177" y="200"/>
                  </a:cubicBezTo>
                  <a:cubicBezTo>
                    <a:pt x="197" y="186"/>
                    <a:pt x="206" y="163"/>
                    <a:pt x="204" y="140"/>
                  </a:cubicBezTo>
                  <a:cubicBezTo>
                    <a:pt x="220" y="123"/>
                    <a:pt x="225" y="99"/>
                    <a:pt x="218" y="76"/>
                  </a:cubicBezTo>
                  <a:close/>
                  <a:moveTo>
                    <a:pt x="113" y="201"/>
                  </a:moveTo>
                  <a:cubicBezTo>
                    <a:pt x="63" y="201"/>
                    <a:pt x="22" y="160"/>
                    <a:pt x="22" y="110"/>
                  </a:cubicBezTo>
                  <a:cubicBezTo>
                    <a:pt x="22" y="60"/>
                    <a:pt x="62" y="20"/>
                    <a:pt x="113" y="20"/>
                  </a:cubicBezTo>
                  <a:cubicBezTo>
                    <a:pt x="163" y="20"/>
                    <a:pt x="204" y="61"/>
                    <a:pt x="204" y="111"/>
                  </a:cubicBezTo>
                  <a:cubicBezTo>
                    <a:pt x="204" y="161"/>
                    <a:pt x="163" y="201"/>
                    <a:pt x="113" y="201"/>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39" name="Freeform 38"/>
            <p:cNvSpPr>
              <a:spLocks noEditPoints="1"/>
            </p:cNvSpPr>
            <p:nvPr userDrawn="1"/>
          </p:nvSpPr>
          <p:spPr bwMode="auto">
            <a:xfrm>
              <a:off x="8872600" y="4775504"/>
              <a:ext cx="84138" cy="26988"/>
            </a:xfrm>
            <a:custGeom>
              <a:avLst/>
              <a:gdLst>
                <a:gd name="T0" fmla="*/ 4 w 56"/>
                <a:gd name="T1" fmla="*/ 17 h 18"/>
                <a:gd name="T2" fmla="*/ 0 w 56"/>
                <a:gd name="T3" fmla="*/ 7 h 18"/>
                <a:gd name="T4" fmla="*/ 3 w 56"/>
                <a:gd name="T5" fmla="*/ 2 h 18"/>
                <a:gd name="T6" fmla="*/ 8 w 56"/>
                <a:gd name="T7" fmla="*/ 0 h 18"/>
                <a:gd name="T8" fmla="*/ 15 w 56"/>
                <a:gd name="T9" fmla="*/ 13 h 18"/>
                <a:gd name="T10" fmla="*/ 19 w 56"/>
                <a:gd name="T11" fmla="*/ 14 h 18"/>
                <a:gd name="T12" fmla="*/ 22 w 56"/>
                <a:gd name="T13" fmla="*/ 14 h 18"/>
                <a:gd name="T14" fmla="*/ 20 w 56"/>
                <a:gd name="T15" fmla="*/ 12 h 18"/>
                <a:gd name="T16" fmla="*/ 14 w 56"/>
                <a:gd name="T17" fmla="*/ 6 h 18"/>
                <a:gd name="T18" fmla="*/ 20 w 56"/>
                <a:gd name="T19" fmla="*/ 0 h 18"/>
                <a:gd name="T20" fmla="*/ 26 w 56"/>
                <a:gd name="T21" fmla="*/ 8 h 18"/>
                <a:gd name="T22" fmla="*/ 19 w 56"/>
                <a:gd name="T23" fmla="*/ 18 h 18"/>
                <a:gd name="T24" fmla="*/ 15 w 56"/>
                <a:gd name="T25" fmla="*/ 13 h 18"/>
                <a:gd name="T26" fmla="*/ 22 w 56"/>
                <a:gd name="T27" fmla="*/ 3 h 18"/>
                <a:gd name="T28" fmla="*/ 18 w 56"/>
                <a:gd name="T29" fmla="*/ 3 h 18"/>
                <a:gd name="T30" fmla="*/ 18 w 56"/>
                <a:gd name="T31" fmla="*/ 8 h 18"/>
                <a:gd name="T32" fmla="*/ 22 w 56"/>
                <a:gd name="T33" fmla="*/ 8 h 18"/>
                <a:gd name="T34" fmla="*/ 30 w 56"/>
                <a:gd name="T35" fmla="*/ 13 h 18"/>
                <a:gd name="T36" fmla="*/ 34 w 56"/>
                <a:gd name="T37" fmla="*/ 14 h 18"/>
                <a:gd name="T38" fmla="*/ 38 w 56"/>
                <a:gd name="T39" fmla="*/ 14 h 18"/>
                <a:gd name="T40" fmla="*/ 38 w 56"/>
                <a:gd name="T41" fmla="*/ 9 h 18"/>
                <a:gd name="T42" fmla="*/ 33 w 56"/>
                <a:gd name="T43" fmla="*/ 10 h 18"/>
                <a:gd name="T44" fmla="*/ 32 w 56"/>
                <a:gd name="T45" fmla="*/ 0 h 18"/>
                <a:gd name="T46" fmla="*/ 41 w 56"/>
                <a:gd name="T47" fmla="*/ 3 h 18"/>
                <a:gd name="T48" fmla="*/ 34 w 56"/>
                <a:gd name="T49" fmla="*/ 6 h 18"/>
                <a:gd name="T50" fmla="*/ 41 w 56"/>
                <a:gd name="T51" fmla="*/ 8 h 18"/>
                <a:gd name="T52" fmla="*/ 41 w 56"/>
                <a:gd name="T53" fmla="*/ 16 h 18"/>
                <a:gd name="T54" fmla="*/ 32 w 56"/>
                <a:gd name="T55" fmla="*/ 17 h 18"/>
                <a:gd name="T56" fmla="*/ 48 w 56"/>
                <a:gd name="T57" fmla="*/ 8 h 18"/>
                <a:gd name="T58" fmla="*/ 45 w 56"/>
                <a:gd name="T59" fmla="*/ 4 h 18"/>
                <a:gd name="T60" fmla="*/ 50 w 56"/>
                <a:gd name="T61" fmla="*/ 0 h 18"/>
                <a:gd name="T62" fmla="*/ 56 w 56"/>
                <a:gd name="T63" fmla="*/ 4 h 18"/>
                <a:gd name="T64" fmla="*/ 53 w 56"/>
                <a:gd name="T65" fmla="*/ 8 h 18"/>
                <a:gd name="T66" fmla="*/ 56 w 56"/>
                <a:gd name="T67" fmla="*/ 12 h 18"/>
                <a:gd name="T68" fmla="*/ 50 w 56"/>
                <a:gd name="T69" fmla="*/ 18 h 18"/>
                <a:gd name="T70" fmla="*/ 44 w 56"/>
                <a:gd name="T71" fmla="*/ 13 h 18"/>
                <a:gd name="T72" fmla="*/ 48 w 56"/>
                <a:gd name="T73" fmla="*/ 8 h 18"/>
                <a:gd name="T74" fmla="*/ 49 w 56"/>
                <a:gd name="T75" fmla="*/ 6 h 18"/>
                <a:gd name="T76" fmla="*/ 52 w 56"/>
                <a:gd name="T77" fmla="*/ 6 h 18"/>
                <a:gd name="T78" fmla="*/ 52 w 56"/>
                <a:gd name="T79" fmla="*/ 3 h 18"/>
                <a:gd name="T80" fmla="*/ 49 w 56"/>
                <a:gd name="T81" fmla="*/ 3 h 18"/>
                <a:gd name="T82" fmla="*/ 48 w 56"/>
                <a:gd name="T83" fmla="*/ 12 h 18"/>
                <a:gd name="T84" fmla="*/ 51 w 56"/>
                <a:gd name="T85" fmla="*/ 15 h 18"/>
                <a:gd name="T86" fmla="*/ 54 w 56"/>
                <a:gd name="T87" fmla="*/ 12 h 18"/>
                <a:gd name="T88" fmla="*/ 51 w 56"/>
                <a:gd name="T89" fmla="*/ 9 h 18"/>
                <a:gd name="T90" fmla="*/ 48 w 56"/>
                <a:gd name="T91"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6" h="18">
                  <a:moveTo>
                    <a:pt x="8" y="17"/>
                  </a:moveTo>
                  <a:cubicBezTo>
                    <a:pt x="4" y="17"/>
                    <a:pt x="4" y="17"/>
                    <a:pt x="4" y="17"/>
                  </a:cubicBezTo>
                  <a:cubicBezTo>
                    <a:pt x="4" y="4"/>
                    <a:pt x="4" y="4"/>
                    <a:pt x="4" y="4"/>
                  </a:cubicBezTo>
                  <a:cubicBezTo>
                    <a:pt x="3" y="6"/>
                    <a:pt x="2" y="6"/>
                    <a:pt x="0" y="7"/>
                  </a:cubicBezTo>
                  <a:cubicBezTo>
                    <a:pt x="0" y="4"/>
                    <a:pt x="0" y="4"/>
                    <a:pt x="0" y="4"/>
                  </a:cubicBezTo>
                  <a:cubicBezTo>
                    <a:pt x="1" y="4"/>
                    <a:pt x="2" y="3"/>
                    <a:pt x="3" y="2"/>
                  </a:cubicBezTo>
                  <a:cubicBezTo>
                    <a:pt x="4" y="2"/>
                    <a:pt x="4" y="1"/>
                    <a:pt x="5" y="0"/>
                  </a:cubicBezTo>
                  <a:cubicBezTo>
                    <a:pt x="8" y="0"/>
                    <a:pt x="8" y="0"/>
                    <a:pt x="8" y="0"/>
                  </a:cubicBezTo>
                  <a:cubicBezTo>
                    <a:pt x="8" y="17"/>
                    <a:pt x="8" y="17"/>
                    <a:pt x="8" y="17"/>
                  </a:cubicBezTo>
                  <a:close/>
                  <a:moveTo>
                    <a:pt x="15" y="13"/>
                  </a:moveTo>
                  <a:cubicBezTo>
                    <a:pt x="18" y="13"/>
                    <a:pt x="18" y="13"/>
                    <a:pt x="18" y="13"/>
                  </a:cubicBezTo>
                  <a:cubicBezTo>
                    <a:pt x="18" y="14"/>
                    <a:pt x="18" y="14"/>
                    <a:pt x="19" y="14"/>
                  </a:cubicBezTo>
                  <a:cubicBezTo>
                    <a:pt x="19" y="15"/>
                    <a:pt x="20" y="15"/>
                    <a:pt x="20" y="15"/>
                  </a:cubicBezTo>
                  <a:cubicBezTo>
                    <a:pt x="21" y="15"/>
                    <a:pt x="21" y="14"/>
                    <a:pt x="22" y="14"/>
                  </a:cubicBezTo>
                  <a:cubicBezTo>
                    <a:pt x="22" y="13"/>
                    <a:pt x="23" y="12"/>
                    <a:pt x="23" y="10"/>
                  </a:cubicBezTo>
                  <a:cubicBezTo>
                    <a:pt x="22" y="11"/>
                    <a:pt x="21" y="12"/>
                    <a:pt x="20" y="12"/>
                  </a:cubicBezTo>
                  <a:cubicBezTo>
                    <a:pt x="18" y="12"/>
                    <a:pt x="17" y="11"/>
                    <a:pt x="16" y="10"/>
                  </a:cubicBezTo>
                  <a:cubicBezTo>
                    <a:pt x="15" y="9"/>
                    <a:pt x="14" y="8"/>
                    <a:pt x="14" y="6"/>
                  </a:cubicBezTo>
                  <a:cubicBezTo>
                    <a:pt x="14" y="4"/>
                    <a:pt x="15" y="2"/>
                    <a:pt x="16" y="1"/>
                  </a:cubicBezTo>
                  <a:cubicBezTo>
                    <a:pt x="17" y="0"/>
                    <a:pt x="18" y="0"/>
                    <a:pt x="20" y="0"/>
                  </a:cubicBezTo>
                  <a:cubicBezTo>
                    <a:pt x="22" y="0"/>
                    <a:pt x="23" y="0"/>
                    <a:pt x="24" y="2"/>
                  </a:cubicBezTo>
                  <a:cubicBezTo>
                    <a:pt x="26" y="3"/>
                    <a:pt x="26" y="5"/>
                    <a:pt x="26" y="8"/>
                  </a:cubicBezTo>
                  <a:cubicBezTo>
                    <a:pt x="26" y="12"/>
                    <a:pt x="25" y="14"/>
                    <a:pt x="24" y="16"/>
                  </a:cubicBezTo>
                  <a:cubicBezTo>
                    <a:pt x="23" y="17"/>
                    <a:pt x="21" y="18"/>
                    <a:pt x="19" y="18"/>
                  </a:cubicBezTo>
                  <a:cubicBezTo>
                    <a:pt x="18" y="18"/>
                    <a:pt x="17" y="17"/>
                    <a:pt x="16" y="16"/>
                  </a:cubicBezTo>
                  <a:cubicBezTo>
                    <a:pt x="16" y="16"/>
                    <a:pt x="15" y="15"/>
                    <a:pt x="15" y="13"/>
                  </a:cubicBezTo>
                  <a:close/>
                  <a:moveTo>
                    <a:pt x="22" y="6"/>
                  </a:moveTo>
                  <a:cubicBezTo>
                    <a:pt x="22" y="4"/>
                    <a:pt x="22" y="4"/>
                    <a:pt x="22" y="3"/>
                  </a:cubicBezTo>
                  <a:cubicBezTo>
                    <a:pt x="21" y="2"/>
                    <a:pt x="21" y="2"/>
                    <a:pt x="20" y="2"/>
                  </a:cubicBezTo>
                  <a:cubicBezTo>
                    <a:pt x="19" y="2"/>
                    <a:pt x="19" y="3"/>
                    <a:pt x="18" y="3"/>
                  </a:cubicBezTo>
                  <a:cubicBezTo>
                    <a:pt x="18" y="4"/>
                    <a:pt x="18" y="4"/>
                    <a:pt x="18" y="6"/>
                  </a:cubicBezTo>
                  <a:cubicBezTo>
                    <a:pt x="18" y="7"/>
                    <a:pt x="18" y="8"/>
                    <a:pt x="18" y="8"/>
                  </a:cubicBezTo>
                  <a:cubicBezTo>
                    <a:pt x="19" y="8"/>
                    <a:pt x="20" y="9"/>
                    <a:pt x="20" y="9"/>
                  </a:cubicBezTo>
                  <a:cubicBezTo>
                    <a:pt x="21" y="9"/>
                    <a:pt x="21" y="8"/>
                    <a:pt x="22" y="8"/>
                  </a:cubicBezTo>
                  <a:cubicBezTo>
                    <a:pt x="22" y="8"/>
                    <a:pt x="22" y="7"/>
                    <a:pt x="22" y="6"/>
                  </a:cubicBezTo>
                  <a:close/>
                  <a:moveTo>
                    <a:pt x="30" y="13"/>
                  </a:moveTo>
                  <a:cubicBezTo>
                    <a:pt x="34" y="12"/>
                    <a:pt x="34" y="12"/>
                    <a:pt x="34" y="12"/>
                  </a:cubicBezTo>
                  <a:cubicBezTo>
                    <a:pt x="34" y="13"/>
                    <a:pt x="34" y="14"/>
                    <a:pt x="34" y="14"/>
                  </a:cubicBezTo>
                  <a:cubicBezTo>
                    <a:pt x="35" y="15"/>
                    <a:pt x="36" y="15"/>
                    <a:pt x="36" y="15"/>
                  </a:cubicBezTo>
                  <a:cubicBezTo>
                    <a:pt x="37" y="15"/>
                    <a:pt x="37" y="15"/>
                    <a:pt x="38" y="14"/>
                  </a:cubicBezTo>
                  <a:cubicBezTo>
                    <a:pt x="38" y="14"/>
                    <a:pt x="39" y="13"/>
                    <a:pt x="39" y="12"/>
                  </a:cubicBezTo>
                  <a:cubicBezTo>
                    <a:pt x="39" y="10"/>
                    <a:pt x="38" y="10"/>
                    <a:pt x="38" y="9"/>
                  </a:cubicBezTo>
                  <a:cubicBezTo>
                    <a:pt x="38" y="9"/>
                    <a:pt x="37" y="8"/>
                    <a:pt x="36" y="8"/>
                  </a:cubicBezTo>
                  <a:cubicBezTo>
                    <a:pt x="35" y="8"/>
                    <a:pt x="34" y="9"/>
                    <a:pt x="33" y="10"/>
                  </a:cubicBezTo>
                  <a:cubicBezTo>
                    <a:pt x="30" y="9"/>
                    <a:pt x="30" y="9"/>
                    <a:pt x="30" y="9"/>
                  </a:cubicBezTo>
                  <a:cubicBezTo>
                    <a:pt x="32" y="0"/>
                    <a:pt x="32" y="0"/>
                    <a:pt x="32" y="0"/>
                  </a:cubicBezTo>
                  <a:cubicBezTo>
                    <a:pt x="41" y="0"/>
                    <a:pt x="41" y="0"/>
                    <a:pt x="41" y="0"/>
                  </a:cubicBezTo>
                  <a:cubicBezTo>
                    <a:pt x="41" y="3"/>
                    <a:pt x="41" y="3"/>
                    <a:pt x="41" y="3"/>
                  </a:cubicBezTo>
                  <a:cubicBezTo>
                    <a:pt x="35" y="3"/>
                    <a:pt x="35" y="3"/>
                    <a:pt x="35" y="3"/>
                  </a:cubicBezTo>
                  <a:cubicBezTo>
                    <a:pt x="34" y="6"/>
                    <a:pt x="34" y="6"/>
                    <a:pt x="34" y="6"/>
                  </a:cubicBezTo>
                  <a:cubicBezTo>
                    <a:pt x="35" y="6"/>
                    <a:pt x="36" y="6"/>
                    <a:pt x="37" y="6"/>
                  </a:cubicBezTo>
                  <a:cubicBezTo>
                    <a:pt x="38" y="6"/>
                    <a:pt x="40" y="6"/>
                    <a:pt x="41" y="8"/>
                  </a:cubicBezTo>
                  <a:cubicBezTo>
                    <a:pt x="42" y="9"/>
                    <a:pt x="42" y="10"/>
                    <a:pt x="42" y="12"/>
                  </a:cubicBezTo>
                  <a:cubicBezTo>
                    <a:pt x="42" y="14"/>
                    <a:pt x="42" y="15"/>
                    <a:pt x="41" y="16"/>
                  </a:cubicBezTo>
                  <a:cubicBezTo>
                    <a:pt x="40" y="18"/>
                    <a:pt x="38" y="18"/>
                    <a:pt x="36" y="18"/>
                  </a:cubicBezTo>
                  <a:cubicBezTo>
                    <a:pt x="35" y="18"/>
                    <a:pt x="33" y="18"/>
                    <a:pt x="32" y="17"/>
                  </a:cubicBezTo>
                  <a:cubicBezTo>
                    <a:pt x="31" y="16"/>
                    <a:pt x="30" y="14"/>
                    <a:pt x="30" y="13"/>
                  </a:cubicBezTo>
                  <a:close/>
                  <a:moveTo>
                    <a:pt x="48" y="8"/>
                  </a:moveTo>
                  <a:cubicBezTo>
                    <a:pt x="47" y="7"/>
                    <a:pt x="46" y="7"/>
                    <a:pt x="46" y="6"/>
                  </a:cubicBezTo>
                  <a:cubicBezTo>
                    <a:pt x="46" y="5"/>
                    <a:pt x="45" y="5"/>
                    <a:pt x="45" y="4"/>
                  </a:cubicBezTo>
                  <a:cubicBezTo>
                    <a:pt x="45" y="3"/>
                    <a:pt x="46" y="2"/>
                    <a:pt x="46" y="1"/>
                  </a:cubicBezTo>
                  <a:cubicBezTo>
                    <a:pt x="47" y="0"/>
                    <a:pt x="49" y="0"/>
                    <a:pt x="50" y="0"/>
                  </a:cubicBezTo>
                  <a:cubicBezTo>
                    <a:pt x="52" y="0"/>
                    <a:pt x="54" y="0"/>
                    <a:pt x="54" y="1"/>
                  </a:cubicBezTo>
                  <a:cubicBezTo>
                    <a:pt x="55" y="2"/>
                    <a:pt x="56" y="3"/>
                    <a:pt x="56" y="4"/>
                  </a:cubicBezTo>
                  <a:cubicBezTo>
                    <a:pt x="56" y="5"/>
                    <a:pt x="56" y="6"/>
                    <a:pt x="55" y="6"/>
                  </a:cubicBezTo>
                  <a:cubicBezTo>
                    <a:pt x="55" y="7"/>
                    <a:pt x="54" y="8"/>
                    <a:pt x="53" y="8"/>
                  </a:cubicBezTo>
                  <a:cubicBezTo>
                    <a:pt x="54" y="8"/>
                    <a:pt x="55" y="9"/>
                    <a:pt x="56" y="10"/>
                  </a:cubicBezTo>
                  <a:cubicBezTo>
                    <a:pt x="56" y="10"/>
                    <a:pt x="56" y="11"/>
                    <a:pt x="56" y="12"/>
                  </a:cubicBezTo>
                  <a:cubicBezTo>
                    <a:pt x="56" y="14"/>
                    <a:pt x="56" y="15"/>
                    <a:pt x="55" y="16"/>
                  </a:cubicBezTo>
                  <a:cubicBezTo>
                    <a:pt x="54" y="18"/>
                    <a:pt x="52" y="18"/>
                    <a:pt x="50" y="18"/>
                  </a:cubicBezTo>
                  <a:cubicBezTo>
                    <a:pt x="49" y="18"/>
                    <a:pt x="48" y="18"/>
                    <a:pt x="46" y="17"/>
                  </a:cubicBezTo>
                  <a:cubicBezTo>
                    <a:pt x="45" y="16"/>
                    <a:pt x="44" y="14"/>
                    <a:pt x="44" y="13"/>
                  </a:cubicBezTo>
                  <a:cubicBezTo>
                    <a:pt x="44" y="12"/>
                    <a:pt x="45" y="11"/>
                    <a:pt x="45" y="10"/>
                  </a:cubicBezTo>
                  <a:cubicBezTo>
                    <a:pt x="46" y="9"/>
                    <a:pt x="47" y="8"/>
                    <a:pt x="48" y="8"/>
                  </a:cubicBezTo>
                  <a:close/>
                  <a:moveTo>
                    <a:pt x="49" y="4"/>
                  </a:moveTo>
                  <a:cubicBezTo>
                    <a:pt x="49" y="5"/>
                    <a:pt x="49" y="6"/>
                    <a:pt x="49" y="6"/>
                  </a:cubicBezTo>
                  <a:cubicBezTo>
                    <a:pt x="50" y="6"/>
                    <a:pt x="50" y="6"/>
                    <a:pt x="51" y="6"/>
                  </a:cubicBezTo>
                  <a:cubicBezTo>
                    <a:pt x="52" y="6"/>
                    <a:pt x="52" y="6"/>
                    <a:pt x="52" y="6"/>
                  </a:cubicBezTo>
                  <a:cubicBezTo>
                    <a:pt x="53" y="6"/>
                    <a:pt x="53" y="5"/>
                    <a:pt x="53" y="4"/>
                  </a:cubicBezTo>
                  <a:cubicBezTo>
                    <a:pt x="53" y="4"/>
                    <a:pt x="53" y="3"/>
                    <a:pt x="52" y="3"/>
                  </a:cubicBezTo>
                  <a:cubicBezTo>
                    <a:pt x="52" y="2"/>
                    <a:pt x="52" y="2"/>
                    <a:pt x="51" y="2"/>
                  </a:cubicBezTo>
                  <a:cubicBezTo>
                    <a:pt x="50" y="2"/>
                    <a:pt x="50" y="2"/>
                    <a:pt x="49" y="3"/>
                  </a:cubicBezTo>
                  <a:cubicBezTo>
                    <a:pt x="49" y="3"/>
                    <a:pt x="49" y="4"/>
                    <a:pt x="49" y="4"/>
                  </a:cubicBezTo>
                  <a:close/>
                  <a:moveTo>
                    <a:pt x="48" y="12"/>
                  </a:moveTo>
                  <a:cubicBezTo>
                    <a:pt x="48" y="13"/>
                    <a:pt x="49" y="14"/>
                    <a:pt x="49" y="14"/>
                  </a:cubicBezTo>
                  <a:cubicBezTo>
                    <a:pt x="50" y="15"/>
                    <a:pt x="50" y="15"/>
                    <a:pt x="51" y="15"/>
                  </a:cubicBezTo>
                  <a:cubicBezTo>
                    <a:pt x="52" y="15"/>
                    <a:pt x="52" y="15"/>
                    <a:pt x="53" y="14"/>
                  </a:cubicBezTo>
                  <a:cubicBezTo>
                    <a:pt x="53" y="14"/>
                    <a:pt x="54" y="13"/>
                    <a:pt x="54" y="12"/>
                  </a:cubicBezTo>
                  <a:cubicBezTo>
                    <a:pt x="54" y="11"/>
                    <a:pt x="53" y="10"/>
                    <a:pt x="53" y="10"/>
                  </a:cubicBezTo>
                  <a:cubicBezTo>
                    <a:pt x="52" y="10"/>
                    <a:pt x="52" y="9"/>
                    <a:pt x="51" y="9"/>
                  </a:cubicBezTo>
                  <a:cubicBezTo>
                    <a:pt x="50" y="9"/>
                    <a:pt x="50" y="10"/>
                    <a:pt x="49" y="10"/>
                  </a:cubicBezTo>
                  <a:cubicBezTo>
                    <a:pt x="49" y="11"/>
                    <a:pt x="48" y="11"/>
                    <a:pt x="48" y="12"/>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40" name="Freeform 39"/>
            <p:cNvSpPr>
              <a:spLocks noEditPoints="1"/>
            </p:cNvSpPr>
            <p:nvPr userDrawn="1"/>
          </p:nvSpPr>
          <p:spPr bwMode="auto">
            <a:xfrm>
              <a:off x="8729725" y="4570716"/>
              <a:ext cx="474663" cy="477838"/>
            </a:xfrm>
            <a:custGeom>
              <a:avLst/>
              <a:gdLst>
                <a:gd name="T0" fmla="*/ 159 w 318"/>
                <a:gd name="T1" fmla="*/ 0 h 318"/>
                <a:gd name="T2" fmla="*/ 0 w 318"/>
                <a:gd name="T3" fmla="*/ 159 h 318"/>
                <a:gd name="T4" fmla="*/ 159 w 318"/>
                <a:gd name="T5" fmla="*/ 318 h 318"/>
                <a:gd name="T6" fmla="*/ 318 w 318"/>
                <a:gd name="T7" fmla="*/ 159 h 318"/>
                <a:gd name="T8" fmla="*/ 159 w 318"/>
                <a:gd name="T9" fmla="*/ 0 h 318"/>
                <a:gd name="T10" fmla="*/ 159 w 318"/>
                <a:gd name="T11" fmla="*/ 312 h 318"/>
                <a:gd name="T12" fmla="*/ 6 w 318"/>
                <a:gd name="T13" fmla="*/ 159 h 318"/>
                <a:gd name="T14" fmla="*/ 159 w 318"/>
                <a:gd name="T15" fmla="*/ 6 h 318"/>
                <a:gd name="T16" fmla="*/ 312 w 318"/>
                <a:gd name="T17" fmla="*/ 160 h 318"/>
                <a:gd name="T18" fmla="*/ 159 w 318"/>
                <a:gd name="T19" fmla="*/ 312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8" h="318">
                  <a:moveTo>
                    <a:pt x="159" y="0"/>
                  </a:moveTo>
                  <a:cubicBezTo>
                    <a:pt x="71" y="0"/>
                    <a:pt x="0" y="72"/>
                    <a:pt x="0" y="159"/>
                  </a:cubicBezTo>
                  <a:cubicBezTo>
                    <a:pt x="0" y="247"/>
                    <a:pt x="71" y="318"/>
                    <a:pt x="159" y="318"/>
                  </a:cubicBezTo>
                  <a:cubicBezTo>
                    <a:pt x="246" y="318"/>
                    <a:pt x="318" y="247"/>
                    <a:pt x="318" y="159"/>
                  </a:cubicBezTo>
                  <a:cubicBezTo>
                    <a:pt x="317" y="72"/>
                    <a:pt x="246" y="0"/>
                    <a:pt x="159" y="0"/>
                  </a:cubicBezTo>
                  <a:close/>
                  <a:moveTo>
                    <a:pt x="159" y="312"/>
                  </a:moveTo>
                  <a:cubicBezTo>
                    <a:pt x="74" y="312"/>
                    <a:pt x="6" y="244"/>
                    <a:pt x="6" y="159"/>
                  </a:cubicBezTo>
                  <a:cubicBezTo>
                    <a:pt x="6" y="75"/>
                    <a:pt x="74" y="6"/>
                    <a:pt x="159" y="6"/>
                  </a:cubicBezTo>
                  <a:cubicBezTo>
                    <a:pt x="243" y="6"/>
                    <a:pt x="312" y="75"/>
                    <a:pt x="312" y="160"/>
                  </a:cubicBezTo>
                  <a:cubicBezTo>
                    <a:pt x="312" y="244"/>
                    <a:pt x="243" y="312"/>
                    <a:pt x="159" y="312"/>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41" name="Freeform 40"/>
            <p:cNvSpPr>
              <a:spLocks noEditPoints="1"/>
            </p:cNvSpPr>
            <p:nvPr userDrawn="1"/>
          </p:nvSpPr>
          <p:spPr bwMode="auto">
            <a:xfrm>
              <a:off x="8763063" y="4810429"/>
              <a:ext cx="407988" cy="204788"/>
            </a:xfrm>
            <a:custGeom>
              <a:avLst/>
              <a:gdLst>
                <a:gd name="T0" fmla="*/ 258 w 274"/>
                <a:gd name="T1" fmla="*/ 63 h 137"/>
                <a:gd name="T2" fmla="*/ 1 w 274"/>
                <a:gd name="T3" fmla="*/ 12 h 137"/>
                <a:gd name="T4" fmla="*/ 14 w 274"/>
                <a:gd name="T5" fmla="*/ 9 h 137"/>
                <a:gd name="T6" fmla="*/ 1 w 274"/>
                <a:gd name="T7" fmla="*/ 17 h 137"/>
                <a:gd name="T8" fmla="*/ 16 w 274"/>
                <a:gd name="T9" fmla="*/ 29 h 137"/>
                <a:gd name="T10" fmla="*/ 11 w 274"/>
                <a:gd name="T11" fmla="*/ 27 h 137"/>
                <a:gd name="T12" fmla="*/ 14 w 274"/>
                <a:gd name="T13" fmla="*/ 36 h 137"/>
                <a:gd name="T14" fmla="*/ 18 w 274"/>
                <a:gd name="T15" fmla="*/ 47 h 137"/>
                <a:gd name="T16" fmla="*/ 21 w 274"/>
                <a:gd name="T17" fmla="*/ 57 h 137"/>
                <a:gd name="T18" fmla="*/ 21 w 274"/>
                <a:gd name="T19" fmla="*/ 55 h 137"/>
                <a:gd name="T20" fmla="*/ 19 w 274"/>
                <a:gd name="T21" fmla="*/ 66 h 137"/>
                <a:gd name="T22" fmla="*/ 22 w 274"/>
                <a:gd name="T23" fmla="*/ 62 h 137"/>
                <a:gd name="T24" fmla="*/ 22 w 274"/>
                <a:gd name="T25" fmla="*/ 71 h 137"/>
                <a:gd name="T26" fmla="*/ 30 w 274"/>
                <a:gd name="T27" fmla="*/ 71 h 137"/>
                <a:gd name="T28" fmla="*/ 30 w 274"/>
                <a:gd name="T29" fmla="*/ 86 h 137"/>
                <a:gd name="T30" fmla="*/ 36 w 274"/>
                <a:gd name="T31" fmla="*/ 79 h 137"/>
                <a:gd name="T32" fmla="*/ 47 w 274"/>
                <a:gd name="T33" fmla="*/ 90 h 137"/>
                <a:gd name="T34" fmla="*/ 58 w 274"/>
                <a:gd name="T35" fmla="*/ 96 h 137"/>
                <a:gd name="T36" fmla="*/ 51 w 274"/>
                <a:gd name="T37" fmla="*/ 95 h 137"/>
                <a:gd name="T38" fmla="*/ 58 w 274"/>
                <a:gd name="T39" fmla="*/ 105 h 137"/>
                <a:gd name="T40" fmla="*/ 67 w 274"/>
                <a:gd name="T41" fmla="*/ 106 h 137"/>
                <a:gd name="T42" fmla="*/ 76 w 274"/>
                <a:gd name="T43" fmla="*/ 112 h 137"/>
                <a:gd name="T44" fmla="*/ 82 w 274"/>
                <a:gd name="T45" fmla="*/ 111 h 137"/>
                <a:gd name="T46" fmla="*/ 78 w 274"/>
                <a:gd name="T47" fmla="*/ 113 h 137"/>
                <a:gd name="T48" fmla="*/ 83 w 274"/>
                <a:gd name="T49" fmla="*/ 123 h 137"/>
                <a:gd name="T50" fmla="*/ 97 w 274"/>
                <a:gd name="T51" fmla="*/ 121 h 137"/>
                <a:gd name="T52" fmla="*/ 100 w 274"/>
                <a:gd name="T53" fmla="*/ 125 h 137"/>
                <a:gd name="T54" fmla="*/ 108 w 274"/>
                <a:gd name="T55" fmla="*/ 126 h 137"/>
                <a:gd name="T56" fmla="*/ 113 w 274"/>
                <a:gd name="T57" fmla="*/ 126 h 137"/>
                <a:gd name="T58" fmla="*/ 132 w 274"/>
                <a:gd name="T59" fmla="*/ 136 h 137"/>
                <a:gd name="T60" fmla="*/ 126 w 274"/>
                <a:gd name="T61" fmla="*/ 130 h 137"/>
                <a:gd name="T62" fmla="*/ 128 w 274"/>
                <a:gd name="T63" fmla="*/ 135 h 137"/>
                <a:gd name="T64" fmla="*/ 135 w 274"/>
                <a:gd name="T65" fmla="*/ 135 h 137"/>
                <a:gd name="T66" fmla="*/ 149 w 274"/>
                <a:gd name="T67" fmla="*/ 136 h 137"/>
                <a:gd name="T68" fmla="*/ 152 w 274"/>
                <a:gd name="T69" fmla="*/ 133 h 137"/>
                <a:gd name="T70" fmla="*/ 167 w 274"/>
                <a:gd name="T71" fmla="*/ 131 h 137"/>
                <a:gd name="T72" fmla="*/ 180 w 274"/>
                <a:gd name="T73" fmla="*/ 128 h 137"/>
                <a:gd name="T74" fmla="*/ 175 w 274"/>
                <a:gd name="T75" fmla="*/ 122 h 137"/>
                <a:gd name="T76" fmla="*/ 187 w 274"/>
                <a:gd name="T77" fmla="*/ 119 h 137"/>
                <a:gd name="T78" fmla="*/ 192 w 274"/>
                <a:gd name="T79" fmla="*/ 117 h 137"/>
                <a:gd name="T80" fmla="*/ 199 w 274"/>
                <a:gd name="T81" fmla="*/ 119 h 137"/>
                <a:gd name="T82" fmla="*/ 203 w 274"/>
                <a:gd name="T83" fmla="*/ 119 h 137"/>
                <a:gd name="T84" fmla="*/ 217 w 274"/>
                <a:gd name="T85" fmla="*/ 111 h 137"/>
                <a:gd name="T86" fmla="*/ 217 w 274"/>
                <a:gd name="T87" fmla="*/ 106 h 137"/>
                <a:gd name="T88" fmla="*/ 232 w 274"/>
                <a:gd name="T89" fmla="*/ 96 h 137"/>
                <a:gd name="T90" fmla="*/ 231 w 274"/>
                <a:gd name="T91" fmla="*/ 97 h 137"/>
                <a:gd name="T92" fmla="*/ 238 w 274"/>
                <a:gd name="T93" fmla="*/ 95 h 137"/>
                <a:gd name="T94" fmla="*/ 234 w 274"/>
                <a:gd name="T95" fmla="*/ 85 h 137"/>
                <a:gd name="T96" fmla="*/ 242 w 274"/>
                <a:gd name="T97" fmla="*/ 73 h 137"/>
                <a:gd name="T98" fmla="*/ 238 w 274"/>
                <a:gd name="T99" fmla="*/ 77 h 137"/>
                <a:gd name="T100" fmla="*/ 252 w 274"/>
                <a:gd name="T101" fmla="*/ 71 h 137"/>
                <a:gd name="T102" fmla="*/ 266 w 274"/>
                <a:gd name="T103" fmla="*/ 40 h 137"/>
                <a:gd name="T104" fmla="*/ 258 w 274"/>
                <a:gd name="T105" fmla="*/ 48 h 137"/>
                <a:gd name="T106" fmla="*/ 268 w 274"/>
                <a:gd name="T107" fmla="*/ 35 h 137"/>
                <a:gd name="T108" fmla="*/ 259 w 274"/>
                <a:gd name="T109" fmla="*/ 22 h 137"/>
                <a:gd name="T110" fmla="*/ 262 w 274"/>
                <a:gd name="T111" fmla="*/ 27 h 137"/>
                <a:gd name="T112" fmla="*/ 273 w 274"/>
                <a:gd name="T113" fmla="*/ 17 h 137"/>
                <a:gd name="T114" fmla="*/ 273 w 274"/>
                <a:gd name="T115" fmla="*/ 12 h 137"/>
                <a:gd name="T116" fmla="*/ 266 w 274"/>
                <a:gd name="T117" fmla="*/ 7 h 137"/>
                <a:gd name="T118" fmla="*/ 269 w 274"/>
                <a:gd name="T119" fmla="*/ 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74" h="137">
                  <a:moveTo>
                    <a:pt x="250" y="51"/>
                  </a:moveTo>
                  <a:cubicBezTo>
                    <a:pt x="250" y="51"/>
                    <a:pt x="250" y="51"/>
                    <a:pt x="250" y="51"/>
                  </a:cubicBezTo>
                  <a:cubicBezTo>
                    <a:pt x="250" y="52"/>
                    <a:pt x="250" y="52"/>
                    <a:pt x="250" y="52"/>
                  </a:cubicBezTo>
                  <a:cubicBezTo>
                    <a:pt x="250" y="53"/>
                    <a:pt x="250" y="53"/>
                    <a:pt x="249" y="53"/>
                  </a:cubicBezTo>
                  <a:cubicBezTo>
                    <a:pt x="249" y="53"/>
                    <a:pt x="248" y="53"/>
                    <a:pt x="248" y="53"/>
                  </a:cubicBezTo>
                  <a:cubicBezTo>
                    <a:pt x="248" y="53"/>
                    <a:pt x="248" y="53"/>
                    <a:pt x="248" y="53"/>
                  </a:cubicBezTo>
                  <a:cubicBezTo>
                    <a:pt x="248" y="54"/>
                    <a:pt x="248" y="54"/>
                    <a:pt x="249" y="55"/>
                  </a:cubicBezTo>
                  <a:cubicBezTo>
                    <a:pt x="251" y="56"/>
                    <a:pt x="251" y="56"/>
                    <a:pt x="251" y="56"/>
                  </a:cubicBezTo>
                  <a:cubicBezTo>
                    <a:pt x="252" y="53"/>
                    <a:pt x="252" y="53"/>
                    <a:pt x="252" y="53"/>
                  </a:cubicBezTo>
                  <a:cubicBezTo>
                    <a:pt x="253" y="54"/>
                    <a:pt x="253" y="54"/>
                    <a:pt x="253" y="54"/>
                  </a:cubicBezTo>
                  <a:cubicBezTo>
                    <a:pt x="252" y="56"/>
                    <a:pt x="252" y="56"/>
                    <a:pt x="252" y="56"/>
                  </a:cubicBezTo>
                  <a:cubicBezTo>
                    <a:pt x="258" y="59"/>
                    <a:pt x="258" y="59"/>
                    <a:pt x="258" y="59"/>
                  </a:cubicBezTo>
                  <a:cubicBezTo>
                    <a:pt x="258" y="60"/>
                    <a:pt x="259" y="59"/>
                    <a:pt x="260" y="58"/>
                  </a:cubicBezTo>
                  <a:cubicBezTo>
                    <a:pt x="260" y="58"/>
                    <a:pt x="260" y="58"/>
                    <a:pt x="260" y="58"/>
                  </a:cubicBezTo>
                  <a:cubicBezTo>
                    <a:pt x="258" y="63"/>
                    <a:pt x="258" y="63"/>
                    <a:pt x="258" y="63"/>
                  </a:cubicBezTo>
                  <a:cubicBezTo>
                    <a:pt x="257" y="63"/>
                    <a:pt x="257" y="63"/>
                    <a:pt x="257" y="63"/>
                  </a:cubicBezTo>
                  <a:cubicBezTo>
                    <a:pt x="258" y="62"/>
                    <a:pt x="258" y="62"/>
                    <a:pt x="257" y="61"/>
                  </a:cubicBezTo>
                  <a:cubicBezTo>
                    <a:pt x="251" y="58"/>
                    <a:pt x="251" y="58"/>
                    <a:pt x="251" y="58"/>
                  </a:cubicBezTo>
                  <a:cubicBezTo>
                    <a:pt x="250" y="60"/>
                    <a:pt x="250" y="60"/>
                    <a:pt x="250" y="60"/>
                  </a:cubicBezTo>
                  <a:cubicBezTo>
                    <a:pt x="250" y="59"/>
                    <a:pt x="250" y="59"/>
                    <a:pt x="250" y="59"/>
                  </a:cubicBezTo>
                  <a:cubicBezTo>
                    <a:pt x="250" y="58"/>
                    <a:pt x="250" y="58"/>
                    <a:pt x="250" y="58"/>
                  </a:cubicBezTo>
                  <a:cubicBezTo>
                    <a:pt x="250" y="57"/>
                    <a:pt x="250" y="57"/>
                    <a:pt x="250" y="57"/>
                  </a:cubicBezTo>
                  <a:cubicBezTo>
                    <a:pt x="249" y="57"/>
                    <a:pt x="248" y="56"/>
                    <a:pt x="248" y="55"/>
                  </a:cubicBezTo>
                  <a:cubicBezTo>
                    <a:pt x="247" y="54"/>
                    <a:pt x="247" y="53"/>
                    <a:pt x="248" y="52"/>
                  </a:cubicBezTo>
                  <a:cubicBezTo>
                    <a:pt x="248" y="52"/>
                    <a:pt x="249" y="51"/>
                    <a:pt x="250" y="51"/>
                  </a:cubicBezTo>
                  <a:cubicBezTo>
                    <a:pt x="250" y="51"/>
                    <a:pt x="250" y="51"/>
                    <a:pt x="250" y="51"/>
                  </a:cubicBezTo>
                  <a:close/>
                  <a:moveTo>
                    <a:pt x="14" y="15"/>
                  </a:moveTo>
                  <a:cubicBezTo>
                    <a:pt x="14" y="14"/>
                    <a:pt x="14" y="13"/>
                    <a:pt x="12" y="13"/>
                  </a:cubicBezTo>
                  <a:cubicBezTo>
                    <a:pt x="5" y="13"/>
                    <a:pt x="5" y="13"/>
                    <a:pt x="5" y="13"/>
                  </a:cubicBezTo>
                  <a:cubicBezTo>
                    <a:pt x="4" y="13"/>
                    <a:pt x="2" y="13"/>
                    <a:pt x="1" y="12"/>
                  </a:cubicBezTo>
                  <a:cubicBezTo>
                    <a:pt x="0" y="11"/>
                    <a:pt x="0" y="10"/>
                    <a:pt x="0" y="8"/>
                  </a:cubicBezTo>
                  <a:cubicBezTo>
                    <a:pt x="0" y="7"/>
                    <a:pt x="0" y="5"/>
                    <a:pt x="1" y="5"/>
                  </a:cubicBezTo>
                  <a:cubicBezTo>
                    <a:pt x="2" y="3"/>
                    <a:pt x="3" y="3"/>
                    <a:pt x="5" y="3"/>
                  </a:cubicBezTo>
                  <a:cubicBezTo>
                    <a:pt x="12" y="2"/>
                    <a:pt x="12" y="2"/>
                    <a:pt x="12" y="2"/>
                  </a:cubicBezTo>
                  <a:cubicBezTo>
                    <a:pt x="13" y="2"/>
                    <a:pt x="13" y="1"/>
                    <a:pt x="13" y="0"/>
                  </a:cubicBezTo>
                  <a:cubicBezTo>
                    <a:pt x="14" y="0"/>
                    <a:pt x="14" y="0"/>
                    <a:pt x="14" y="0"/>
                  </a:cubicBezTo>
                  <a:cubicBezTo>
                    <a:pt x="14" y="6"/>
                    <a:pt x="14" y="6"/>
                    <a:pt x="14" y="6"/>
                  </a:cubicBezTo>
                  <a:cubicBezTo>
                    <a:pt x="14" y="6"/>
                    <a:pt x="14" y="6"/>
                    <a:pt x="14" y="6"/>
                  </a:cubicBezTo>
                  <a:cubicBezTo>
                    <a:pt x="14" y="5"/>
                    <a:pt x="13" y="4"/>
                    <a:pt x="12" y="4"/>
                  </a:cubicBezTo>
                  <a:cubicBezTo>
                    <a:pt x="5" y="5"/>
                    <a:pt x="5" y="5"/>
                    <a:pt x="5" y="5"/>
                  </a:cubicBezTo>
                  <a:cubicBezTo>
                    <a:pt x="4" y="5"/>
                    <a:pt x="3" y="5"/>
                    <a:pt x="2" y="5"/>
                  </a:cubicBezTo>
                  <a:cubicBezTo>
                    <a:pt x="1" y="6"/>
                    <a:pt x="1" y="7"/>
                    <a:pt x="1" y="8"/>
                  </a:cubicBezTo>
                  <a:cubicBezTo>
                    <a:pt x="1" y="11"/>
                    <a:pt x="3" y="12"/>
                    <a:pt x="6" y="12"/>
                  </a:cubicBezTo>
                  <a:cubicBezTo>
                    <a:pt x="13" y="11"/>
                    <a:pt x="13" y="11"/>
                    <a:pt x="13" y="11"/>
                  </a:cubicBezTo>
                  <a:cubicBezTo>
                    <a:pt x="14" y="11"/>
                    <a:pt x="14" y="11"/>
                    <a:pt x="14" y="9"/>
                  </a:cubicBezTo>
                  <a:cubicBezTo>
                    <a:pt x="14" y="9"/>
                    <a:pt x="14" y="9"/>
                    <a:pt x="14" y="9"/>
                  </a:cubicBezTo>
                  <a:cubicBezTo>
                    <a:pt x="14" y="15"/>
                    <a:pt x="14" y="15"/>
                    <a:pt x="14" y="15"/>
                  </a:cubicBezTo>
                  <a:cubicBezTo>
                    <a:pt x="14" y="15"/>
                    <a:pt x="14" y="15"/>
                    <a:pt x="14" y="15"/>
                  </a:cubicBezTo>
                  <a:close/>
                  <a:moveTo>
                    <a:pt x="3" y="27"/>
                  </a:moveTo>
                  <a:cubicBezTo>
                    <a:pt x="2" y="23"/>
                    <a:pt x="2" y="23"/>
                    <a:pt x="2" y="23"/>
                  </a:cubicBezTo>
                  <a:cubicBezTo>
                    <a:pt x="2" y="23"/>
                    <a:pt x="2" y="23"/>
                    <a:pt x="2" y="23"/>
                  </a:cubicBezTo>
                  <a:cubicBezTo>
                    <a:pt x="2" y="23"/>
                    <a:pt x="3" y="24"/>
                    <a:pt x="4" y="24"/>
                  </a:cubicBezTo>
                  <a:cubicBezTo>
                    <a:pt x="9" y="23"/>
                    <a:pt x="9" y="23"/>
                    <a:pt x="9" y="23"/>
                  </a:cubicBezTo>
                  <a:cubicBezTo>
                    <a:pt x="10" y="23"/>
                    <a:pt x="10" y="23"/>
                    <a:pt x="10" y="22"/>
                  </a:cubicBezTo>
                  <a:cubicBezTo>
                    <a:pt x="11" y="22"/>
                    <a:pt x="11" y="21"/>
                    <a:pt x="10" y="21"/>
                  </a:cubicBezTo>
                  <a:cubicBezTo>
                    <a:pt x="10" y="20"/>
                    <a:pt x="10" y="19"/>
                    <a:pt x="9" y="19"/>
                  </a:cubicBezTo>
                  <a:cubicBezTo>
                    <a:pt x="3" y="20"/>
                    <a:pt x="3" y="20"/>
                    <a:pt x="3" y="20"/>
                  </a:cubicBezTo>
                  <a:cubicBezTo>
                    <a:pt x="2" y="20"/>
                    <a:pt x="2" y="21"/>
                    <a:pt x="2" y="21"/>
                  </a:cubicBezTo>
                  <a:cubicBezTo>
                    <a:pt x="2" y="21"/>
                    <a:pt x="2" y="21"/>
                    <a:pt x="2" y="21"/>
                  </a:cubicBezTo>
                  <a:cubicBezTo>
                    <a:pt x="1" y="17"/>
                    <a:pt x="1" y="17"/>
                    <a:pt x="1" y="17"/>
                  </a:cubicBezTo>
                  <a:cubicBezTo>
                    <a:pt x="1" y="17"/>
                    <a:pt x="1" y="17"/>
                    <a:pt x="1" y="17"/>
                  </a:cubicBezTo>
                  <a:cubicBezTo>
                    <a:pt x="1" y="18"/>
                    <a:pt x="2" y="18"/>
                    <a:pt x="3" y="18"/>
                  </a:cubicBezTo>
                  <a:cubicBezTo>
                    <a:pt x="8" y="17"/>
                    <a:pt x="8" y="17"/>
                    <a:pt x="8" y="17"/>
                  </a:cubicBezTo>
                  <a:cubicBezTo>
                    <a:pt x="9" y="17"/>
                    <a:pt x="9" y="17"/>
                    <a:pt x="9" y="17"/>
                  </a:cubicBezTo>
                  <a:cubicBezTo>
                    <a:pt x="9" y="17"/>
                    <a:pt x="9" y="17"/>
                    <a:pt x="9" y="16"/>
                  </a:cubicBezTo>
                  <a:cubicBezTo>
                    <a:pt x="10" y="16"/>
                    <a:pt x="10" y="16"/>
                    <a:pt x="10" y="16"/>
                  </a:cubicBezTo>
                  <a:cubicBezTo>
                    <a:pt x="11" y="19"/>
                    <a:pt x="11" y="19"/>
                    <a:pt x="11" y="19"/>
                  </a:cubicBezTo>
                  <a:cubicBezTo>
                    <a:pt x="10" y="19"/>
                    <a:pt x="10" y="19"/>
                    <a:pt x="10" y="19"/>
                  </a:cubicBezTo>
                  <a:cubicBezTo>
                    <a:pt x="11" y="20"/>
                    <a:pt x="12" y="21"/>
                    <a:pt x="12" y="22"/>
                  </a:cubicBezTo>
                  <a:cubicBezTo>
                    <a:pt x="12" y="23"/>
                    <a:pt x="11" y="24"/>
                    <a:pt x="9" y="25"/>
                  </a:cubicBezTo>
                  <a:cubicBezTo>
                    <a:pt x="4" y="25"/>
                    <a:pt x="4" y="25"/>
                    <a:pt x="4" y="25"/>
                  </a:cubicBezTo>
                  <a:cubicBezTo>
                    <a:pt x="3" y="26"/>
                    <a:pt x="3" y="26"/>
                    <a:pt x="3" y="27"/>
                  </a:cubicBezTo>
                  <a:cubicBezTo>
                    <a:pt x="3" y="27"/>
                    <a:pt x="3" y="27"/>
                    <a:pt x="3" y="27"/>
                  </a:cubicBezTo>
                  <a:close/>
                  <a:moveTo>
                    <a:pt x="16" y="29"/>
                  </a:moveTo>
                  <a:cubicBezTo>
                    <a:pt x="16" y="29"/>
                    <a:pt x="16" y="29"/>
                    <a:pt x="16" y="29"/>
                  </a:cubicBezTo>
                  <a:cubicBezTo>
                    <a:pt x="15" y="29"/>
                    <a:pt x="15" y="29"/>
                    <a:pt x="15" y="29"/>
                  </a:cubicBezTo>
                  <a:cubicBezTo>
                    <a:pt x="15" y="28"/>
                    <a:pt x="15" y="28"/>
                    <a:pt x="15" y="28"/>
                  </a:cubicBezTo>
                  <a:cubicBezTo>
                    <a:pt x="15" y="27"/>
                    <a:pt x="16" y="27"/>
                    <a:pt x="16" y="27"/>
                  </a:cubicBezTo>
                  <a:cubicBezTo>
                    <a:pt x="16" y="27"/>
                    <a:pt x="16" y="27"/>
                    <a:pt x="17" y="27"/>
                  </a:cubicBezTo>
                  <a:cubicBezTo>
                    <a:pt x="17" y="27"/>
                    <a:pt x="17" y="28"/>
                    <a:pt x="17" y="28"/>
                  </a:cubicBezTo>
                  <a:cubicBezTo>
                    <a:pt x="17" y="29"/>
                    <a:pt x="17" y="29"/>
                    <a:pt x="17" y="29"/>
                  </a:cubicBezTo>
                  <a:cubicBezTo>
                    <a:pt x="17" y="29"/>
                    <a:pt x="17" y="29"/>
                    <a:pt x="16" y="29"/>
                  </a:cubicBezTo>
                  <a:close/>
                  <a:moveTo>
                    <a:pt x="4" y="33"/>
                  </a:moveTo>
                  <a:cubicBezTo>
                    <a:pt x="3" y="29"/>
                    <a:pt x="3" y="29"/>
                    <a:pt x="3" y="29"/>
                  </a:cubicBezTo>
                  <a:cubicBezTo>
                    <a:pt x="4" y="29"/>
                    <a:pt x="4" y="29"/>
                    <a:pt x="4" y="29"/>
                  </a:cubicBezTo>
                  <a:cubicBezTo>
                    <a:pt x="4" y="30"/>
                    <a:pt x="4" y="30"/>
                    <a:pt x="5" y="30"/>
                  </a:cubicBezTo>
                  <a:cubicBezTo>
                    <a:pt x="10" y="29"/>
                    <a:pt x="10" y="29"/>
                    <a:pt x="10" y="29"/>
                  </a:cubicBezTo>
                  <a:cubicBezTo>
                    <a:pt x="11" y="29"/>
                    <a:pt x="11" y="28"/>
                    <a:pt x="11" y="28"/>
                  </a:cubicBezTo>
                  <a:cubicBezTo>
                    <a:pt x="11" y="27"/>
                    <a:pt x="11" y="27"/>
                    <a:pt x="11" y="27"/>
                  </a:cubicBezTo>
                  <a:cubicBezTo>
                    <a:pt x="11" y="27"/>
                    <a:pt x="11" y="27"/>
                    <a:pt x="11" y="27"/>
                  </a:cubicBezTo>
                  <a:cubicBezTo>
                    <a:pt x="13" y="30"/>
                    <a:pt x="13" y="30"/>
                    <a:pt x="13" y="30"/>
                  </a:cubicBezTo>
                  <a:cubicBezTo>
                    <a:pt x="5" y="32"/>
                    <a:pt x="5" y="32"/>
                    <a:pt x="5" y="32"/>
                  </a:cubicBezTo>
                  <a:cubicBezTo>
                    <a:pt x="5" y="32"/>
                    <a:pt x="4" y="33"/>
                    <a:pt x="4" y="33"/>
                  </a:cubicBezTo>
                  <a:cubicBezTo>
                    <a:pt x="4" y="33"/>
                    <a:pt x="4" y="33"/>
                    <a:pt x="4" y="33"/>
                  </a:cubicBezTo>
                  <a:close/>
                  <a:moveTo>
                    <a:pt x="16" y="42"/>
                  </a:moveTo>
                  <a:cubicBezTo>
                    <a:pt x="16" y="41"/>
                    <a:pt x="15" y="41"/>
                    <a:pt x="14" y="41"/>
                  </a:cubicBezTo>
                  <a:cubicBezTo>
                    <a:pt x="6" y="40"/>
                    <a:pt x="6" y="40"/>
                    <a:pt x="6" y="40"/>
                  </a:cubicBezTo>
                  <a:cubicBezTo>
                    <a:pt x="6" y="40"/>
                    <a:pt x="6" y="40"/>
                    <a:pt x="6" y="40"/>
                  </a:cubicBezTo>
                  <a:cubicBezTo>
                    <a:pt x="6" y="40"/>
                    <a:pt x="6" y="40"/>
                    <a:pt x="6" y="40"/>
                  </a:cubicBezTo>
                  <a:cubicBezTo>
                    <a:pt x="13" y="35"/>
                    <a:pt x="13" y="35"/>
                    <a:pt x="13" y="35"/>
                  </a:cubicBezTo>
                  <a:cubicBezTo>
                    <a:pt x="14" y="34"/>
                    <a:pt x="14" y="33"/>
                    <a:pt x="14" y="33"/>
                  </a:cubicBezTo>
                  <a:cubicBezTo>
                    <a:pt x="14" y="33"/>
                    <a:pt x="14" y="33"/>
                    <a:pt x="14" y="33"/>
                  </a:cubicBezTo>
                  <a:cubicBezTo>
                    <a:pt x="15" y="37"/>
                    <a:pt x="15" y="37"/>
                    <a:pt x="15" y="37"/>
                  </a:cubicBezTo>
                  <a:cubicBezTo>
                    <a:pt x="15" y="37"/>
                    <a:pt x="15" y="37"/>
                    <a:pt x="15" y="37"/>
                  </a:cubicBezTo>
                  <a:cubicBezTo>
                    <a:pt x="15" y="37"/>
                    <a:pt x="14" y="36"/>
                    <a:pt x="14" y="36"/>
                  </a:cubicBezTo>
                  <a:cubicBezTo>
                    <a:pt x="14" y="36"/>
                    <a:pt x="14" y="36"/>
                    <a:pt x="13" y="37"/>
                  </a:cubicBezTo>
                  <a:cubicBezTo>
                    <a:pt x="9" y="40"/>
                    <a:pt x="9" y="40"/>
                    <a:pt x="9" y="40"/>
                  </a:cubicBezTo>
                  <a:cubicBezTo>
                    <a:pt x="14" y="40"/>
                    <a:pt x="14" y="40"/>
                    <a:pt x="14" y="40"/>
                  </a:cubicBezTo>
                  <a:cubicBezTo>
                    <a:pt x="14" y="40"/>
                    <a:pt x="15" y="40"/>
                    <a:pt x="15" y="40"/>
                  </a:cubicBezTo>
                  <a:cubicBezTo>
                    <a:pt x="16" y="40"/>
                    <a:pt x="16" y="40"/>
                    <a:pt x="16" y="39"/>
                  </a:cubicBezTo>
                  <a:cubicBezTo>
                    <a:pt x="16" y="39"/>
                    <a:pt x="16" y="39"/>
                    <a:pt x="16" y="39"/>
                  </a:cubicBezTo>
                  <a:cubicBezTo>
                    <a:pt x="16" y="42"/>
                    <a:pt x="16" y="42"/>
                    <a:pt x="16" y="42"/>
                  </a:cubicBezTo>
                  <a:cubicBezTo>
                    <a:pt x="16" y="42"/>
                    <a:pt x="16" y="42"/>
                    <a:pt x="16" y="42"/>
                  </a:cubicBezTo>
                  <a:close/>
                  <a:moveTo>
                    <a:pt x="14" y="53"/>
                  </a:moveTo>
                  <a:cubicBezTo>
                    <a:pt x="13" y="53"/>
                    <a:pt x="12" y="53"/>
                    <a:pt x="11" y="52"/>
                  </a:cubicBezTo>
                  <a:cubicBezTo>
                    <a:pt x="10" y="51"/>
                    <a:pt x="10" y="51"/>
                    <a:pt x="9" y="50"/>
                  </a:cubicBezTo>
                  <a:cubicBezTo>
                    <a:pt x="9" y="49"/>
                    <a:pt x="9" y="48"/>
                    <a:pt x="9" y="47"/>
                  </a:cubicBezTo>
                  <a:cubicBezTo>
                    <a:pt x="10" y="46"/>
                    <a:pt x="11" y="45"/>
                    <a:pt x="12" y="45"/>
                  </a:cubicBezTo>
                  <a:cubicBezTo>
                    <a:pt x="13" y="44"/>
                    <a:pt x="14" y="44"/>
                    <a:pt x="16" y="45"/>
                  </a:cubicBezTo>
                  <a:cubicBezTo>
                    <a:pt x="17" y="45"/>
                    <a:pt x="18" y="46"/>
                    <a:pt x="18" y="47"/>
                  </a:cubicBezTo>
                  <a:cubicBezTo>
                    <a:pt x="18" y="48"/>
                    <a:pt x="18" y="49"/>
                    <a:pt x="18" y="50"/>
                  </a:cubicBezTo>
                  <a:cubicBezTo>
                    <a:pt x="18" y="51"/>
                    <a:pt x="17" y="51"/>
                    <a:pt x="16" y="52"/>
                  </a:cubicBezTo>
                  <a:cubicBezTo>
                    <a:pt x="14" y="46"/>
                    <a:pt x="14" y="46"/>
                    <a:pt x="14" y="46"/>
                  </a:cubicBezTo>
                  <a:cubicBezTo>
                    <a:pt x="12" y="46"/>
                    <a:pt x="12" y="47"/>
                    <a:pt x="11" y="48"/>
                  </a:cubicBezTo>
                  <a:cubicBezTo>
                    <a:pt x="10" y="49"/>
                    <a:pt x="10" y="49"/>
                    <a:pt x="10" y="51"/>
                  </a:cubicBezTo>
                  <a:cubicBezTo>
                    <a:pt x="11" y="51"/>
                    <a:pt x="11" y="52"/>
                    <a:pt x="12" y="52"/>
                  </a:cubicBezTo>
                  <a:cubicBezTo>
                    <a:pt x="13" y="52"/>
                    <a:pt x="14" y="52"/>
                    <a:pt x="14" y="53"/>
                  </a:cubicBezTo>
                  <a:cubicBezTo>
                    <a:pt x="14" y="53"/>
                    <a:pt x="14" y="53"/>
                    <a:pt x="14" y="53"/>
                  </a:cubicBezTo>
                  <a:close/>
                  <a:moveTo>
                    <a:pt x="16" y="49"/>
                  </a:moveTo>
                  <a:cubicBezTo>
                    <a:pt x="18" y="49"/>
                    <a:pt x="18" y="48"/>
                    <a:pt x="18" y="47"/>
                  </a:cubicBezTo>
                  <a:cubicBezTo>
                    <a:pt x="17" y="45"/>
                    <a:pt x="16" y="45"/>
                    <a:pt x="14" y="45"/>
                  </a:cubicBezTo>
                  <a:cubicBezTo>
                    <a:pt x="16" y="49"/>
                    <a:pt x="16" y="49"/>
                    <a:pt x="16" y="49"/>
                  </a:cubicBezTo>
                  <a:close/>
                  <a:moveTo>
                    <a:pt x="22" y="58"/>
                  </a:moveTo>
                  <a:cubicBezTo>
                    <a:pt x="22" y="58"/>
                    <a:pt x="21" y="58"/>
                    <a:pt x="21" y="57"/>
                  </a:cubicBezTo>
                  <a:cubicBezTo>
                    <a:pt x="21" y="57"/>
                    <a:pt x="21" y="57"/>
                    <a:pt x="21" y="57"/>
                  </a:cubicBezTo>
                  <a:cubicBezTo>
                    <a:pt x="21" y="56"/>
                    <a:pt x="21" y="56"/>
                    <a:pt x="21" y="56"/>
                  </a:cubicBezTo>
                  <a:cubicBezTo>
                    <a:pt x="21" y="55"/>
                    <a:pt x="21" y="55"/>
                    <a:pt x="20" y="55"/>
                  </a:cubicBezTo>
                  <a:cubicBezTo>
                    <a:pt x="20" y="55"/>
                    <a:pt x="20" y="55"/>
                    <a:pt x="19" y="55"/>
                  </a:cubicBezTo>
                  <a:cubicBezTo>
                    <a:pt x="15" y="57"/>
                    <a:pt x="15" y="57"/>
                    <a:pt x="15" y="57"/>
                  </a:cubicBezTo>
                  <a:cubicBezTo>
                    <a:pt x="14" y="58"/>
                    <a:pt x="14" y="59"/>
                    <a:pt x="14" y="59"/>
                  </a:cubicBezTo>
                  <a:cubicBezTo>
                    <a:pt x="14" y="59"/>
                    <a:pt x="14" y="59"/>
                    <a:pt x="14" y="59"/>
                  </a:cubicBezTo>
                  <a:cubicBezTo>
                    <a:pt x="12" y="55"/>
                    <a:pt x="12" y="55"/>
                    <a:pt x="12" y="55"/>
                  </a:cubicBezTo>
                  <a:cubicBezTo>
                    <a:pt x="12" y="55"/>
                    <a:pt x="12" y="55"/>
                    <a:pt x="12" y="55"/>
                  </a:cubicBezTo>
                  <a:cubicBezTo>
                    <a:pt x="13" y="56"/>
                    <a:pt x="14" y="56"/>
                    <a:pt x="14" y="56"/>
                  </a:cubicBezTo>
                  <a:cubicBezTo>
                    <a:pt x="19" y="54"/>
                    <a:pt x="19" y="54"/>
                    <a:pt x="19" y="54"/>
                  </a:cubicBezTo>
                  <a:cubicBezTo>
                    <a:pt x="20" y="53"/>
                    <a:pt x="20" y="53"/>
                    <a:pt x="20" y="53"/>
                  </a:cubicBezTo>
                  <a:cubicBezTo>
                    <a:pt x="20" y="53"/>
                    <a:pt x="20" y="52"/>
                    <a:pt x="20" y="52"/>
                  </a:cubicBezTo>
                  <a:cubicBezTo>
                    <a:pt x="20" y="52"/>
                    <a:pt x="20" y="52"/>
                    <a:pt x="20" y="52"/>
                  </a:cubicBezTo>
                  <a:cubicBezTo>
                    <a:pt x="22" y="54"/>
                    <a:pt x="22" y="54"/>
                    <a:pt x="22" y="54"/>
                  </a:cubicBezTo>
                  <a:cubicBezTo>
                    <a:pt x="21" y="55"/>
                    <a:pt x="21" y="55"/>
                    <a:pt x="21" y="55"/>
                  </a:cubicBezTo>
                  <a:cubicBezTo>
                    <a:pt x="22" y="55"/>
                    <a:pt x="23" y="56"/>
                    <a:pt x="24" y="57"/>
                  </a:cubicBezTo>
                  <a:cubicBezTo>
                    <a:pt x="24" y="57"/>
                    <a:pt x="24" y="57"/>
                    <a:pt x="24" y="57"/>
                  </a:cubicBezTo>
                  <a:cubicBezTo>
                    <a:pt x="23" y="58"/>
                    <a:pt x="22" y="58"/>
                    <a:pt x="22" y="58"/>
                  </a:cubicBezTo>
                  <a:close/>
                  <a:moveTo>
                    <a:pt x="21" y="67"/>
                  </a:moveTo>
                  <a:cubicBezTo>
                    <a:pt x="20" y="68"/>
                    <a:pt x="19" y="68"/>
                    <a:pt x="18" y="67"/>
                  </a:cubicBezTo>
                  <a:cubicBezTo>
                    <a:pt x="18" y="67"/>
                    <a:pt x="17" y="67"/>
                    <a:pt x="17" y="66"/>
                  </a:cubicBezTo>
                  <a:cubicBezTo>
                    <a:pt x="17" y="65"/>
                    <a:pt x="16" y="65"/>
                    <a:pt x="16" y="65"/>
                  </a:cubicBezTo>
                  <a:cubicBezTo>
                    <a:pt x="16" y="64"/>
                    <a:pt x="16" y="64"/>
                    <a:pt x="16" y="63"/>
                  </a:cubicBezTo>
                  <a:cubicBezTo>
                    <a:pt x="16" y="63"/>
                    <a:pt x="16" y="63"/>
                    <a:pt x="16" y="63"/>
                  </a:cubicBezTo>
                  <a:cubicBezTo>
                    <a:pt x="16" y="63"/>
                    <a:pt x="16" y="63"/>
                    <a:pt x="16" y="63"/>
                  </a:cubicBezTo>
                  <a:cubicBezTo>
                    <a:pt x="18" y="61"/>
                    <a:pt x="18" y="61"/>
                    <a:pt x="18" y="61"/>
                  </a:cubicBezTo>
                  <a:cubicBezTo>
                    <a:pt x="18" y="61"/>
                    <a:pt x="18" y="61"/>
                    <a:pt x="18" y="61"/>
                  </a:cubicBezTo>
                  <a:cubicBezTo>
                    <a:pt x="17" y="63"/>
                    <a:pt x="16" y="64"/>
                    <a:pt x="17" y="65"/>
                  </a:cubicBezTo>
                  <a:cubicBezTo>
                    <a:pt x="18" y="65"/>
                    <a:pt x="18" y="66"/>
                    <a:pt x="18" y="66"/>
                  </a:cubicBezTo>
                  <a:cubicBezTo>
                    <a:pt x="18" y="66"/>
                    <a:pt x="19" y="66"/>
                    <a:pt x="19" y="66"/>
                  </a:cubicBezTo>
                  <a:cubicBezTo>
                    <a:pt x="20" y="65"/>
                    <a:pt x="20" y="65"/>
                    <a:pt x="20" y="63"/>
                  </a:cubicBezTo>
                  <a:cubicBezTo>
                    <a:pt x="20" y="62"/>
                    <a:pt x="20" y="62"/>
                    <a:pt x="20" y="62"/>
                  </a:cubicBezTo>
                  <a:cubicBezTo>
                    <a:pt x="20" y="61"/>
                    <a:pt x="20" y="60"/>
                    <a:pt x="21" y="59"/>
                  </a:cubicBezTo>
                  <a:cubicBezTo>
                    <a:pt x="22" y="59"/>
                    <a:pt x="22" y="59"/>
                    <a:pt x="23" y="59"/>
                  </a:cubicBezTo>
                  <a:cubicBezTo>
                    <a:pt x="24" y="59"/>
                    <a:pt x="24" y="60"/>
                    <a:pt x="25" y="61"/>
                  </a:cubicBezTo>
                  <a:cubicBezTo>
                    <a:pt x="25" y="61"/>
                    <a:pt x="25" y="61"/>
                    <a:pt x="25" y="62"/>
                  </a:cubicBezTo>
                  <a:cubicBezTo>
                    <a:pt x="25" y="62"/>
                    <a:pt x="25" y="63"/>
                    <a:pt x="26" y="63"/>
                  </a:cubicBezTo>
                  <a:cubicBezTo>
                    <a:pt x="26" y="63"/>
                    <a:pt x="26" y="63"/>
                    <a:pt x="26" y="63"/>
                  </a:cubicBezTo>
                  <a:cubicBezTo>
                    <a:pt x="26" y="63"/>
                    <a:pt x="26" y="63"/>
                    <a:pt x="26" y="63"/>
                  </a:cubicBezTo>
                  <a:cubicBezTo>
                    <a:pt x="24" y="64"/>
                    <a:pt x="24" y="64"/>
                    <a:pt x="24" y="64"/>
                  </a:cubicBezTo>
                  <a:cubicBezTo>
                    <a:pt x="24" y="64"/>
                    <a:pt x="24" y="64"/>
                    <a:pt x="24" y="64"/>
                  </a:cubicBezTo>
                  <a:cubicBezTo>
                    <a:pt x="25" y="63"/>
                    <a:pt x="25" y="61"/>
                    <a:pt x="25" y="61"/>
                  </a:cubicBezTo>
                  <a:cubicBezTo>
                    <a:pt x="25" y="60"/>
                    <a:pt x="24" y="60"/>
                    <a:pt x="24" y="60"/>
                  </a:cubicBezTo>
                  <a:cubicBezTo>
                    <a:pt x="24" y="60"/>
                    <a:pt x="23" y="60"/>
                    <a:pt x="23" y="60"/>
                  </a:cubicBezTo>
                  <a:cubicBezTo>
                    <a:pt x="22" y="60"/>
                    <a:pt x="22" y="61"/>
                    <a:pt x="22" y="62"/>
                  </a:cubicBezTo>
                  <a:cubicBezTo>
                    <a:pt x="22" y="64"/>
                    <a:pt x="22" y="64"/>
                    <a:pt x="22" y="64"/>
                  </a:cubicBezTo>
                  <a:cubicBezTo>
                    <a:pt x="22" y="66"/>
                    <a:pt x="22" y="67"/>
                    <a:pt x="21" y="67"/>
                  </a:cubicBezTo>
                  <a:close/>
                  <a:moveTo>
                    <a:pt x="33" y="67"/>
                  </a:moveTo>
                  <a:cubicBezTo>
                    <a:pt x="32" y="67"/>
                    <a:pt x="32" y="67"/>
                    <a:pt x="32" y="67"/>
                  </a:cubicBezTo>
                  <a:cubicBezTo>
                    <a:pt x="32" y="67"/>
                    <a:pt x="32" y="66"/>
                    <a:pt x="31" y="66"/>
                  </a:cubicBezTo>
                  <a:cubicBezTo>
                    <a:pt x="31" y="66"/>
                    <a:pt x="31" y="66"/>
                    <a:pt x="31" y="65"/>
                  </a:cubicBezTo>
                  <a:cubicBezTo>
                    <a:pt x="31" y="65"/>
                    <a:pt x="32" y="65"/>
                    <a:pt x="32" y="65"/>
                  </a:cubicBezTo>
                  <a:cubicBezTo>
                    <a:pt x="32" y="65"/>
                    <a:pt x="32" y="64"/>
                    <a:pt x="32" y="65"/>
                  </a:cubicBezTo>
                  <a:cubicBezTo>
                    <a:pt x="33" y="65"/>
                    <a:pt x="33" y="65"/>
                    <a:pt x="33" y="65"/>
                  </a:cubicBezTo>
                  <a:cubicBezTo>
                    <a:pt x="33" y="65"/>
                    <a:pt x="34" y="65"/>
                    <a:pt x="33" y="66"/>
                  </a:cubicBezTo>
                  <a:cubicBezTo>
                    <a:pt x="33" y="66"/>
                    <a:pt x="33" y="66"/>
                    <a:pt x="33" y="67"/>
                  </a:cubicBezTo>
                  <a:close/>
                  <a:moveTo>
                    <a:pt x="22" y="75"/>
                  </a:moveTo>
                  <a:cubicBezTo>
                    <a:pt x="20" y="71"/>
                    <a:pt x="20" y="71"/>
                    <a:pt x="20" y="71"/>
                  </a:cubicBezTo>
                  <a:cubicBezTo>
                    <a:pt x="20" y="71"/>
                    <a:pt x="20" y="71"/>
                    <a:pt x="20" y="71"/>
                  </a:cubicBezTo>
                  <a:cubicBezTo>
                    <a:pt x="21" y="71"/>
                    <a:pt x="22" y="72"/>
                    <a:pt x="22" y="71"/>
                  </a:cubicBezTo>
                  <a:cubicBezTo>
                    <a:pt x="27" y="69"/>
                    <a:pt x="27" y="69"/>
                    <a:pt x="27" y="69"/>
                  </a:cubicBezTo>
                  <a:cubicBezTo>
                    <a:pt x="28" y="68"/>
                    <a:pt x="28" y="68"/>
                    <a:pt x="28" y="67"/>
                  </a:cubicBezTo>
                  <a:cubicBezTo>
                    <a:pt x="27" y="67"/>
                    <a:pt x="27" y="67"/>
                    <a:pt x="27" y="67"/>
                  </a:cubicBezTo>
                  <a:cubicBezTo>
                    <a:pt x="28" y="67"/>
                    <a:pt x="28" y="67"/>
                    <a:pt x="28" y="67"/>
                  </a:cubicBezTo>
                  <a:cubicBezTo>
                    <a:pt x="30" y="69"/>
                    <a:pt x="30" y="69"/>
                    <a:pt x="30" y="69"/>
                  </a:cubicBezTo>
                  <a:cubicBezTo>
                    <a:pt x="24" y="73"/>
                    <a:pt x="24" y="73"/>
                    <a:pt x="24" y="73"/>
                  </a:cubicBezTo>
                  <a:cubicBezTo>
                    <a:pt x="22" y="73"/>
                    <a:pt x="22" y="73"/>
                    <a:pt x="22" y="75"/>
                  </a:cubicBezTo>
                  <a:cubicBezTo>
                    <a:pt x="22" y="75"/>
                    <a:pt x="22" y="75"/>
                    <a:pt x="22" y="75"/>
                  </a:cubicBezTo>
                  <a:close/>
                  <a:moveTo>
                    <a:pt x="28" y="80"/>
                  </a:moveTo>
                  <a:cubicBezTo>
                    <a:pt x="27" y="80"/>
                    <a:pt x="26" y="80"/>
                    <a:pt x="26" y="79"/>
                  </a:cubicBezTo>
                  <a:cubicBezTo>
                    <a:pt x="26" y="79"/>
                    <a:pt x="25" y="79"/>
                    <a:pt x="25" y="79"/>
                  </a:cubicBezTo>
                  <a:cubicBezTo>
                    <a:pt x="24" y="78"/>
                    <a:pt x="24" y="77"/>
                    <a:pt x="26" y="76"/>
                  </a:cubicBezTo>
                  <a:cubicBezTo>
                    <a:pt x="31" y="73"/>
                    <a:pt x="31" y="73"/>
                    <a:pt x="31" y="73"/>
                  </a:cubicBezTo>
                  <a:cubicBezTo>
                    <a:pt x="30" y="71"/>
                    <a:pt x="30" y="71"/>
                    <a:pt x="30" y="71"/>
                  </a:cubicBezTo>
                  <a:cubicBezTo>
                    <a:pt x="30" y="71"/>
                    <a:pt x="30" y="71"/>
                    <a:pt x="30" y="71"/>
                  </a:cubicBezTo>
                  <a:cubicBezTo>
                    <a:pt x="30" y="71"/>
                    <a:pt x="30" y="71"/>
                    <a:pt x="30" y="71"/>
                  </a:cubicBezTo>
                  <a:cubicBezTo>
                    <a:pt x="31" y="72"/>
                    <a:pt x="32" y="72"/>
                    <a:pt x="34" y="72"/>
                  </a:cubicBezTo>
                  <a:cubicBezTo>
                    <a:pt x="34" y="72"/>
                    <a:pt x="34" y="72"/>
                    <a:pt x="34" y="72"/>
                  </a:cubicBezTo>
                  <a:cubicBezTo>
                    <a:pt x="32" y="73"/>
                    <a:pt x="32" y="73"/>
                    <a:pt x="32" y="73"/>
                  </a:cubicBezTo>
                  <a:cubicBezTo>
                    <a:pt x="33" y="75"/>
                    <a:pt x="33" y="75"/>
                    <a:pt x="33" y="75"/>
                  </a:cubicBezTo>
                  <a:cubicBezTo>
                    <a:pt x="33" y="75"/>
                    <a:pt x="33" y="75"/>
                    <a:pt x="33" y="75"/>
                  </a:cubicBezTo>
                  <a:cubicBezTo>
                    <a:pt x="32" y="74"/>
                    <a:pt x="32" y="74"/>
                    <a:pt x="32" y="74"/>
                  </a:cubicBezTo>
                  <a:cubicBezTo>
                    <a:pt x="27" y="77"/>
                    <a:pt x="27" y="77"/>
                    <a:pt x="27" y="77"/>
                  </a:cubicBezTo>
                  <a:cubicBezTo>
                    <a:pt x="26" y="78"/>
                    <a:pt x="26" y="79"/>
                    <a:pt x="26" y="79"/>
                  </a:cubicBezTo>
                  <a:cubicBezTo>
                    <a:pt x="27" y="79"/>
                    <a:pt x="27" y="79"/>
                    <a:pt x="28" y="80"/>
                  </a:cubicBezTo>
                  <a:cubicBezTo>
                    <a:pt x="28" y="80"/>
                    <a:pt x="28" y="80"/>
                    <a:pt x="28" y="80"/>
                  </a:cubicBezTo>
                  <a:close/>
                  <a:moveTo>
                    <a:pt x="40" y="84"/>
                  </a:moveTo>
                  <a:cubicBezTo>
                    <a:pt x="40" y="84"/>
                    <a:pt x="40" y="83"/>
                    <a:pt x="40" y="83"/>
                  </a:cubicBezTo>
                  <a:cubicBezTo>
                    <a:pt x="39" y="83"/>
                    <a:pt x="39" y="83"/>
                    <a:pt x="39" y="83"/>
                  </a:cubicBezTo>
                  <a:cubicBezTo>
                    <a:pt x="30" y="86"/>
                    <a:pt x="30" y="86"/>
                    <a:pt x="30" y="86"/>
                  </a:cubicBezTo>
                  <a:cubicBezTo>
                    <a:pt x="28" y="87"/>
                    <a:pt x="26" y="87"/>
                    <a:pt x="25" y="86"/>
                  </a:cubicBezTo>
                  <a:cubicBezTo>
                    <a:pt x="24" y="85"/>
                    <a:pt x="25" y="84"/>
                    <a:pt x="25" y="84"/>
                  </a:cubicBezTo>
                  <a:cubicBezTo>
                    <a:pt x="25" y="84"/>
                    <a:pt x="26" y="84"/>
                    <a:pt x="26" y="84"/>
                  </a:cubicBezTo>
                  <a:cubicBezTo>
                    <a:pt x="26" y="84"/>
                    <a:pt x="26" y="84"/>
                    <a:pt x="26" y="84"/>
                  </a:cubicBezTo>
                  <a:cubicBezTo>
                    <a:pt x="26" y="84"/>
                    <a:pt x="27" y="85"/>
                    <a:pt x="27" y="85"/>
                  </a:cubicBezTo>
                  <a:cubicBezTo>
                    <a:pt x="27" y="85"/>
                    <a:pt x="27" y="85"/>
                    <a:pt x="27" y="85"/>
                  </a:cubicBezTo>
                  <a:cubicBezTo>
                    <a:pt x="28" y="86"/>
                    <a:pt x="29" y="86"/>
                    <a:pt x="31" y="85"/>
                  </a:cubicBezTo>
                  <a:cubicBezTo>
                    <a:pt x="34" y="78"/>
                    <a:pt x="34" y="78"/>
                    <a:pt x="34" y="78"/>
                  </a:cubicBezTo>
                  <a:cubicBezTo>
                    <a:pt x="35" y="77"/>
                    <a:pt x="35" y="77"/>
                    <a:pt x="35" y="77"/>
                  </a:cubicBezTo>
                  <a:cubicBezTo>
                    <a:pt x="35" y="77"/>
                    <a:pt x="35" y="77"/>
                    <a:pt x="34" y="76"/>
                  </a:cubicBezTo>
                  <a:cubicBezTo>
                    <a:pt x="35" y="76"/>
                    <a:pt x="35" y="76"/>
                    <a:pt x="35" y="76"/>
                  </a:cubicBezTo>
                  <a:cubicBezTo>
                    <a:pt x="38" y="79"/>
                    <a:pt x="38" y="79"/>
                    <a:pt x="38" y="79"/>
                  </a:cubicBezTo>
                  <a:cubicBezTo>
                    <a:pt x="37" y="79"/>
                    <a:pt x="37" y="79"/>
                    <a:pt x="37" y="79"/>
                  </a:cubicBezTo>
                  <a:cubicBezTo>
                    <a:pt x="37" y="79"/>
                    <a:pt x="36" y="79"/>
                    <a:pt x="36" y="79"/>
                  </a:cubicBezTo>
                  <a:cubicBezTo>
                    <a:pt x="36" y="79"/>
                    <a:pt x="36" y="79"/>
                    <a:pt x="36" y="79"/>
                  </a:cubicBezTo>
                  <a:cubicBezTo>
                    <a:pt x="33" y="84"/>
                    <a:pt x="33" y="84"/>
                    <a:pt x="33" y="84"/>
                  </a:cubicBezTo>
                  <a:cubicBezTo>
                    <a:pt x="38" y="83"/>
                    <a:pt x="38" y="83"/>
                    <a:pt x="38" y="83"/>
                  </a:cubicBezTo>
                  <a:cubicBezTo>
                    <a:pt x="38" y="83"/>
                    <a:pt x="39" y="82"/>
                    <a:pt x="39" y="82"/>
                  </a:cubicBezTo>
                  <a:cubicBezTo>
                    <a:pt x="39" y="82"/>
                    <a:pt x="39" y="82"/>
                    <a:pt x="39" y="82"/>
                  </a:cubicBezTo>
                  <a:cubicBezTo>
                    <a:pt x="39" y="81"/>
                    <a:pt x="39" y="81"/>
                    <a:pt x="38" y="81"/>
                  </a:cubicBezTo>
                  <a:cubicBezTo>
                    <a:pt x="39" y="81"/>
                    <a:pt x="39" y="81"/>
                    <a:pt x="39" y="81"/>
                  </a:cubicBezTo>
                  <a:cubicBezTo>
                    <a:pt x="40" y="84"/>
                    <a:pt x="40" y="84"/>
                    <a:pt x="40" y="84"/>
                  </a:cubicBezTo>
                  <a:cubicBezTo>
                    <a:pt x="40" y="84"/>
                    <a:pt x="40" y="84"/>
                    <a:pt x="40" y="84"/>
                  </a:cubicBezTo>
                  <a:close/>
                  <a:moveTo>
                    <a:pt x="47" y="97"/>
                  </a:moveTo>
                  <a:cubicBezTo>
                    <a:pt x="46" y="97"/>
                    <a:pt x="45" y="98"/>
                    <a:pt x="44" y="98"/>
                  </a:cubicBezTo>
                  <a:cubicBezTo>
                    <a:pt x="42" y="98"/>
                    <a:pt x="41" y="98"/>
                    <a:pt x="40" y="97"/>
                  </a:cubicBezTo>
                  <a:cubicBezTo>
                    <a:pt x="40" y="96"/>
                    <a:pt x="39" y="95"/>
                    <a:pt x="39" y="94"/>
                  </a:cubicBezTo>
                  <a:cubicBezTo>
                    <a:pt x="39" y="93"/>
                    <a:pt x="40" y="91"/>
                    <a:pt x="41" y="91"/>
                  </a:cubicBezTo>
                  <a:cubicBezTo>
                    <a:pt x="42" y="90"/>
                    <a:pt x="43" y="89"/>
                    <a:pt x="44" y="89"/>
                  </a:cubicBezTo>
                  <a:cubicBezTo>
                    <a:pt x="45" y="89"/>
                    <a:pt x="46" y="89"/>
                    <a:pt x="47" y="90"/>
                  </a:cubicBezTo>
                  <a:cubicBezTo>
                    <a:pt x="48" y="91"/>
                    <a:pt x="49" y="92"/>
                    <a:pt x="49" y="93"/>
                  </a:cubicBezTo>
                  <a:cubicBezTo>
                    <a:pt x="49" y="95"/>
                    <a:pt x="48" y="95"/>
                    <a:pt x="47" y="97"/>
                  </a:cubicBezTo>
                  <a:close/>
                  <a:moveTo>
                    <a:pt x="45" y="96"/>
                  </a:moveTo>
                  <a:cubicBezTo>
                    <a:pt x="46" y="95"/>
                    <a:pt x="47" y="94"/>
                    <a:pt x="47" y="93"/>
                  </a:cubicBezTo>
                  <a:cubicBezTo>
                    <a:pt x="48" y="92"/>
                    <a:pt x="47" y="91"/>
                    <a:pt x="47" y="90"/>
                  </a:cubicBezTo>
                  <a:cubicBezTo>
                    <a:pt x="46" y="90"/>
                    <a:pt x="46" y="89"/>
                    <a:pt x="45" y="90"/>
                  </a:cubicBezTo>
                  <a:cubicBezTo>
                    <a:pt x="44" y="90"/>
                    <a:pt x="44" y="91"/>
                    <a:pt x="43" y="91"/>
                  </a:cubicBezTo>
                  <a:cubicBezTo>
                    <a:pt x="42" y="92"/>
                    <a:pt x="41" y="93"/>
                    <a:pt x="41" y="94"/>
                  </a:cubicBezTo>
                  <a:cubicBezTo>
                    <a:pt x="40" y="95"/>
                    <a:pt x="40" y="96"/>
                    <a:pt x="41" y="97"/>
                  </a:cubicBezTo>
                  <a:cubicBezTo>
                    <a:pt x="42" y="97"/>
                    <a:pt x="42" y="97"/>
                    <a:pt x="43" y="97"/>
                  </a:cubicBezTo>
                  <a:cubicBezTo>
                    <a:pt x="44" y="97"/>
                    <a:pt x="44" y="97"/>
                    <a:pt x="45" y="96"/>
                  </a:cubicBezTo>
                  <a:close/>
                  <a:moveTo>
                    <a:pt x="60" y="97"/>
                  </a:moveTo>
                  <a:cubicBezTo>
                    <a:pt x="59" y="97"/>
                    <a:pt x="59" y="97"/>
                    <a:pt x="59" y="97"/>
                  </a:cubicBezTo>
                  <a:cubicBezTo>
                    <a:pt x="59" y="97"/>
                    <a:pt x="59" y="97"/>
                    <a:pt x="59" y="97"/>
                  </a:cubicBezTo>
                  <a:cubicBezTo>
                    <a:pt x="58" y="97"/>
                    <a:pt x="58" y="97"/>
                    <a:pt x="58" y="96"/>
                  </a:cubicBezTo>
                  <a:cubicBezTo>
                    <a:pt x="58" y="96"/>
                    <a:pt x="58" y="95"/>
                    <a:pt x="58" y="95"/>
                  </a:cubicBezTo>
                  <a:cubicBezTo>
                    <a:pt x="58" y="95"/>
                    <a:pt x="58" y="95"/>
                    <a:pt x="58" y="95"/>
                  </a:cubicBezTo>
                  <a:cubicBezTo>
                    <a:pt x="58" y="94"/>
                    <a:pt x="57" y="94"/>
                    <a:pt x="56" y="95"/>
                  </a:cubicBezTo>
                  <a:cubicBezTo>
                    <a:pt x="54" y="97"/>
                    <a:pt x="54" y="97"/>
                    <a:pt x="54" y="97"/>
                  </a:cubicBezTo>
                  <a:cubicBezTo>
                    <a:pt x="56" y="99"/>
                    <a:pt x="56" y="99"/>
                    <a:pt x="56" y="99"/>
                  </a:cubicBezTo>
                  <a:cubicBezTo>
                    <a:pt x="56" y="99"/>
                    <a:pt x="56" y="99"/>
                    <a:pt x="56" y="99"/>
                  </a:cubicBezTo>
                  <a:cubicBezTo>
                    <a:pt x="54" y="97"/>
                    <a:pt x="54" y="97"/>
                    <a:pt x="54" y="97"/>
                  </a:cubicBezTo>
                  <a:cubicBezTo>
                    <a:pt x="50" y="103"/>
                    <a:pt x="50" y="103"/>
                    <a:pt x="50" y="103"/>
                  </a:cubicBezTo>
                  <a:cubicBezTo>
                    <a:pt x="49" y="103"/>
                    <a:pt x="49" y="104"/>
                    <a:pt x="50" y="105"/>
                  </a:cubicBezTo>
                  <a:cubicBezTo>
                    <a:pt x="50" y="105"/>
                    <a:pt x="50" y="105"/>
                    <a:pt x="50" y="105"/>
                  </a:cubicBezTo>
                  <a:cubicBezTo>
                    <a:pt x="46" y="102"/>
                    <a:pt x="46" y="102"/>
                    <a:pt x="46" y="102"/>
                  </a:cubicBezTo>
                  <a:cubicBezTo>
                    <a:pt x="46" y="101"/>
                    <a:pt x="46" y="101"/>
                    <a:pt x="46" y="101"/>
                  </a:cubicBezTo>
                  <a:cubicBezTo>
                    <a:pt x="47" y="102"/>
                    <a:pt x="48" y="102"/>
                    <a:pt x="48" y="101"/>
                  </a:cubicBezTo>
                  <a:cubicBezTo>
                    <a:pt x="52" y="96"/>
                    <a:pt x="52" y="96"/>
                    <a:pt x="52" y="96"/>
                  </a:cubicBezTo>
                  <a:cubicBezTo>
                    <a:pt x="51" y="95"/>
                    <a:pt x="51" y="95"/>
                    <a:pt x="51" y="95"/>
                  </a:cubicBezTo>
                  <a:cubicBezTo>
                    <a:pt x="52" y="95"/>
                    <a:pt x="52" y="95"/>
                    <a:pt x="52" y="95"/>
                  </a:cubicBezTo>
                  <a:cubicBezTo>
                    <a:pt x="53" y="96"/>
                    <a:pt x="53" y="96"/>
                    <a:pt x="53" y="96"/>
                  </a:cubicBezTo>
                  <a:cubicBezTo>
                    <a:pt x="53" y="95"/>
                    <a:pt x="53" y="95"/>
                    <a:pt x="53" y="95"/>
                  </a:cubicBezTo>
                  <a:cubicBezTo>
                    <a:pt x="54" y="95"/>
                    <a:pt x="55" y="94"/>
                    <a:pt x="56" y="94"/>
                  </a:cubicBezTo>
                  <a:cubicBezTo>
                    <a:pt x="57" y="94"/>
                    <a:pt x="58" y="94"/>
                    <a:pt x="59" y="95"/>
                  </a:cubicBezTo>
                  <a:cubicBezTo>
                    <a:pt x="59" y="95"/>
                    <a:pt x="60" y="95"/>
                    <a:pt x="60" y="96"/>
                  </a:cubicBezTo>
                  <a:cubicBezTo>
                    <a:pt x="60" y="96"/>
                    <a:pt x="60" y="96"/>
                    <a:pt x="60" y="97"/>
                  </a:cubicBezTo>
                  <a:close/>
                  <a:moveTo>
                    <a:pt x="65" y="111"/>
                  </a:moveTo>
                  <a:cubicBezTo>
                    <a:pt x="64" y="113"/>
                    <a:pt x="63" y="113"/>
                    <a:pt x="62" y="113"/>
                  </a:cubicBezTo>
                  <a:cubicBezTo>
                    <a:pt x="61" y="113"/>
                    <a:pt x="60" y="113"/>
                    <a:pt x="59" y="112"/>
                  </a:cubicBezTo>
                  <a:cubicBezTo>
                    <a:pt x="58" y="112"/>
                    <a:pt x="58" y="111"/>
                    <a:pt x="58" y="111"/>
                  </a:cubicBezTo>
                  <a:cubicBezTo>
                    <a:pt x="57" y="111"/>
                    <a:pt x="57" y="110"/>
                    <a:pt x="57" y="110"/>
                  </a:cubicBezTo>
                  <a:cubicBezTo>
                    <a:pt x="56" y="109"/>
                    <a:pt x="56" y="110"/>
                    <a:pt x="56" y="110"/>
                  </a:cubicBezTo>
                  <a:cubicBezTo>
                    <a:pt x="56" y="109"/>
                    <a:pt x="56" y="109"/>
                    <a:pt x="56" y="109"/>
                  </a:cubicBezTo>
                  <a:cubicBezTo>
                    <a:pt x="58" y="105"/>
                    <a:pt x="58" y="105"/>
                    <a:pt x="58" y="105"/>
                  </a:cubicBezTo>
                  <a:cubicBezTo>
                    <a:pt x="58" y="106"/>
                    <a:pt x="58" y="106"/>
                    <a:pt x="58" y="106"/>
                  </a:cubicBezTo>
                  <a:cubicBezTo>
                    <a:pt x="57" y="108"/>
                    <a:pt x="58" y="110"/>
                    <a:pt x="59" y="111"/>
                  </a:cubicBezTo>
                  <a:cubicBezTo>
                    <a:pt x="60" y="112"/>
                    <a:pt x="60" y="112"/>
                    <a:pt x="61" y="112"/>
                  </a:cubicBezTo>
                  <a:cubicBezTo>
                    <a:pt x="62" y="112"/>
                    <a:pt x="62" y="111"/>
                    <a:pt x="62" y="111"/>
                  </a:cubicBezTo>
                  <a:cubicBezTo>
                    <a:pt x="63" y="110"/>
                    <a:pt x="63" y="109"/>
                    <a:pt x="62" y="107"/>
                  </a:cubicBezTo>
                  <a:cubicBezTo>
                    <a:pt x="62" y="105"/>
                    <a:pt x="62" y="105"/>
                    <a:pt x="62" y="105"/>
                  </a:cubicBezTo>
                  <a:cubicBezTo>
                    <a:pt x="61" y="104"/>
                    <a:pt x="61" y="102"/>
                    <a:pt x="62" y="101"/>
                  </a:cubicBezTo>
                  <a:cubicBezTo>
                    <a:pt x="62" y="100"/>
                    <a:pt x="63" y="100"/>
                    <a:pt x="64" y="99"/>
                  </a:cubicBezTo>
                  <a:cubicBezTo>
                    <a:pt x="65" y="99"/>
                    <a:pt x="66" y="99"/>
                    <a:pt x="67" y="100"/>
                  </a:cubicBezTo>
                  <a:cubicBezTo>
                    <a:pt x="67" y="101"/>
                    <a:pt x="68" y="101"/>
                    <a:pt x="68" y="101"/>
                  </a:cubicBezTo>
                  <a:cubicBezTo>
                    <a:pt x="68" y="102"/>
                    <a:pt x="68" y="102"/>
                    <a:pt x="69" y="102"/>
                  </a:cubicBezTo>
                  <a:cubicBezTo>
                    <a:pt x="69" y="102"/>
                    <a:pt x="69" y="102"/>
                    <a:pt x="70" y="102"/>
                  </a:cubicBezTo>
                  <a:cubicBezTo>
                    <a:pt x="70" y="103"/>
                    <a:pt x="70" y="103"/>
                    <a:pt x="70" y="103"/>
                  </a:cubicBezTo>
                  <a:cubicBezTo>
                    <a:pt x="68" y="107"/>
                    <a:pt x="68" y="107"/>
                    <a:pt x="68" y="107"/>
                  </a:cubicBezTo>
                  <a:cubicBezTo>
                    <a:pt x="67" y="106"/>
                    <a:pt x="67" y="106"/>
                    <a:pt x="67" y="106"/>
                  </a:cubicBezTo>
                  <a:cubicBezTo>
                    <a:pt x="68" y="104"/>
                    <a:pt x="68" y="102"/>
                    <a:pt x="66" y="101"/>
                  </a:cubicBezTo>
                  <a:cubicBezTo>
                    <a:pt x="66" y="101"/>
                    <a:pt x="65" y="101"/>
                    <a:pt x="64" y="101"/>
                  </a:cubicBezTo>
                  <a:cubicBezTo>
                    <a:pt x="64" y="101"/>
                    <a:pt x="64" y="101"/>
                    <a:pt x="63" y="101"/>
                  </a:cubicBezTo>
                  <a:cubicBezTo>
                    <a:pt x="63" y="102"/>
                    <a:pt x="63" y="102"/>
                    <a:pt x="63" y="103"/>
                  </a:cubicBezTo>
                  <a:cubicBezTo>
                    <a:pt x="63" y="103"/>
                    <a:pt x="63" y="104"/>
                    <a:pt x="64" y="105"/>
                  </a:cubicBezTo>
                  <a:cubicBezTo>
                    <a:pt x="64" y="107"/>
                    <a:pt x="64" y="107"/>
                    <a:pt x="64" y="107"/>
                  </a:cubicBezTo>
                  <a:cubicBezTo>
                    <a:pt x="66" y="109"/>
                    <a:pt x="66" y="111"/>
                    <a:pt x="65" y="111"/>
                  </a:cubicBezTo>
                  <a:close/>
                  <a:moveTo>
                    <a:pt x="74" y="117"/>
                  </a:moveTo>
                  <a:cubicBezTo>
                    <a:pt x="73" y="118"/>
                    <a:pt x="72" y="119"/>
                    <a:pt x="71" y="119"/>
                  </a:cubicBezTo>
                  <a:cubicBezTo>
                    <a:pt x="70" y="119"/>
                    <a:pt x="69" y="119"/>
                    <a:pt x="68" y="118"/>
                  </a:cubicBezTo>
                  <a:cubicBezTo>
                    <a:pt x="68" y="118"/>
                    <a:pt x="67" y="117"/>
                    <a:pt x="67" y="116"/>
                  </a:cubicBezTo>
                  <a:cubicBezTo>
                    <a:pt x="66" y="115"/>
                    <a:pt x="67" y="113"/>
                    <a:pt x="68" y="112"/>
                  </a:cubicBezTo>
                  <a:cubicBezTo>
                    <a:pt x="68" y="111"/>
                    <a:pt x="69" y="110"/>
                    <a:pt x="70" y="110"/>
                  </a:cubicBezTo>
                  <a:cubicBezTo>
                    <a:pt x="72" y="109"/>
                    <a:pt x="73" y="109"/>
                    <a:pt x="74" y="110"/>
                  </a:cubicBezTo>
                  <a:cubicBezTo>
                    <a:pt x="75" y="111"/>
                    <a:pt x="75" y="111"/>
                    <a:pt x="76" y="112"/>
                  </a:cubicBezTo>
                  <a:cubicBezTo>
                    <a:pt x="76" y="113"/>
                    <a:pt x="76" y="113"/>
                    <a:pt x="76" y="113"/>
                  </a:cubicBezTo>
                  <a:cubicBezTo>
                    <a:pt x="76" y="114"/>
                    <a:pt x="75" y="114"/>
                    <a:pt x="75" y="114"/>
                  </a:cubicBezTo>
                  <a:cubicBezTo>
                    <a:pt x="75" y="114"/>
                    <a:pt x="75" y="114"/>
                    <a:pt x="74" y="114"/>
                  </a:cubicBezTo>
                  <a:cubicBezTo>
                    <a:pt x="74" y="114"/>
                    <a:pt x="74" y="113"/>
                    <a:pt x="74" y="113"/>
                  </a:cubicBezTo>
                  <a:cubicBezTo>
                    <a:pt x="74" y="113"/>
                    <a:pt x="74" y="113"/>
                    <a:pt x="74" y="113"/>
                  </a:cubicBezTo>
                  <a:cubicBezTo>
                    <a:pt x="74" y="112"/>
                    <a:pt x="74" y="112"/>
                    <a:pt x="74" y="111"/>
                  </a:cubicBezTo>
                  <a:cubicBezTo>
                    <a:pt x="74" y="111"/>
                    <a:pt x="74" y="111"/>
                    <a:pt x="73" y="111"/>
                  </a:cubicBezTo>
                  <a:cubicBezTo>
                    <a:pt x="72" y="110"/>
                    <a:pt x="72" y="110"/>
                    <a:pt x="70" y="111"/>
                  </a:cubicBezTo>
                  <a:cubicBezTo>
                    <a:pt x="70" y="111"/>
                    <a:pt x="69" y="111"/>
                    <a:pt x="69" y="112"/>
                  </a:cubicBezTo>
                  <a:cubicBezTo>
                    <a:pt x="68" y="113"/>
                    <a:pt x="68" y="114"/>
                    <a:pt x="68" y="115"/>
                  </a:cubicBezTo>
                  <a:cubicBezTo>
                    <a:pt x="68" y="116"/>
                    <a:pt x="68" y="117"/>
                    <a:pt x="69" y="117"/>
                  </a:cubicBezTo>
                  <a:cubicBezTo>
                    <a:pt x="71" y="118"/>
                    <a:pt x="72" y="118"/>
                    <a:pt x="74" y="117"/>
                  </a:cubicBezTo>
                  <a:cubicBezTo>
                    <a:pt x="74" y="117"/>
                    <a:pt x="74" y="117"/>
                    <a:pt x="74" y="117"/>
                  </a:cubicBezTo>
                  <a:close/>
                  <a:moveTo>
                    <a:pt x="83" y="111"/>
                  </a:moveTo>
                  <a:cubicBezTo>
                    <a:pt x="83" y="111"/>
                    <a:pt x="82" y="111"/>
                    <a:pt x="82" y="111"/>
                  </a:cubicBezTo>
                  <a:cubicBezTo>
                    <a:pt x="82" y="111"/>
                    <a:pt x="82" y="111"/>
                    <a:pt x="81" y="111"/>
                  </a:cubicBezTo>
                  <a:cubicBezTo>
                    <a:pt x="81" y="111"/>
                    <a:pt x="81" y="111"/>
                    <a:pt x="81" y="111"/>
                  </a:cubicBezTo>
                  <a:cubicBezTo>
                    <a:pt x="81" y="110"/>
                    <a:pt x="81" y="110"/>
                    <a:pt x="81" y="110"/>
                  </a:cubicBezTo>
                  <a:cubicBezTo>
                    <a:pt x="81" y="109"/>
                    <a:pt x="81" y="109"/>
                    <a:pt x="82" y="109"/>
                  </a:cubicBezTo>
                  <a:cubicBezTo>
                    <a:pt x="82" y="109"/>
                    <a:pt x="82" y="109"/>
                    <a:pt x="82" y="109"/>
                  </a:cubicBezTo>
                  <a:cubicBezTo>
                    <a:pt x="83" y="109"/>
                    <a:pt x="83" y="110"/>
                    <a:pt x="83" y="110"/>
                  </a:cubicBezTo>
                  <a:cubicBezTo>
                    <a:pt x="83" y="111"/>
                    <a:pt x="83" y="111"/>
                    <a:pt x="83" y="111"/>
                  </a:cubicBezTo>
                  <a:close/>
                  <a:moveTo>
                    <a:pt x="78" y="123"/>
                  </a:moveTo>
                  <a:cubicBezTo>
                    <a:pt x="74" y="121"/>
                    <a:pt x="74" y="121"/>
                    <a:pt x="74" y="121"/>
                  </a:cubicBezTo>
                  <a:cubicBezTo>
                    <a:pt x="74" y="121"/>
                    <a:pt x="74" y="121"/>
                    <a:pt x="74" y="121"/>
                  </a:cubicBezTo>
                  <a:cubicBezTo>
                    <a:pt x="75" y="121"/>
                    <a:pt x="76" y="121"/>
                    <a:pt x="76" y="120"/>
                  </a:cubicBezTo>
                  <a:cubicBezTo>
                    <a:pt x="78" y="115"/>
                    <a:pt x="78" y="115"/>
                    <a:pt x="78" y="115"/>
                  </a:cubicBezTo>
                  <a:cubicBezTo>
                    <a:pt x="79" y="115"/>
                    <a:pt x="79" y="114"/>
                    <a:pt x="78" y="114"/>
                  </a:cubicBezTo>
                  <a:cubicBezTo>
                    <a:pt x="78" y="114"/>
                    <a:pt x="78" y="114"/>
                    <a:pt x="78" y="114"/>
                  </a:cubicBezTo>
                  <a:cubicBezTo>
                    <a:pt x="78" y="113"/>
                    <a:pt x="78" y="113"/>
                    <a:pt x="78" y="113"/>
                  </a:cubicBezTo>
                  <a:cubicBezTo>
                    <a:pt x="81" y="114"/>
                    <a:pt x="81" y="114"/>
                    <a:pt x="81" y="114"/>
                  </a:cubicBezTo>
                  <a:cubicBezTo>
                    <a:pt x="78" y="121"/>
                    <a:pt x="78" y="121"/>
                    <a:pt x="78" y="121"/>
                  </a:cubicBezTo>
                  <a:cubicBezTo>
                    <a:pt x="77" y="122"/>
                    <a:pt x="78" y="123"/>
                    <a:pt x="78" y="123"/>
                  </a:cubicBezTo>
                  <a:cubicBezTo>
                    <a:pt x="78" y="123"/>
                    <a:pt x="78" y="123"/>
                    <a:pt x="78" y="123"/>
                  </a:cubicBezTo>
                  <a:close/>
                  <a:moveTo>
                    <a:pt x="89" y="124"/>
                  </a:moveTo>
                  <a:cubicBezTo>
                    <a:pt x="88" y="125"/>
                    <a:pt x="87" y="125"/>
                    <a:pt x="86" y="126"/>
                  </a:cubicBezTo>
                  <a:cubicBezTo>
                    <a:pt x="85" y="126"/>
                    <a:pt x="84" y="126"/>
                    <a:pt x="84" y="126"/>
                  </a:cubicBezTo>
                  <a:cubicBezTo>
                    <a:pt x="82" y="125"/>
                    <a:pt x="82" y="125"/>
                    <a:pt x="82" y="124"/>
                  </a:cubicBezTo>
                  <a:cubicBezTo>
                    <a:pt x="81" y="123"/>
                    <a:pt x="81" y="121"/>
                    <a:pt x="82" y="120"/>
                  </a:cubicBezTo>
                  <a:cubicBezTo>
                    <a:pt x="82" y="119"/>
                    <a:pt x="83" y="118"/>
                    <a:pt x="84" y="117"/>
                  </a:cubicBezTo>
                  <a:cubicBezTo>
                    <a:pt x="85" y="117"/>
                    <a:pt x="86" y="117"/>
                    <a:pt x="87" y="117"/>
                  </a:cubicBezTo>
                  <a:cubicBezTo>
                    <a:pt x="88" y="118"/>
                    <a:pt x="89" y="119"/>
                    <a:pt x="89" y="119"/>
                  </a:cubicBezTo>
                  <a:cubicBezTo>
                    <a:pt x="90" y="120"/>
                    <a:pt x="90" y="121"/>
                    <a:pt x="89" y="122"/>
                  </a:cubicBezTo>
                  <a:cubicBezTo>
                    <a:pt x="83" y="119"/>
                    <a:pt x="83" y="119"/>
                    <a:pt x="83" y="119"/>
                  </a:cubicBezTo>
                  <a:cubicBezTo>
                    <a:pt x="83" y="121"/>
                    <a:pt x="83" y="122"/>
                    <a:pt x="83" y="123"/>
                  </a:cubicBezTo>
                  <a:cubicBezTo>
                    <a:pt x="83" y="124"/>
                    <a:pt x="84" y="124"/>
                    <a:pt x="84" y="125"/>
                  </a:cubicBezTo>
                  <a:cubicBezTo>
                    <a:pt x="85" y="125"/>
                    <a:pt x="86" y="125"/>
                    <a:pt x="86" y="125"/>
                  </a:cubicBezTo>
                  <a:cubicBezTo>
                    <a:pt x="88" y="125"/>
                    <a:pt x="88" y="124"/>
                    <a:pt x="89" y="124"/>
                  </a:cubicBezTo>
                  <a:cubicBezTo>
                    <a:pt x="89" y="124"/>
                    <a:pt x="89" y="124"/>
                    <a:pt x="89" y="124"/>
                  </a:cubicBezTo>
                  <a:close/>
                  <a:moveTo>
                    <a:pt x="88" y="120"/>
                  </a:moveTo>
                  <a:cubicBezTo>
                    <a:pt x="88" y="119"/>
                    <a:pt x="88" y="118"/>
                    <a:pt x="87" y="117"/>
                  </a:cubicBezTo>
                  <a:cubicBezTo>
                    <a:pt x="86" y="117"/>
                    <a:pt x="84" y="117"/>
                    <a:pt x="84" y="119"/>
                  </a:cubicBezTo>
                  <a:cubicBezTo>
                    <a:pt x="88" y="120"/>
                    <a:pt x="88" y="120"/>
                    <a:pt x="88" y="120"/>
                  </a:cubicBezTo>
                  <a:close/>
                  <a:moveTo>
                    <a:pt x="98" y="131"/>
                  </a:moveTo>
                  <a:cubicBezTo>
                    <a:pt x="94" y="129"/>
                    <a:pt x="94" y="129"/>
                    <a:pt x="94" y="129"/>
                  </a:cubicBezTo>
                  <a:cubicBezTo>
                    <a:pt x="94" y="129"/>
                    <a:pt x="94" y="129"/>
                    <a:pt x="94" y="129"/>
                  </a:cubicBezTo>
                  <a:cubicBezTo>
                    <a:pt x="95" y="129"/>
                    <a:pt x="96" y="129"/>
                    <a:pt x="96" y="128"/>
                  </a:cubicBezTo>
                  <a:cubicBezTo>
                    <a:pt x="98" y="123"/>
                    <a:pt x="98" y="123"/>
                    <a:pt x="98" y="123"/>
                  </a:cubicBezTo>
                  <a:cubicBezTo>
                    <a:pt x="98" y="123"/>
                    <a:pt x="98" y="123"/>
                    <a:pt x="98" y="122"/>
                  </a:cubicBezTo>
                  <a:cubicBezTo>
                    <a:pt x="98" y="122"/>
                    <a:pt x="97" y="122"/>
                    <a:pt x="97" y="121"/>
                  </a:cubicBezTo>
                  <a:cubicBezTo>
                    <a:pt x="96" y="121"/>
                    <a:pt x="95" y="121"/>
                    <a:pt x="94" y="122"/>
                  </a:cubicBezTo>
                  <a:cubicBezTo>
                    <a:pt x="93" y="127"/>
                    <a:pt x="93" y="127"/>
                    <a:pt x="93" y="127"/>
                  </a:cubicBezTo>
                  <a:cubicBezTo>
                    <a:pt x="92" y="128"/>
                    <a:pt x="93" y="129"/>
                    <a:pt x="94" y="129"/>
                  </a:cubicBezTo>
                  <a:cubicBezTo>
                    <a:pt x="94" y="129"/>
                    <a:pt x="94" y="129"/>
                    <a:pt x="94" y="129"/>
                  </a:cubicBezTo>
                  <a:cubicBezTo>
                    <a:pt x="90" y="128"/>
                    <a:pt x="90" y="128"/>
                    <a:pt x="90" y="128"/>
                  </a:cubicBezTo>
                  <a:cubicBezTo>
                    <a:pt x="90" y="127"/>
                    <a:pt x="90" y="127"/>
                    <a:pt x="90" y="127"/>
                  </a:cubicBezTo>
                  <a:cubicBezTo>
                    <a:pt x="90" y="128"/>
                    <a:pt x="91" y="127"/>
                    <a:pt x="91" y="127"/>
                  </a:cubicBezTo>
                  <a:cubicBezTo>
                    <a:pt x="93" y="121"/>
                    <a:pt x="93" y="121"/>
                    <a:pt x="93" y="121"/>
                  </a:cubicBezTo>
                  <a:cubicBezTo>
                    <a:pt x="93" y="121"/>
                    <a:pt x="93" y="121"/>
                    <a:pt x="93" y="121"/>
                  </a:cubicBezTo>
                  <a:cubicBezTo>
                    <a:pt x="93" y="121"/>
                    <a:pt x="93" y="120"/>
                    <a:pt x="92" y="120"/>
                  </a:cubicBezTo>
                  <a:cubicBezTo>
                    <a:pt x="92" y="120"/>
                    <a:pt x="92" y="120"/>
                    <a:pt x="92" y="120"/>
                  </a:cubicBezTo>
                  <a:cubicBezTo>
                    <a:pt x="96" y="120"/>
                    <a:pt x="96" y="120"/>
                    <a:pt x="96" y="120"/>
                  </a:cubicBezTo>
                  <a:cubicBezTo>
                    <a:pt x="95" y="121"/>
                    <a:pt x="95" y="121"/>
                    <a:pt x="95" y="121"/>
                  </a:cubicBezTo>
                  <a:cubicBezTo>
                    <a:pt x="96" y="121"/>
                    <a:pt x="98" y="121"/>
                    <a:pt x="99" y="121"/>
                  </a:cubicBezTo>
                  <a:cubicBezTo>
                    <a:pt x="100" y="121"/>
                    <a:pt x="101" y="123"/>
                    <a:pt x="100" y="125"/>
                  </a:cubicBezTo>
                  <a:cubicBezTo>
                    <a:pt x="98" y="129"/>
                    <a:pt x="98" y="129"/>
                    <a:pt x="98" y="129"/>
                  </a:cubicBezTo>
                  <a:cubicBezTo>
                    <a:pt x="98" y="130"/>
                    <a:pt x="98" y="131"/>
                    <a:pt x="98" y="131"/>
                  </a:cubicBezTo>
                  <a:cubicBezTo>
                    <a:pt x="98" y="131"/>
                    <a:pt x="98" y="131"/>
                    <a:pt x="98" y="131"/>
                  </a:cubicBezTo>
                  <a:close/>
                  <a:moveTo>
                    <a:pt x="109" y="130"/>
                  </a:moveTo>
                  <a:cubicBezTo>
                    <a:pt x="108" y="131"/>
                    <a:pt x="107" y="132"/>
                    <a:pt x="107" y="132"/>
                  </a:cubicBezTo>
                  <a:cubicBezTo>
                    <a:pt x="106" y="133"/>
                    <a:pt x="105" y="133"/>
                    <a:pt x="104" y="133"/>
                  </a:cubicBezTo>
                  <a:cubicBezTo>
                    <a:pt x="103" y="132"/>
                    <a:pt x="102" y="132"/>
                    <a:pt x="102" y="131"/>
                  </a:cubicBezTo>
                  <a:cubicBezTo>
                    <a:pt x="101" y="129"/>
                    <a:pt x="101" y="128"/>
                    <a:pt x="101" y="127"/>
                  </a:cubicBezTo>
                  <a:cubicBezTo>
                    <a:pt x="102" y="126"/>
                    <a:pt x="102" y="125"/>
                    <a:pt x="103" y="124"/>
                  </a:cubicBezTo>
                  <a:cubicBezTo>
                    <a:pt x="104" y="123"/>
                    <a:pt x="106" y="123"/>
                    <a:pt x="107" y="123"/>
                  </a:cubicBezTo>
                  <a:cubicBezTo>
                    <a:pt x="108" y="123"/>
                    <a:pt x="108" y="123"/>
                    <a:pt x="109" y="124"/>
                  </a:cubicBezTo>
                  <a:cubicBezTo>
                    <a:pt x="109" y="125"/>
                    <a:pt x="110" y="125"/>
                    <a:pt x="109" y="126"/>
                  </a:cubicBezTo>
                  <a:cubicBezTo>
                    <a:pt x="109" y="126"/>
                    <a:pt x="109" y="126"/>
                    <a:pt x="109" y="126"/>
                  </a:cubicBezTo>
                  <a:cubicBezTo>
                    <a:pt x="108" y="126"/>
                    <a:pt x="108" y="126"/>
                    <a:pt x="108" y="126"/>
                  </a:cubicBezTo>
                  <a:cubicBezTo>
                    <a:pt x="108" y="126"/>
                    <a:pt x="108" y="126"/>
                    <a:pt x="108" y="126"/>
                  </a:cubicBezTo>
                  <a:cubicBezTo>
                    <a:pt x="108" y="125"/>
                    <a:pt x="108" y="125"/>
                    <a:pt x="108" y="125"/>
                  </a:cubicBezTo>
                  <a:cubicBezTo>
                    <a:pt x="108" y="125"/>
                    <a:pt x="108" y="124"/>
                    <a:pt x="108" y="124"/>
                  </a:cubicBezTo>
                  <a:cubicBezTo>
                    <a:pt x="107" y="123"/>
                    <a:pt x="107" y="123"/>
                    <a:pt x="107" y="123"/>
                  </a:cubicBezTo>
                  <a:cubicBezTo>
                    <a:pt x="106" y="123"/>
                    <a:pt x="105" y="123"/>
                    <a:pt x="104" y="124"/>
                  </a:cubicBezTo>
                  <a:cubicBezTo>
                    <a:pt x="104" y="124"/>
                    <a:pt x="104" y="125"/>
                    <a:pt x="103" y="126"/>
                  </a:cubicBezTo>
                  <a:cubicBezTo>
                    <a:pt x="103" y="127"/>
                    <a:pt x="103" y="128"/>
                    <a:pt x="104" y="129"/>
                  </a:cubicBezTo>
                  <a:cubicBezTo>
                    <a:pt x="104" y="129"/>
                    <a:pt x="105" y="130"/>
                    <a:pt x="106" y="130"/>
                  </a:cubicBezTo>
                  <a:cubicBezTo>
                    <a:pt x="106" y="131"/>
                    <a:pt x="107" y="131"/>
                    <a:pt x="109" y="130"/>
                  </a:cubicBezTo>
                  <a:cubicBezTo>
                    <a:pt x="109" y="130"/>
                    <a:pt x="109" y="130"/>
                    <a:pt x="109" y="130"/>
                  </a:cubicBezTo>
                  <a:close/>
                  <a:moveTo>
                    <a:pt x="119" y="132"/>
                  </a:moveTo>
                  <a:cubicBezTo>
                    <a:pt x="118" y="133"/>
                    <a:pt x="118" y="133"/>
                    <a:pt x="117" y="134"/>
                  </a:cubicBezTo>
                  <a:cubicBezTo>
                    <a:pt x="116" y="134"/>
                    <a:pt x="115" y="135"/>
                    <a:pt x="114" y="134"/>
                  </a:cubicBezTo>
                  <a:cubicBezTo>
                    <a:pt x="113" y="134"/>
                    <a:pt x="112" y="133"/>
                    <a:pt x="112" y="133"/>
                  </a:cubicBezTo>
                  <a:cubicBezTo>
                    <a:pt x="111" y="131"/>
                    <a:pt x="111" y="130"/>
                    <a:pt x="111" y="129"/>
                  </a:cubicBezTo>
                  <a:cubicBezTo>
                    <a:pt x="112" y="128"/>
                    <a:pt x="112" y="127"/>
                    <a:pt x="113" y="126"/>
                  </a:cubicBezTo>
                  <a:cubicBezTo>
                    <a:pt x="114" y="125"/>
                    <a:pt x="115" y="125"/>
                    <a:pt x="116" y="125"/>
                  </a:cubicBezTo>
                  <a:cubicBezTo>
                    <a:pt x="118" y="125"/>
                    <a:pt x="118" y="126"/>
                    <a:pt x="119" y="127"/>
                  </a:cubicBezTo>
                  <a:cubicBezTo>
                    <a:pt x="119" y="127"/>
                    <a:pt x="120" y="128"/>
                    <a:pt x="119" y="129"/>
                  </a:cubicBezTo>
                  <a:cubicBezTo>
                    <a:pt x="113" y="128"/>
                    <a:pt x="113" y="128"/>
                    <a:pt x="113" y="128"/>
                  </a:cubicBezTo>
                  <a:cubicBezTo>
                    <a:pt x="112" y="129"/>
                    <a:pt x="113" y="131"/>
                    <a:pt x="113" y="131"/>
                  </a:cubicBezTo>
                  <a:cubicBezTo>
                    <a:pt x="114" y="132"/>
                    <a:pt x="114" y="133"/>
                    <a:pt x="115" y="133"/>
                  </a:cubicBezTo>
                  <a:cubicBezTo>
                    <a:pt x="116" y="133"/>
                    <a:pt x="116" y="133"/>
                    <a:pt x="117" y="133"/>
                  </a:cubicBezTo>
                  <a:cubicBezTo>
                    <a:pt x="118" y="133"/>
                    <a:pt x="118" y="132"/>
                    <a:pt x="119" y="132"/>
                  </a:cubicBezTo>
                  <a:cubicBezTo>
                    <a:pt x="119" y="132"/>
                    <a:pt x="119" y="132"/>
                    <a:pt x="119" y="132"/>
                  </a:cubicBezTo>
                  <a:close/>
                  <a:moveTo>
                    <a:pt x="117" y="129"/>
                  </a:moveTo>
                  <a:cubicBezTo>
                    <a:pt x="117" y="127"/>
                    <a:pt x="116" y="126"/>
                    <a:pt x="115" y="126"/>
                  </a:cubicBezTo>
                  <a:cubicBezTo>
                    <a:pt x="114" y="125"/>
                    <a:pt x="113" y="126"/>
                    <a:pt x="112" y="128"/>
                  </a:cubicBezTo>
                  <a:cubicBezTo>
                    <a:pt x="117" y="129"/>
                    <a:pt x="117" y="129"/>
                    <a:pt x="117" y="129"/>
                  </a:cubicBezTo>
                  <a:close/>
                  <a:moveTo>
                    <a:pt x="133" y="135"/>
                  </a:moveTo>
                  <a:cubicBezTo>
                    <a:pt x="132" y="136"/>
                    <a:pt x="132" y="136"/>
                    <a:pt x="132" y="136"/>
                  </a:cubicBezTo>
                  <a:cubicBezTo>
                    <a:pt x="132" y="137"/>
                    <a:pt x="131" y="137"/>
                    <a:pt x="131" y="137"/>
                  </a:cubicBezTo>
                  <a:cubicBezTo>
                    <a:pt x="130" y="137"/>
                    <a:pt x="130" y="136"/>
                    <a:pt x="130" y="135"/>
                  </a:cubicBezTo>
                  <a:cubicBezTo>
                    <a:pt x="130" y="135"/>
                    <a:pt x="129" y="136"/>
                    <a:pt x="128" y="136"/>
                  </a:cubicBezTo>
                  <a:cubicBezTo>
                    <a:pt x="128" y="136"/>
                    <a:pt x="127" y="136"/>
                    <a:pt x="127" y="136"/>
                  </a:cubicBezTo>
                  <a:cubicBezTo>
                    <a:pt x="126" y="136"/>
                    <a:pt x="126" y="136"/>
                    <a:pt x="125" y="135"/>
                  </a:cubicBezTo>
                  <a:cubicBezTo>
                    <a:pt x="125" y="135"/>
                    <a:pt x="125" y="135"/>
                    <a:pt x="125" y="134"/>
                  </a:cubicBezTo>
                  <a:cubicBezTo>
                    <a:pt x="125" y="133"/>
                    <a:pt x="126" y="132"/>
                    <a:pt x="127" y="131"/>
                  </a:cubicBezTo>
                  <a:cubicBezTo>
                    <a:pt x="128" y="131"/>
                    <a:pt x="129" y="130"/>
                    <a:pt x="130" y="130"/>
                  </a:cubicBezTo>
                  <a:cubicBezTo>
                    <a:pt x="130" y="129"/>
                    <a:pt x="130" y="129"/>
                    <a:pt x="130" y="129"/>
                  </a:cubicBezTo>
                  <a:cubicBezTo>
                    <a:pt x="130" y="128"/>
                    <a:pt x="130" y="127"/>
                    <a:pt x="129" y="127"/>
                  </a:cubicBezTo>
                  <a:cubicBezTo>
                    <a:pt x="128" y="127"/>
                    <a:pt x="128" y="127"/>
                    <a:pt x="128" y="128"/>
                  </a:cubicBezTo>
                  <a:cubicBezTo>
                    <a:pt x="128" y="128"/>
                    <a:pt x="128" y="128"/>
                    <a:pt x="128" y="128"/>
                  </a:cubicBezTo>
                  <a:cubicBezTo>
                    <a:pt x="128" y="129"/>
                    <a:pt x="128" y="129"/>
                    <a:pt x="128" y="129"/>
                  </a:cubicBezTo>
                  <a:cubicBezTo>
                    <a:pt x="128" y="129"/>
                    <a:pt x="128" y="129"/>
                    <a:pt x="127" y="129"/>
                  </a:cubicBezTo>
                  <a:cubicBezTo>
                    <a:pt x="127" y="130"/>
                    <a:pt x="127" y="130"/>
                    <a:pt x="126" y="130"/>
                  </a:cubicBezTo>
                  <a:cubicBezTo>
                    <a:pt x="126" y="130"/>
                    <a:pt x="126" y="130"/>
                    <a:pt x="126" y="129"/>
                  </a:cubicBezTo>
                  <a:cubicBezTo>
                    <a:pt x="125" y="129"/>
                    <a:pt x="125" y="129"/>
                    <a:pt x="126" y="129"/>
                  </a:cubicBezTo>
                  <a:cubicBezTo>
                    <a:pt x="126" y="128"/>
                    <a:pt x="126" y="128"/>
                    <a:pt x="127" y="127"/>
                  </a:cubicBezTo>
                  <a:cubicBezTo>
                    <a:pt x="128" y="127"/>
                    <a:pt x="128" y="127"/>
                    <a:pt x="129" y="127"/>
                  </a:cubicBezTo>
                  <a:cubicBezTo>
                    <a:pt x="130" y="127"/>
                    <a:pt x="131" y="127"/>
                    <a:pt x="132" y="128"/>
                  </a:cubicBezTo>
                  <a:cubicBezTo>
                    <a:pt x="132" y="128"/>
                    <a:pt x="132" y="129"/>
                    <a:pt x="132" y="130"/>
                  </a:cubicBezTo>
                  <a:cubicBezTo>
                    <a:pt x="132" y="135"/>
                    <a:pt x="132" y="135"/>
                    <a:pt x="132" y="135"/>
                  </a:cubicBezTo>
                  <a:cubicBezTo>
                    <a:pt x="132" y="135"/>
                    <a:pt x="132" y="135"/>
                    <a:pt x="132" y="135"/>
                  </a:cubicBezTo>
                  <a:cubicBezTo>
                    <a:pt x="132" y="135"/>
                    <a:pt x="132" y="135"/>
                    <a:pt x="133" y="135"/>
                  </a:cubicBezTo>
                  <a:cubicBezTo>
                    <a:pt x="133" y="135"/>
                    <a:pt x="133" y="135"/>
                    <a:pt x="133" y="135"/>
                  </a:cubicBezTo>
                  <a:close/>
                  <a:moveTo>
                    <a:pt x="130" y="134"/>
                  </a:moveTo>
                  <a:cubicBezTo>
                    <a:pt x="130" y="131"/>
                    <a:pt x="130" y="131"/>
                    <a:pt x="130" y="131"/>
                  </a:cubicBezTo>
                  <a:cubicBezTo>
                    <a:pt x="129" y="131"/>
                    <a:pt x="128" y="131"/>
                    <a:pt x="128" y="131"/>
                  </a:cubicBezTo>
                  <a:cubicBezTo>
                    <a:pt x="127" y="132"/>
                    <a:pt x="126" y="132"/>
                    <a:pt x="126" y="133"/>
                  </a:cubicBezTo>
                  <a:cubicBezTo>
                    <a:pt x="126" y="134"/>
                    <a:pt x="127" y="135"/>
                    <a:pt x="128" y="135"/>
                  </a:cubicBezTo>
                  <a:cubicBezTo>
                    <a:pt x="128" y="135"/>
                    <a:pt x="129" y="135"/>
                    <a:pt x="130" y="134"/>
                  </a:cubicBezTo>
                  <a:close/>
                  <a:moveTo>
                    <a:pt x="144" y="136"/>
                  </a:moveTo>
                  <a:cubicBezTo>
                    <a:pt x="140" y="136"/>
                    <a:pt x="140" y="136"/>
                    <a:pt x="140" y="136"/>
                  </a:cubicBezTo>
                  <a:cubicBezTo>
                    <a:pt x="140" y="136"/>
                    <a:pt x="140" y="136"/>
                    <a:pt x="140" y="136"/>
                  </a:cubicBezTo>
                  <a:cubicBezTo>
                    <a:pt x="140" y="136"/>
                    <a:pt x="141" y="135"/>
                    <a:pt x="141" y="135"/>
                  </a:cubicBezTo>
                  <a:cubicBezTo>
                    <a:pt x="141" y="129"/>
                    <a:pt x="141" y="129"/>
                    <a:pt x="141" y="129"/>
                  </a:cubicBezTo>
                  <a:cubicBezTo>
                    <a:pt x="141" y="129"/>
                    <a:pt x="141" y="129"/>
                    <a:pt x="140" y="128"/>
                  </a:cubicBezTo>
                  <a:cubicBezTo>
                    <a:pt x="140" y="128"/>
                    <a:pt x="140" y="128"/>
                    <a:pt x="139" y="128"/>
                  </a:cubicBezTo>
                  <a:cubicBezTo>
                    <a:pt x="138" y="128"/>
                    <a:pt x="138" y="128"/>
                    <a:pt x="137" y="129"/>
                  </a:cubicBezTo>
                  <a:cubicBezTo>
                    <a:pt x="137" y="135"/>
                    <a:pt x="137" y="135"/>
                    <a:pt x="137" y="135"/>
                  </a:cubicBezTo>
                  <a:cubicBezTo>
                    <a:pt x="137" y="135"/>
                    <a:pt x="137" y="136"/>
                    <a:pt x="138" y="136"/>
                  </a:cubicBezTo>
                  <a:cubicBezTo>
                    <a:pt x="138" y="136"/>
                    <a:pt x="138" y="136"/>
                    <a:pt x="138" y="136"/>
                  </a:cubicBezTo>
                  <a:cubicBezTo>
                    <a:pt x="134" y="136"/>
                    <a:pt x="134" y="136"/>
                    <a:pt x="134" y="136"/>
                  </a:cubicBezTo>
                  <a:cubicBezTo>
                    <a:pt x="134" y="136"/>
                    <a:pt x="134" y="136"/>
                    <a:pt x="134" y="136"/>
                  </a:cubicBezTo>
                  <a:cubicBezTo>
                    <a:pt x="134" y="136"/>
                    <a:pt x="135" y="135"/>
                    <a:pt x="135" y="135"/>
                  </a:cubicBezTo>
                  <a:cubicBezTo>
                    <a:pt x="135" y="129"/>
                    <a:pt x="135" y="129"/>
                    <a:pt x="135" y="129"/>
                  </a:cubicBezTo>
                  <a:cubicBezTo>
                    <a:pt x="135" y="129"/>
                    <a:pt x="135" y="128"/>
                    <a:pt x="134" y="128"/>
                  </a:cubicBezTo>
                  <a:cubicBezTo>
                    <a:pt x="134" y="128"/>
                    <a:pt x="134" y="128"/>
                    <a:pt x="133" y="128"/>
                  </a:cubicBezTo>
                  <a:cubicBezTo>
                    <a:pt x="133" y="128"/>
                    <a:pt x="133" y="128"/>
                    <a:pt x="133" y="128"/>
                  </a:cubicBezTo>
                  <a:cubicBezTo>
                    <a:pt x="136" y="127"/>
                    <a:pt x="136" y="127"/>
                    <a:pt x="136" y="127"/>
                  </a:cubicBezTo>
                  <a:cubicBezTo>
                    <a:pt x="136" y="128"/>
                    <a:pt x="136" y="128"/>
                    <a:pt x="136" y="128"/>
                  </a:cubicBezTo>
                  <a:cubicBezTo>
                    <a:pt x="137" y="127"/>
                    <a:pt x="138" y="127"/>
                    <a:pt x="140" y="127"/>
                  </a:cubicBezTo>
                  <a:cubicBezTo>
                    <a:pt x="141" y="127"/>
                    <a:pt x="142" y="127"/>
                    <a:pt x="142" y="130"/>
                  </a:cubicBezTo>
                  <a:cubicBezTo>
                    <a:pt x="142" y="135"/>
                    <a:pt x="142" y="135"/>
                    <a:pt x="142" y="135"/>
                  </a:cubicBezTo>
                  <a:cubicBezTo>
                    <a:pt x="143" y="135"/>
                    <a:pt x="143" y="136"/>
                    <a:pt x="144" y="136"/>
                  </a:cubicBezTo>
                  <a:cubicBezTo>
                    <a:pt x="144" y="136"/>
                    <a:pt x="144" y="136"/>
                    <a:pt x="144" y="136"/>
                  </a:cubicBezTo>
                  <a:close/>
                  <a:moveTo>
                    <a:pt x="155" y="134"/>
                  </a:moveTo>
                  <a:cubicBezTo>
                    <a:pt x="154" y="135"/>
                    <a:pt x="153" y="135"/>
                    <a:pt x="152" y="136"/>
                  </a:cubicBezTo>
                  <a:cubicBezTo>
                    <a:pt x="152" y="134"/>
                    <a:pt x="152" y="134"/>
                    <a:pt x="152" y="134"/>
                  </a:cubicBezTo>
                  <a:cubicBezTo>
                    <a:pt x="151" y="135"/>
                    <a:pt x="150" y="136"/>
                    <a:pt x="149" y="136"/>
                  </a:cubicBezTo>
                  <a:cubicBezTo>
                    <a:pt x="148" y="136"/>
                    <a:pt x="148" y="136"/>
                    <a:pt x="147" y="135"/>
                  </a:cubicBezTo>
                  <a:cubicBezTo>
                    <a:pt x="146" y="134"/>
                    <a:pt x="145" y="133"/>
                    <a:pt x="145" y="131"/>
                  </a:cubicBezTo>
                  <a:cubicBezTo>
                    <a:pt x="145" y="130"/>
                    <a:pt x="146" y="129"/>
                    <a:pt x="146" y="128"/>
                  </a:cubicBezTo>
                  <a:cubicBezTo>
                    <a:pt x="146" y="127"/>
                    <a:pt x="148" y="126"/>
                    <a:pt x="149" y="126"/>
                  </a:cubicBezTo>
                  <a:cubicBezTo>
                    <a:pt x="150" y="126"/>
                    <a:pt x="150" y="126"/>
                    <a:pt x="151" y="127"/>
                  </a:cubicBezTo>
                  <a:cubicBezTo>
                    <a:pt x="150" y="124"/>
                    <a:pt x="150" y="124"/>
                    <a:pt x="150" y="124"/>
                  </a:cubicBezTo>
                  <a:cubicBezTo>
                    <a:pt x="150" y="123"/>
                    <a:pt x="150" y="123"/>
                    <a:pt x="150" y="123"/>
                  </a:cubicBezTo>
                  <a:cubicBezTo>
                    <a:pt x="150" y="123"/>
                    <a:pt x="150" y="123"/>
                    <a:pt x="149" y="123"/>
                  </a:cubicBezTo>
                  <a:cubicBezTo>
                    <a:pt x="149" y="123"/>
                    <a:pt x="149" y="123"/>
                    <a:pt x="149" y="123"/>
                  </a:cubicBezTo>
                  <a:cubicBezTo>
                    <a:pt x="150" y="123"/>
                    <a:pt x="150" y="122"/>
                    <a:pt x="152" y="121"/>
                  </a:cubicBezTo>
                  <a:cubicBezTo>
                    <a:pt x="153" y="133"/>
                    <a:pt x="153" y="133"/>
                    <a:pt x="153" y="133"/>
                  </a:cubicBezTo>
                  <a:cubicBezTo>
                    <a:pt x="153" y="134"/>
                    <a:pt x="153" y="134"/>
                    <a:pt x="153" y="134"/>
                  </a:cubicBezTo>
                  <a:cubicBezTo>
                    <a:pt x="154" y="134"/>
                    <a:pt x="155" y="134"/>
                    <a:pt x="155" y="134"/>
                  </a:cubicBezTo>
                  <a:cubicBezTo>
                    <a:pt x="155" y="134"/>
                    <a:pt x="155" y="134"/>
                    <a:pt x="155" y="134"/>
                  </a:cubicBezTo>
                  <a:close/>
                  <a:moveTo>
                    <a:pt x="152" y="133"/>
                  </a:moveTo>
                  <a:cubicBezTo>
                    <a:pt x="152" y="129"/>
                    <a:pt x="152" y="129"/>
                    <a:pt x="152" y="129"/>
                  </a:cubicBezTo>
                  <a:cubicBezTo>
                    <a:pt x="152" y="128"/>
                    <a:pt x="151" y="128"/>
                    <a:pt x="151" y="127"/>
                  </a:cubicBezTo>
                  <a:cubicBezTo>
                    <a:pt x="150" y="127"/>
                    <a:pt x="150" y="127"/>
                    <a:pt x="149" y="127"/>
                  </a:cubicBezTo>
                  <a:cubicBezTo>
                    <a:pt x="148" y="127"/>
                    <a:pt x="148" y="127"/>
                    <a:pt x="147" y="128"/>
                  </a:cubicBezTo>
                  <a:cubicBezTo>
                    <a:pt x="147" y="129"/>
                    <a:pt x="147" y="130"/>
                    <a:pt x="147" y="131"/>
                  </a:cubicBezTo>
                  <a:cubicBezTo>
                    <a:pt x="147" y="132"/>
                    <a:pt x="147" y="133"/>
                    <a:pt x="148" y="134"/>
                  </a:cubicBezTo>
                  <a:cubicBezTo>
                    <a:pt x="148" y="135"/>
                    <a:pt x="149" y="135"/>
                    <a:pt x="150" y="135"/>
                  </a:cubicBezTo>
                  <a:cubicBezTo>
                    <a:pt x="150" y="135"/>
                    <a:pt x="150" y="135"/>
                    <a:pt x="151" y="135"/>
                  </a:cubicBezTo>
                  <a:cubicBezTo>
                    <a:pt x="152" y="134"/>
                    <a:pt x="152" y="134"/>
                    <a:pt x="152" y="133"/>
                  </a:cubicBezTo>
                  <a:close/>
                  <a:moveTo>
                    <a:pt x="170" y="122"/>
                  </a:moveTo>
                  <a:cubicBezTo>
                    <a:pt x="170" y="122"/>
                    <a:pt x="170" y="122"/>
                    <a:pt x="170" y="122"/>
                  </a:cubicBezTo>
                  <a:cubicBezTo>
                    <a:pt x="169" y="121"/>
                    <a:pt x="169" y="120"/>
                    <a:pt x="169" y="120"/>
                  </a:cubicBezTo>
                  <a:cubicBezTo>
                    <a:pt x="168" y="120"/>
                    <a:pt x="168" y="120"/>
                    <a:pt x="167" y="120"/>
                  </a:cubicBezTo>
                  <a:cubicBezTo>
                    <a:pt x="165" y="120"/>
                    <a:pt x="165" y="120"/>
                    <a:pt x="165" y="120"/>
                  </a:cubicBezTo>
                  <a:cubicBezTo>
                    <a:pt x="167" y="131"/>
                    <a:pt x="167" y="131"/>
                    <a:pt x="167" y="131"/>
                  </a:cubicBezTo>
                  <a:cubicBezTo>
                    <a:pt x="168" y="132"/>
                    <a:pt x="168" y="132"/>
                    <a:pt x="170" y="132"/>
                  </a:cubicBezTo>
                  <a:cubicBezTo>
                    <a:pt x="170" y="132"/>
                    <a:pt x="170" y="132"/>
                    <a:pt x="170" y="132"/>
                  </a:cubicBezTo>
                  <a:cubicBezTo>
                    <a:pt x="164" y="133"/>
                    <a:pt x="164" y="133"/>
                    <a:pt x="164" y="133"/>
                  </a:cubicBezTo>
                  <a:cubicBezTo>
                    <a:pt x="164" y="133"/>
                    <a:pt x="164" y="133"/>
                    <a:pt x="164" y="133"/>
                  </a:cubicBezTo>
                  <a:cubicBezTo>
                    <a:pt x="165" y="133"/>
                    <a:pt x="166" y="132"/>
                    <a:pt x="165" y="131"/>
                  </a:cubicBezTo>
                  <a:cubicBezTo>
                    <a:pt x="163" y="121"/>
                    <a:pt x="163" y="121"/>
                    <a:pt x="163" y="121"/>
                  </a:cubicBezTo>
                  <a:cubicBezTo>
                    <a:pt x="161" y="121"/>
                    <a:pt x="161" y="121"/>
                    <a:pt x="161" y="121"/>
                  </a:cubicBezTo>
                  <a:cubicBezTo>
                    <a:pt x="160" y="121"/>
                    <a:pt x="160" y="122"/>
                    <a:pt x="159" y="122"/>
                  </a:cubicBezTo>
                  <a:cubicBezTo>
                    <a:pt x="159" y="123"/>
                    <a:pt x="159" y="123"/>
                    <a:pt x="159" y="124"/>
                  </a:cubicBezTo>
                  <a:cubicBezTo>
                    <a:pt x="159" y="124"/>
                    <a:pt x="159" y="124"/>
                    <a:pt x="159" y="124"/>
                  </a:cubicBezTo>
                  <a:cubicBezTo>
                    <a:pt x="158" y="121"/>
                    <a:pt x="158" y="121"/>
                    <a:pt x="158" y="121"/>
                  </a:cubicBezTo>
                  <a:cubicBezTo>
                    <a:pt x="169" y="118"/>
                    <a:pt x="169" y="118"/>
                    <a:pt x="169" y="118"/>
                  </a:cubicBezTo>
                  <a:cubicBezTo>
                    <a:pt x="170" y="122"/>
                    <a:pt x="170" y="122"/>
                    <a:pt x="170" y="122"/>
                  </a:cubicBezTo>
                  <a:close/>
                  <a:moveTo>
                    <a:pt x="181" y="125"/>
                  </a:moveTo>
                  <a:cubicBezTo>
                    <a:pt x="181" y="126"/>
                    <a:pt x="181" y="127"/>
                    <a:pt x="180" y="128"/>
                  </a:cubicBezTo>
                  <a:cubicBezTo>
                    <a:pt x="180" y="129"/>
                    <a:pt x="179" y="130"/>
                    <a:pt x="178" y="130"/>
                  </a:cubicBezTo>
                  <a:cubicBezTo>
                    <a:pt x="177" y="131"/>
                    <a:pt x="176" y="131"/>
                    <a:pt x="176" y="130"/>
                  </a:cubicBezTo>
                  <a:cubicBezTo>
                    <a:pt x="174" y="129"/>
                    <a:pt x="174" y="128"/>
                    <a:pt x="173" y="127"/>
                  </a:cubicBezTo>
                  <a:cubicBezTo>
                    <a:pt x="173" y="126"/>
                    <a:pt x="173" y="125"/>
                    <a:pt x="173" y="123"/>
                  </a:cubicBezTo>
                  <a:cubicBezTo>
                    <a:pt x="174" y="122"/>
                    <a:pt x="174" y="121"/>
                    <a:pt x="176" y="121"/>
                  </a:cubicBezTo>
                  <a:cubicBezTo>
                    <a:pt x="177" y="121"/>
                    <a:pt x="178" y="121"/>
                    <a:pt x="178" y="121"/>
                  </a:cubicBezTo>
                  <a:cubicBezTo>
                    <a:pt x="179" y="121"/>
                    <a:pt x="180" y="122"/>
                    <a:pt x="180" y="123"/>
                  </a:cubicBezTo>
                  <a:cubicBezTo>
                    <a:pt x="174" y="125"/>
                    <a:pt x="174" y="125"/>
                    <a:pt x="174" y="125"/>
                  </a:cubicBezTo>
                  <a:cubicBezTo>
                    <a:pt x="175" y="126"/>
                    <a:pt x="176" y="127"/>
                    <a:pt x="176" y="128"/>
                  </a:cubicBezTo>
                  <a:cubicBezTo>
                    <a:pt x="177" y="129"/>
                    <a:pt x="178" y="129"/>
                    <a:pt x="179" y="128"/>
                  </a:cubicBezTo>
                  <a:cubicBezTo>
                    <a:pt x="180" y="128"/>
                    <a:pt x="180" y="127"/>
                    <a:pt x="181" y="127"/>
                  </a:cubicBezTo>
                  <a:cubicBezTo>
                    <a:pt x="180" y="127"/>
                    <a:pt x="181" y="126"/>
                    <a:pt x="181" y="125"/>
                  </a:cubicBezTo>
                  <a:cubicBezTo>
                    <a:pt x="181" y="125"/>
                    <a:pt x="181" y="125"/>
                    <a:pt x="181" y="125"/>
                  </a:cubicBezTo>
                  <a:close/>
                  <a:moveTo>
                    <a:pt x="178" y="123"/>
                  </a:moveTo>
                  <a:cubicBezTo>
                    <a:pt x="177" y="122"/>
                    <a:pt x="176" y="121"/>
                    <a:pt x="175" y="122"/>
                  </a:cubicBezTo>
                  <a:cubicBezTo>
                    <a:pt x="174" y="122"/>
                    <a:pt x="173" y="123"/>
                    <a:pt x="173" y="125"/>
                  </a:cubicBezTo>
                  <a:cubicBezTo>
                    <a:pt x="178" y="123"/>
                    <a:pt x="178" y="123"/>
                    <a:pt x="178" y="123"/>
                  </a:cubicBezTo>
                  <a:close/>
                  <a:moveTo>
                    <a:pt x="190" y="122"/>
                  </a:moveTo>
                  <a:cubicBezTo>
                    <a:pt x="190" y="123"/>
                    <a:pt x="190" y="124"/>
                    <a:pt x="190" y="125"/>
                  </a:cubicBezTo>
                  <a:cubicBezTo>
                    <a:pt x="189" y="126"/>
                    <a:pt x="188" y="127"/>
                    <a:pt x="188" y="127"/>
                  </a:cubicBezTo>
                  <a:cubicBezTo>
                    <a:pt x="186" y="127"/>
                    <a:pt x="186" y="127"/>
                    <a:pt x="184" y="127"/>
                  </a:cubicBezTo>
                  <a:cubicBezTo>
                    <a:pt x="183" y="127"/>
                    <a:pt x="182" y="125"/>
                    <a:pt x="182" y="124"/>
                  </a:cubicBezTo>
                  <a:cubicBezTo>
                    <a:pt x="182" y="123"/>
                    <a:pt x="182" y="122"/>
                    <a:pt x="182" y="121"/>
                  </a:cubicBezTo>
                  <a:cubicBezTo>
                    <a:pt x="182" y="119"/>
                    <a:pt x="183" y="119"/>
                    <a:pt x="185" y="118"/>
                  </a:cubicBezTo>
                  <a:cubicBezTo>
                    <a:pt x="186" y="118"/>
                    <a:pt x="186" y="118"/>
                    <a:pt x="187" y="118"/>
                  </a:cubicBezTo>
                  <a:cubicBezTo>
                    <a:pt x="188" y="118"/>
                    <a:pt x="188" y="118"/>
                    <a:pt x="188" y="119"/>
                  </a:cubicBezTo>
                  <a:cubicBezTo>
                    <a:pt x="188" y="119"/>
                    <a:pt x="188" y="119"/>
                    <a:pt x="188" y="119"/>
                  </a:cubicBezTo>
                  <a:cubicBezTo>
                    <a:pt x="188" y="120"/>
                    <a:pt x="188" y="120"/>
                    <a:pt x="188" y="120"/>
                  </a:cubicBezTo>
                  <a:cubicBezTo>
                    <a:pt x="188" y="120"/>
                    <a:pt x="188" y="120"/>
                    <a:pt x="187" y="120"/>
                  </a:cubicBezTo>
                  <a:cubicBezTo>
                    <a:pt x="187" y="120"/>
                    <a:pt x="187" y="119"/>
                    <a:pt x="187" y="119"/>
                  </a:cubicBezTo>
                  <a:cubicBezTo>
                    <a:pt x="187" y="119"/>
                    <a:pt x="186" y="119"/>
                    <a:pt x="186" y="119"/>
                  </a:cubicBezTo>
                  <a:cubicBezTo>
                    <a:pt x="186" y="119"/>
                    <a:pt x="185" y="119"/>
                    <a:pt x="185" y="119"/>
                  </a:cubicBezTo>
                  <a:cubicBezTo>
                    <a:pt x="184" y="119"/>
                    <a:pt x="183" y="120"/>
                    <a:pt x="183" y="121"/>
                  </a:cubicBezTo>
                  <a:cubicBezTo>
                    <a:pt x="183" y="121"/>
                    <a:pt x="183" y="122"/>
                    <a:pt x="184" y="123"/>
                  </a:cubicBezTo>
                  <a:cubicBezTo>
                    <a:pt x="184" y="124"/>
                    <a:pt x="185" y="125"/>
                    <a:pt x="186" y="125"/>
                  </a:cubicBezTo>
                  <a:cubicBezTo>
                    <a:pt x="186" y="126"/>
                    <a:pt x="187" y="126"/>
                    <a:pt x="188" y="126"/>
                  </a:cubicBezTo>
                  <a:cubicBezTo>
                    <a:pt x="189" y="125"/>
                    <a:pt x="190" y="124"/>
                    <a:pt x="190" y="122"/>
                  </a:cubicBezTo>
                  <a:cubicBezTo>
                    <a:pt x="190" y="122"/>
                    <a:pt x="190" y="122"/>
                    <a:pt x="190" y="122"/>
                  </a:cubicBezTo>
                  <a:close/>
                  <a:moveTo>
                    <a:pt x="202" y="120"/>
                  </a:moveTo>
                  <a:cubicBezTo>
                    <a:pt x="198" y="122"/>
                    <a:pt x="198" y="122"/>
                    <a:pt x="198" y="122"/>
                  </a:cubicBezTo>
                  <a:cubicBezTo>
                    <a:pt x="198" y="121"/>
                    <a:pt x="198" y="121"/>
                    <a:pt x="198" y="121"/>
                  </a:cubicBezTo>
                  <a:cubicBezTo>
                    <a:pt x="199" y="121"/>
                    <a:pt x="199" y="121"/>
                    <a:pt x="198" y="120"/>
                  </a:cubicBezTo>
                  <a:cubicBezTo>
                    <a:pt x="196" y="115"/>
                    <a:pt x="196" y="115"/>
                    <a:pt x="196" y="115"/>
                  </a:cubicBezTo>
                  <a:cubicBezTo>
                    <a:pt x="195" y="114"/>
                    <a:pt x="195" y="114"/>
                    <a:pt x="194" y="115"/>
                  </a:cubicBezTo>
                  <a:cubicBezTo>
                    <a:pt x="193" y="115"/>
                    <a:pt x="192" y="116"/>
                    <a:pt x="192" y="117"/>
                  </a:cubicBezTo>
                  <a:cubicBezTo>
                    <a:pt x="194" y="121"/>
                    <a:pt x="194" y="121"/>
                    <a:pt x="194" y="121"/>
                  </a:cubicBezTo>
                  <a:cubicBezTo>
                    <a:pt x="195" y="122"/>
                    <a:pt x="196" y="122"/>
                    <a:pt x="196" y="122"/>
                  </a:cubicBezTo>
                  <a:cubicBezTo>
                    <a:pt x="196" y="122"/>
                    <a:pt x="196" y="122"/>
                    <a:pt x="196" y="122"/>
                  </a:cubicBezTo>
                  <a:cubicBezTo>
                    <a:pt x="192" y="124"/>
                    <a:pt x="192" y="124"/>
                    <a:pt x="192" y="124"/>
                  </a:cubicBezTo>
                  <a:cubicBezTo>
                    <a:pt x="192" y="124"/>
                    <a:pt x="192" y="124"/>
                    <a:pt x="192" y="124"/>
                  </a:cubicBezTo>
                  <a:cubicBezTo>
                    <a:pt x="193" y="123"/>
                    <a:pt x="193" y="123"/>
                    <a:pt x="192" y="122"/>
                  </a:cubicBezTo>
                  <a:cubicBezTo>
                    <a:pt x="188" y="113"/>
                    <a:pt x="188" y="113"/>
                    <a:pt x="188" y="113"/>
                  </a:cubicBezTo>
                  <a:cubicBezTo>
                    <a:pt x="187" y="113"/>
                    <a:pt x="187" y="113"/>
                    <a:pt x="187" y="113"/>
                  </a:cubicBezTo>
                  <a:cubicBezTo>
                    <a:pt x="187" y="113"/>
                    <a:pt x="186" y="113"/>
                    <a:pt x="186" y="113"/>
                  </a:cubicBezTo>
                  <a:cubicBezTo>
                    <a:pt x="186" y="113"/>
                    <a:pt x="186" y="113"/>
                    <a:pt x="186" y="113"/>
                  </a:cubicBezTo>
                  <a:cubicBezTo>
                    <a:pt x="186" y="112"/>
                    <a:pt x="187" y="111"/>
                    <a:pt x="188" y="110"/>
                  </a:cubicBezTo>
                  <a:cubicBezTo>
                    <a:pt x="191" y="116"/>
                    <a:pt x="191" y="116"/>
                    <a:pt x="191" y="116"/>
                  </a:cubicBezTo>
                  <a:cubicBezTo>
                    <a:pt x="192" y="114"/>
                    <a:pt x="192" y="113"/>
                    <a:pt x="193" y="113"/>
                  </a:cubicBezTo>
                  <a:cubicBezTo>
                    <a:pt x="195" y="112"/>
                    <a:pt x="196" y="113"/>
                    <a:pt x="197" y="115"/>
                  </a:cubicBezTo>
                  <a:cubicBezTo>
                    <a:pt x="199" y="119"/>
                    <a:pt x="199" y="119"/>
                    <a:pt x="199" y="119"/>
                  </a:cubicBezTo>
                  <a:cubicBezTo>
                    <a:pt x="200" y="120"/>
                    <a:pt x="201" y="120"/>
                    <a:pt x="202" y="120"/>
                  </a:cubicBezTo>
                  <a:cubicBezTo>
                    <a:pt x="202" y="120"/>
                    <a:pt x="202" y="120"/>
                    <a:pt x="202" y="120"/>
                  </a:cubicBezTo>
                  <a:close/>
                  <a:moveTo>
                    <a:pt x="212" y="114"/>
                  </a:moveTo>
                  <a:cubicBezTo>
                    <a:pt x="208" y="116"/>
                    <a:pt x="208" y="116"/>
                    <a:pt x="208" y="116"/>
                  </a:cubicBezTo>
                  <a:cubicBezTo>
                    <a:pt x="208" y="116"/>
                    <a:pt x="208" y="116"/>
                    <a:pt x="208" y="116"/>
                  </a:cubicBezTo>
                  <a:cubicBezTo>
                    <a:pt x="209" y="115"/>
                    <a:pt x="209" y="115"/>
                    <a:pt x="209" y="114"/>
                  </a:cubicBezTo>
                  <a:cubicBezTo>
                    <a:pt x="206" y="110"/>
                    <a:pt x="206" y="110"/>
                    <a:pt x="206" y="110"/>
                  </a:cubicBezTo>
                  <a:cubicBezTo>
                    <a:pt x="206" y="109"/>
                    <a:pt x="206" y="109"/>
                    <a:pt x="206" y="109"/>
                  </a:cubicBezTo>
                  <a:cubicBezTo>
                    <a:pt x="205" y="109"/>
                    <a:pt x="205" y="109"/>
                    <a:pt x="204" y="109"/>
                  </a:cubicBezTo>
                  <a:cubicBezTo>
                    <a:pt x="203" y="110"/>
                    <a:pt x="202" y="111"/>
                    <a:pt x="202" y="111"/>
                  </a:cubicBezTo>
                  <a:cubicBezTo>
                    <a:pt x="205" y="116"/>
                    <a:pt x="205" y="116"/>
                    <a:pt x="205" y="116"/>
                  </a:cubicBezTo>
                  <a:cubicBezTo>
                    <a:pt x="206" y="117"/>
                    <a:pt x="206" y="117"/>
                    <a:pt x="207" y="117"/>
                  </a:cubicBezTo>
                  <a:cubicBezTo>
                    <a:pt x="207" y="117"/>
                    <a:pt x="207" y="117"/>
                    <a:pt x="207" y="117"/>
                  </a:cubicBezTo>
                  <a:cubicBezTo>
                    <a:pt x="203" y="119"/>
                    <a:pt x="203" y="119"/>
                    <a:pt x="203" y="119"/>
                  </a:cubicBezTo>
                  <a:cubicBezTo>
                    <a:pt x="203" y="119"/>
                    <a:pt x="203" y="119"/>
                    <a:pt x="203" y="119"/>
                  </a:cubicBezTo>
                  <a:cubicBezTo>
                    <a:pt x="204" y="119"/>
                    <a:pt x="204" y="118"/>
                    <a:pt x="204" y="117"/>
                  </a:cubicBezTo>
                  <a:cubicBezTo>
                    <a:pt x="201" y="113"/>
                    <a:pt x="201" y="113"/>
                    <a:pt x="201" y="113"/>
                  </a:cubicBezTo>
                  <a:cubicBezTo>
                    <a:pt x="200" y="112"/>
                    <a:pt x="200" y="112"/>
                    <a:pt x="200" y="112"/>
                  </a:cubicBezTo>
                  <a:cubicBezTo>
                    <a:pt x="200" y="112"/>
                    <a:pt x="200" y="112"/>
                    <a:pt x="199" y="113"/>
                  </a:cubicBezTo>
                  <a:cubicBezTo>
                    <a:pt x="199" y="112"/>
                    <a:pt x="199" y="112"/>
                    <a:pt x="199" y="112"/>
                  </a:cubicBezTo>
                  <a:cubicBezTo>
                    <a:pt x="201" y="110"/>
                    <a:pt x="201" y="110"/>
                    <a:pt x="201" y="110"/>
                  </a:cubicBezTo>
                  <a:cubicBezTo>
                    <a:pt x="202" y="111"/>
                    <a:pt x="202" y="111"/>
                    <a:pt x="202" y="111"/>
                  </a:cubicBezTo>
                  <a:cubicBezTo>
                    <a:pt x="202" y="110"/>
                    <a:pt x="203" y="109"/>
                    <a:pt x="204" y="108"/>
                  </a:cubicBezTo>
                  <a:cubicBezTo>
                    <a:pt x="205" y="107"/>
                    <a:pt x="206" y="108"/>
                    <a:pt x="208" y="110"/>
                  </a:cubicBezTo>
                  <a:cubicBezTo>
                    <a:pt x="210" y="114"/>
                    <a:pt x="210" y="114"/>
                    <a:pt x="210" y="114"/>
                  </a:cubicBezTo>
                  <a:cubicBezTo>
                    <a:pt x="210" y="114"/>
                    <a:pt x="211" y="115"/>
                    <a:pt x="212" y="114"/>
                  </a:cubicBezTo>
                  <a:cubicBezTo>
                    <a:pt x="212" y="114"/>
                    <a:pt x="212" y="114"/>
                    <a:pt x="212" y="114"/>
                  </a:cubicBezTo>
                  <a:close/>
                  <a:moveTo>
                    <a:pt x="218" y="104"/>
                  </a:moveTo>
                  <a:cubicBezTo>
                    <a:pt x="219" y="105"/>
                    <a:pt x="219" y="107"/>
                    <a:pt x="219" y="108"/>
                  </a:cubicBezTo>
                  <a:cubicBezTo>
                    <a:pt x="219" y="109"/>
                    <a:pt x="218" y="110"/>
                    <a:pt x="217" y="111"/>
                  </a:cubicBezTo>
                  <a:cubicBezTo>
                    <a:pt x="216" y="112"/>
                    <a:pt x="215" y="112"/>
                    <a:pt x="214" y="112"/>
                  </a:cubicBezTo>
                  <a:cubicBezTo>
                    <a:pt x="212" y="111"/>
                    <a:pt x="211" y="111"/>
                    <a:pt x="210" y="110"/>
                  </a:cubicBezTo>
                  <a:cubicBezTo>
                    <a:pt x="210" y="109"/>
                    <a:pt x="209" y="107"/>
                    <a:pt x="209" y="106"/>
                  </a:cubicBezTo>
                  <a:cubicBezTo>
                    <a:pt x="209" y="105"/>
                    <a:pt x="210" y="104"/>
                    <a:pt x="211" y="103"/>
                  </a:cubicBezTo>
                  <a:cubicBezTo>
                    <a:pt x="212" y="102"/>
                    <a:pt x="214" y="102"/>
                    <a:pt x="215" y="102"/>
                  </a:cubicBezTo>
                  <a:cubicBezTo>
                    <a:pt x="216" y="102"/>
                    <a:pt x="217" y="103"/>
                    <a:pt x="218" y="104"/>
                  </a:cubicBezTo>
                  <a:close/>
                  <a:moveTo>
                    <a:pt x="217" y="106"/>
                  </a:moveTo>
                  <a:cubicBezTo>
                    <a:pt x="216" y="105"/>
                    <a:pt x="215" y="104"/>
                    <a:pt x="214" y="103"/>
                  </a:cubicBezTo>
                  <a:cubicBezTo>
                    <a:pt x="213" y="103"/>
                    <a:pt x="212" y="103"/>
                    <a:pt x="212" y="103"/>
                  </a:cubicBezTo>
                  <a:cubicBezTo>
                    <a:pt x="211" y="104"/>
                    <a:pt x="211" y="105"/>
                    <a:pt x="211" y="105"/>
                  </a:cubicBezTo>
                  <a:cubicBezTo>
                    <a:pt x="211" y="106"/>
                    <a:pt x="211" y="107"/>
                    <a:pt x="212" y="108"/>
                  </a:cubicBezTo>
                  <a:cubicBezTo>
                    <a:pt x="212" y="109"/>
                    <a:pt x="213" y="110"/>
                    <a:pt x="214" y="110"/>
                  </a:cubicBezTo>
                  <a:cubicBezTo>
                    <a:pt x="215" y="111"/>
                    <a:pt x="216" y="111"/>
                    <a:pt x="217" y="110"/>
                  </a:cubicBezTo>
                  <a:cubicBezTo>
                    <a:pt x="218" y="110"/>
                    <a:pt x="218" y="109"/>
                    <a:pt x="218" y="108"/>
                  </a:cubicBezTo>
                  <a:cubicBezTo>
                    <a:pt x="218" y="107"/>
                    <a:pt x="217" y="107"/>
                    <a:pt x="217" y="106"/>
                  </a:cubicBezTo>
                  <a:close/>
                  <a:moveTo>
                    <a:pt x="226" y="103"/>
                  </a:moveTo>
                  <a:cubicBezTo>
                    <a:pt x="222" y="107"/>
                    <a:pt x="222" y="107"/>
                    <a:pt x="222" y="107"/>
                  </a:cubicBezTo>
                  <a:cubicBezTo>
                    <a:pt x="222" y="106"/>
                    <a:pt x="222" y="106"/>
                    <a:pt x="222" y="106"/>
                  </a:cubicBezTo>
                  <a:cubicBezTo>
                    <a:pt x="223" y="105"/>
                    <a:pt x="223" y="105"/>
                    <a:pt x="223" y="104"/>
                  </a:cubicBezTo>
                  <a:cubicBezTo>
                    <a:pt x="216" y="97"/>
                    <a:pt x="216" y="97"/>
                    <a:pt x="216" y="97"/>
                  </a:cubicBezTo>
                  <a:cubicBezTo>
                    <a:pt x="216" y="96"/>
                    <a:pt x="216" y="96"/>
                    <a:pt x="215" y="96"/>
                  </a:cubicBezTo>
                  <a:cubicBezTo>
                    <a:pt x="215" y="96"/>
                    <a:pt x="215" y="96"/>
                    <a:pt x="214" y="97"/>
                  </a:cubicBezTo>
                  <a:cubicBezTo>
                    <a:pt x="214" y="97"/>
                    <a:pt x="214" y="97"/>
                    <a:pt x="214" y="97"/>
                  </a:cubicBezTo>
                  <a:cubicBezTo>
                    <a:pt x="214" y="97"/>
                    <a:pt x="214" y="97"/>
                    <a:pt x="214" y="97"/>
                  </a:cubicBezTo>
                  <a:cubicBezTo>
                    <a:pt x="214" y="96"/>
                    <a:pt x="215" y="95"/>
                    <a:pt x="216" y="94"/>
                  </a:cubicBezTo>
                  <a:cubicBezTo>
                    <a:pt x="224" y="103"/>
                    <a:pt x="224" y="103"/>
                    <a:pt x="224" y="103"/>
                  </a:cubicBezTo>
                  <a:cubicBezTo>
                    <a:pt x="224" y="104"/>
                    <a:pt x="225" y="104"/>
                    <a:pt x="226" y="103"/>
                  </a:cubicBezTo>
                  <a:cubicBezTo>
                    <a:pt x="226" y="103"/>
                    <a:pt x="226" y="103"/>
                    <a:pt x="226" y="103"/>
                  </a:cubicBezTo>
                  <a:close/>
                  <a:moveTo>
                    <a:pt x="231" y="93"/>
                  </a:moveTo>
                  <a:cubicBezTo>
                    <a:pt x="232" y="94"/>
                    <a:pt x="232" y="95"/>
                    <a:pt x="232" y="96"/>
                  </a:cubicBezTo>
                  <a:cubicBezTo>
                    <a:pt x="232" y="97"/>
                    <a:pt x="232" y="99"/>
                    <a:pt x="230" y="99"/>
                  </a:cubicBezTo>
                  <a:cubicBezTo>
                    <a:pt x="230" y="100"/>
                    <a:pt x="228" y="101"/>
                    <a:pt x="227" y="101"/>
                  </a:cubicBezTo>
                  <a:cubicBezTo>
                    <a:pt x="226" y="101"/>
                    <a:pt x="225" y="100"/>
                    <a:pt x="224" y="99"/>
                  </a:cubicBezTo>
                  <a:cubicBezTo>
                    <a:pt x="223" y="98"/>
                    <a:pt x="222" y="97"/>
                    <a:pt x="222" y="96"/>
                  </a:cubicBezTo>
                  <a:cubicBezTo>
                    <a:pt x="222" y="95"/>
                    <a:pt x="223" y="93"/>
                    <a:pt x="224" y="93"/>
                  </a:cubicBezTo>
                  <a:cubicBezTo>
                    <a:pt x="225" y="92"/>
                    <a:pt x="226" y="91"/>
                    <a:pt x="227" y="91"/>
                  </a:cubicBezTo>
                  <a:cubicBezTo>
                    <a:pt x="229" y="91"/>
                    <a:pt x="230" y="91"/>
                    <a:pt x="231" y="93"/>
                  </a:cubicBezTo>
                  <a:close/>
                  <a:moveTo>
                    <a:pt x="230" y="95"/>
                  </a:moveTo>
                  <a:cubicBezTo>
                    <a:pt x="229" y="94"/>
                    <a:pt x="228" y="93"/>
                    <a:pt x="227" y="93"/>
                  </a:cubicBezTo>
                  <a:cubicBezTo>
                    <a:pt x="226" y="92"/>
                    <a:pt x="225" y="92"/>
                    <a:pt x="224" y="93"/>
                  </a:cubicBezTo>
                  <a:cubicBezTo>
                    <a:pt x="224" y="93"/>
                    <a:pt x="224" y="94"/>
                    <a:pt x="224" y="95"/>
                  </a:cubicBezTo>
                  <a:cubicBezTo>
                    <a:pt x="224" y="96"/>
                    <a:pt x="224" y="96"/>
                    <a:pt x="225" y="97"/>
                  </a:cubicBezTo>
                  <a:cubicBezTo>
                    <a:pt x="226" y="98"/>
                    <a:pt x="227" y="99"/>
                    <a:pt x="228" y="99"/>
                  </a:cubicBezTo>
                  <a:cubicBezTo>
                    <a:pt x="229" y="99"/>
                    <a:pt x="230" y="99"/>
                    <a:pt x="231" y="99"/>
                  </a:cubicBezTo>
                  <a:cubicBezTo>
                    <a:pt x="232" y="98"/>
                    <a:pt x="232" y="97"/>
                    <a:pt x="231" y="97"/>
                  </a:cubicBezTo>
                  <a:cubicBezTo>
                    <a:pt x="231" y="96"/>
                    <a:pt x="231" y="95"/>
                    <a:pt x="230" y="95"/>
                  </a:cubicBezTo>
                  <a:close/>
                  <a:moveTo>
                    <a:pt x="236" y="82"/>
                  </a:moveTo>
                  <a:cubicBezTo>
                    <a:pt x="234" y="83"/>
                    <a:pt x="234" y="83"/>
                    <a:pt x="234" y="83"/>
                  </a:cubicBezTo>
                  <a:cubicBezTo>
                    <a:pt x="235" y="83"/>
                    <a:pt x="236" y="84"/>
                    <a:pt x="236" y="84"/>
                  </a:cubicBezTo>
                  <a:cubicBezTo>
                    <a:pt x="237" y="85"/>
                    <a:pt x="237" y="85"/>
                    <a:pt x="237" y="87"/>
                  </a:cubicBezTo>
                  <a:cubicBezTo>
                    <a:pt x="237" y="87"/>
                    <a:pt x="237" y="88"/>
                    <a:pt x="236" y="89"/>
                  </a:cubicBezTo>
                  <a:cubicBezTo>
                    <a:pt x="236" y="89"/>
                    <a:pt x="236" y="89"/>
                    <a:pt x="236" y="90"/>
                  </a:cubicBezTo>
                  <a:cubicBezTo>
                    <a:pt x="236" y="91"/>
                    <a:pt x="236" y="91"/>
                    <a:pt x="236" y="91"/>
                  </a:cubicBezTo>
                  <a:cubicBezTo>
                    <a:pt x="236" y="92"/>
                    <a:pt x="237" y="91"/>
                    <a:pt x="238" y="90"/>
                  </a:cubicBezTo>
                  <a:cubicBezTo>
                    <a:pt x="239" y="89"/>
                    <a:pt x="240" y="88"/>
                    <a:pt x="240" y="87"/>
                  </a:cubicBezTo>
                  <a:cubicBezTo>
                    <a:pt x="241" y="87"/>
                    <a:pt x="242" y="87"/>
                    <a:pt x="242" y="88"/>
                  </a:cubicBezTo>
                  <a:cubicBezTo>
                    <a:pt x="243" y="88"/>
                    <a:pt x="243" y="89"/>
                    <a:pt x="243" y="91"/>
                  </a:cubicBezTo>
                  <a:cubicBezTo>
                    <a:pt x="243" y="92"/>
                    <a:pt x="242" y="93"/>
                    <a:pt x="242" y="94"/>
                  </a:cubicBezTo>
                  <a:cubicBezTo>
                    <a:pt x="241" y="95"/>
                    <a:pt x="240" y="95"/>
                    <a:pt x="239" y="96"/>
                  </a:cubicBezTo>
                  <a:cubicBezTo>
                    <a:pt x="238" y="96"/>
                    <a:pt x="238" y="96"/>
                    <a:pt x="238" y="95"/>
                  </a:cubicBezTo>
                  <a:cubicBezTo>
                    <a:pt x="237" y="95"/>
                    <a:pt x="237" y="95"/>
                    <a:pt x="237" y="94"/>
                  </a:cubicBezTo>
                  <a:cubicBezTo>
                    <a:pt x="237" y="94"/>
                    <a:pt x="237" y="93"/>
                    <a:pt x="237" y="93"/>
                  </a:cubicBezTo>
                  <a:cubicBezTo>
                    <a:pt x="237" y="93"/>
                    <a:pt x="237" y="93"/>
                    <a:pt x="236" y="93"/>
                  </a:cubicBezTo>
                  <a:cubicBezTo>
                    <a:pt x="236" y="93"/>
                    <a:pt x="236" y="93"/>
                    <a:pt x="236" y="93"/>
                  </a:cubicBezTo>
                  <a:cubicBezTo>
                    <a:pt x="235" y="93"/>
                    <a:pt x="235" y="92"/>
                    <a:pt x="235" y="92"/>
                  </a:cubicBezTo>
                  <a:cubicBezTo>
                    <a:pt x="235" y="91"/>
                    <a:pt x="235" y="91"/>
                    <a:pt x="235" y="90"/>
                  </a:cubicBezTo>
                  <a:cubicBezTo>
                    <a:pt x="234" y="91"/>
                    <a:pt x="233" y="91"/>
                    <a:pt x="232" y="90"/>
                  </a:cubicBezTo>
                  <a:cubicBezTo>
                    <a:pt x="231" y="89"/>
                    <a:pt x="230" y="89"/>
                    <a:pt x="230" y="87"/>
                  </a:cubicBezTo>
                  <a:cubicBezTo>
                    <a:pt x="230" y="87"/>
                    <a:pt x="231" y="85"/>
                    <a:pt x="232" y="85"/>
                  </a:cubicBezTo>
                  <a:cubicBezTo>
                    <a:pt x="232" y="84"/>
                    <a:pt x="232" y="84"/>
                    <a:pt x="233" y="83"/>
                  </a:cubicBezTo>
                  <a:cubicBezTo>
                    <a:pt x="234" y="83"/>
                    <a:pt x="234" y="83"/>
                    <a:pt x="234" y="83"/>
                  </a:cubicBezTo>
                  <a:cubicBezTo>
                    <a:pt x="235" y="81"/>
                    <a:pt x="235" y="81"/>
                    <a:pt x="235" y="81"/>
                  </a:cubicBezTo>
                  <a:cubicBezTo>
                    <a:pt x="236" y="82"/>
                    <a:pt x="236" y="82"/>
                    <a:pt x="236" y="82"/>
                  </a:cubicBezTo>
                  <a:close/>
                  <a:moveTo>
                    <a:pt x="236" y="86"/>
                  </a:moveTo>
                  <a:cubicBezTo>
                    <a:pt x="235" y="86"/>
                    <a:pt x="234" y="85"/>
                    <a:pt x="234" y="85"/>
                  </a:cubicBezTo>
                  <a:cubicBezTo>
                    <a:pt x="233" y="85"/>
                    <a:pt x="232" y="85"/>
                    <a:pt x="232" y="85"/>
                  </a:cubicBezTo>
                  <a:cubicBezTo>
                    <a:pt x="231" y="86"/>
                    <a:pt x="231" y="86"/>
                    <a:pt x="231" y="87"/>
                  </a:cubicBezTo>
                  <a:cubicBezTo>
                    <a:pt x="231" y="87"/>
                    <a:pt x="232" y="87"/>
                    <a:pt x="232" y="88"/>
                  </a:cubicBezTo>
                  <a:cubicBezTo>
                    <a:pt x="233" y="88"/>
                    <a:pt x="233" y="89"/>
                    <a:pt x="234" y="89"/>
                  </a:cubicBezTo>
                  <a:cubicBezTo>
                    <a:pt x="235" y="89"/>
                    <a:pt x="235" y="89"/>
                    <a:pt x="236" y="89"/>
                  </a:cubicBezTo>
                  <a:cubicBezTo>
                    <a:pt x="237" y="88"/>
                    <a:pt x="236" y="87"/>
                    <a:pt x="236" y="86"/>
                  </a:cubicBezTo>
                  <a:close/>
                  <a:moveTo>
                    <a:pt x="242" y="89"/>
                  </a:moveTo>
                  <a:cubicBezTo>
                    <a:pt x="242" y="89"/>
                    <a:pt x="241" y="89"/>
                    <a:pt x="240" y="89"/>
                  </a:cubicBezTo>
                  <a:cubicBezTo>
                    <a:pt x="240" y="90"/>
                    <a:pt x="240" y="90"/>
                    <a:pt x="239" y="91"/>
                  </a:cubicBezTo>
                  <a:cubicBezTo>
                    <a:pt x="238" y="92"/>
                    <a:pt x="238" y="92"/>
                    <a:pt x="237" y="93"/>
                  </a:cubicBezTo>
                  <a:cubicBezTo>
                    <a:pt x="237" y="93"/>
                    <a:pt x="238" y="94"/>
                    <a:pt x="238" y="95"/>
                  </a:cubicBezTo>
                  <a:cubicBezTo>
                    <a:pt x="239" y="95"/>
                    <a:pt x="240" y="95"/>
                    <a:pt x="241" y="93"/>
                  </a:cubicBezTo>
                  <a:cubicBezTo>
                    <a:pt x="242" y="93"/>
                    <a:pt x="242" y="91"/>
                    <a:pt x="243" y="91"/>
                  </a:cubicBezTo>
                  <a:cubicBezTo>
                    <a:pt x="243" y="90"/>
                    <a:pt x="242" y="89"/>
                    <a:pt x="242" y="89"/>
                  </a:cubicBezTo>
                  <a:close/>
                  <a:moveTo>
                    <a:pt x="242" y="73"/>
                  </a:moveTo>
                  <a:cubicBezTo>
                    <a:pt x="242" y="73"/>
                    <a:pt x="242" y="73"/>
                    <a:pt x="242" y="74"/>
                  </a:cubicBezTo>
                  <a:cubicBezTo>
                    <a:pt x="242" y="74"/>
                    <a:pt x="242" y="74"/>
                    <a:pt x="242" y="75"/>
                  </a:cubicBezTo>
                  <a:cubicBezTo>
                    <a:pt x="247" y="83"/>
                    <a:pt x="247" y="83"/>
                    <a:pt x="247" y="83"/>
                  </a:cubicBezTo>
                  <a:cubicBezTo>
                    <a:pt x="248" y="85"/>
                    <a:pt x="248" y="86"/>
                    <a:pt x="247" y="87"/>
                  </a:cubicBezTo>
                  <a:cubicBezTo>
                    <a:pt x="246" y="88"/>
                    <a:pt x="246" y="88"/>
                    <a:pt x="245" y="87"/>
                  </a:cubicBezTo>
                  <a:cubicBezTo>
                    <a:pt x="245" y="87"/>
                    <a:pt x="245" y="87"/>
                    <a:pt x="245" y="87"/>
                  </a:cubicBezTo>
                  <a:cubicBezTo>
                    <a:pt x="245" y="86"/>
                    <a:pt x="245" y="86"/>
                    <a:pt x="245" y="86"/>
                  </a:cubicBezTo>
                  <a:cubicBezTo>
                    <a:pt x="245" y="86"/>
                    <a:pt x="246" y="85"/>
                    <a:pt x="246" y="85"/>
                  </a:cubicBezTo>
                  <a:cubicBezTo>
                    <a:pt x="246" y="85"/>
                    <a:pt x="246" y="85"/>
                    <a:pt x="246" y="85"/>
                  </a:cubicBezTo>
                  <a:cubicBezTo>
                    <a:pt x="247" y="85"/>
                    <a:pt x="246" y="83"/>
                    <a:pt x="245" y="81"/>
                  </a:cubicBezTo>
                  <a:cubicBezTo>
                    <a:pt x="238" y="80"/>
                    <a:pt x="238" y="80"/>
                    <a:pt x="238" y="80"/>
                  </a:cubicBezTo>
                  <a:cubicBezTo>
                    <a:pt x="237" y="80"/>
                    <a:pt x="237" y="80"/>
                    <a:pt x="236" y="80"/>
                  </a:cubicBezTo>
                  <a:cubicBezTo>
                    <a:pt x="236" y="80"/>
                    <a:pt x="236" y="80"/>
                    <a:pt x="236" y="80"/>
                  </a:cubicBezTo>
                  <a:cubicBezTo>
                    <a:pt x="235" y="80"/>
                    <a:pt x="235" y="80"/>
                    <a:pt x="235" y="80"/>
                  </a:cubicBezTo>
                  <a:cubicBezTo>
                    <a:pt x="238" y="77"/>
                    <a:pt x="238" y="77"/>
                    <a:pt x="238" y="77"/>
                  </a:cubicBezTo>
                  <a:cubicBezTo>
                    <a:pt x="238" y="77"/>
                    <a:pt x="238" y="77"/>
                    <a:pt x="238" y="77"/>
                  </a:cubicBezTo>
                  <a:cubicBezTo>
                    <a:pt x="238" y="78"/>
                    <a:pt x="238" y="78"/>
                    <a:pt x="238" y="78"/>
                  </a:cubicBezTo>
                  <a:cubicBezTo>
                    <a:pt x="238" y="78"/>
                    <a:pt x="238" y="79"/>
                    <a:pt x="239" y="79"/>
                  </a:cubicBezTo>
                  <a:cubicBezTo>
                    <a:pt x="244" y="80"/>
                    <a:pt x="244" y="80"/>
                    <a:pt x="244" y="80"/>
                  </a:cubicBezTo>
                  <a:cubicBezTo>
                    <a:pt x="242" y="75"/>
                    <a:pt x="242" y="75"/>
                    <a:pt x="242" y="75"/>
                  </a:cubicBezTo>
                  <a:cubicBezTo>
                    <a:pt x="241" y="75"/>
                    <a:pt x="241" y="75"/>
                    <a:pt x="241" y="75"/>
                  </a:cubicBezTo>
                  <a:cubicBezTo>
                    <a:pt x="241" y="75"/>
                    <a:pt x="241" y="75"/>
                    <a:pt x="241" y="75"/>
                  </a:cubicBezTo>
                  <a:cubicBezTo>
                    <a:pt x="240" y="75"/>
                    <a:pt x="240" y="75"/>
                    <a:pt x="240" y="75"/>
                  </a:cubicBezTo>
                  <a:cubicBezTo>
                    <a:pt x="240" y="75"/>
                    <a:pt x="240" y="75"/>
                    <a:pt x="240" y="75"/>
                  </a:cubicBezTo>
                  <a:cubicBezTo>
                    <a:pt x="242" y="73"/>
                    <a:pt x="242" y="73"/>
                    <a:pt x="242" y="73"/>
                  </a:cubicBezTo>
                  <a:cubicBezTo>
                    <a:pt x="242" y="73"/>
                    <a:pt x="242" y="73"/>
                    <a:pt x="242" y="73"/>
                  </a:cubicBezTo>
                  <a:close/>
                  <a:moveTo>
                    <a:pt x="253" y="63"/>
                  </a:moveTo>
                  <a:cubicBezTo>
                    <a:pt x="254" y="64"/>
                    <a:pt x="255" y="65"/>
                    <a:pt x="255" y="66"/>
                  </a:cubicBezTo>
                  <a:cubicBezTo>
                    <a:pt x="256" y="67"/>
                    <a:pt x="256" y="68"/>
                    <a:pt x="255" y="69"/>
                  </a:cubicBezTo>
                  <a:cubicBezTo>
                    <a:pt x="254" y="71"/>
                    <a:pt x="253" y="71"/>
                    <a:pt x="252" y="71"/>
                  </a:cubicBezTo>
                  <a:cubicBezTo>
                    <a:pt x="251" y="72"/>
                    <a:pt x="250" y="71"/>
                    <a:pt x="248" y="71"/>
                  </a:cubicBezTo>
                  <a:cubicBezTo>
                    <a:pt x="247" y="70"/>
                    <a:pt x="246" y="69"/>
                    <a:pt x="246" y="68"/>
                  </a:cubicBezTo>
                  <a:cubicBezTo>
                    <a:pt x="246" y="67"/>
                    <a:pt x="246" y="66"/>
                    <a:pt x="246" y="65"/>
                  </a:cubicBezTo>
                  <a:cubicBezTo>
                    <a:pt x="247" y="63"/>
                    <a:pt x="248" y="63"/>
                    <a:pt x="249" y="62"/>
                  </a:cubicBezTo>
                  <a:cubicBezTo>
                    <a:pt x="250" y="62"/>
                    <a:pt x="252" y="62"/>
                    <a:pt x="253" y="63"/>
                  </a:cubicBezTo>
                  <a:close/>
                  <a:moveTo>
                    <a:pt x="252" y="65"/>
                  </a:moveTo>
                  <a:cubicBezTo>
                    <a:pt x="251" y="64"/>
                    <a:pt x="250" y="64"/>
                    <a:pt x="249" y="64"/>
                  </a:cubicBezTo>
                  <a:cubicBezTo>
                    <a:pt x="248" y="64"/>
                    <a:pt x="247" y="64"/>
                    <a:pt x="247" y="65"/>
                  </a:cubicBezTo>
                  <a:cubicBezTo>
                    <a:pt x="246" y="66"/>
                    <a:pt x="246" y="66"/>
                    <a:pt x="247" y="67"/>
                  </a:cubicBezTo>
                  <a:cubicBezTo>
                    <a:pt x="247" y="68"/>
                    <a:pt x="248" y="68"/>
                    <a:pt x="249" y="69"/>
                  </a:cubicBezTo>
                  <a:cubicBezTo>
                    <a:pt x="250" y="69"/>
                    <a:pt x="251" y="69"/>
                    <a:pt x="252" y="70"/>
                  </a:cubicBezTo>
                  <a:cubicBezTo>
                    <a:pt x="253" y="70"/>
                    <a:pt x="254" y="69"/>
                    <a:pt x="254" y="69"/>
                  </a:cubicBezTo>
                  <a:cubicBezTo>
                    <a:pt x="255" y="68"/>
                    <a:pt x="255" y="67"/>
                    <a:pt x="254" y="66"/>
                  </a:cubicBezTo>
                  <a:cubicBezTo>
                    <a:pt x="254" y="66"/>
                    <a:pt x="253" y="65"/>
                    <a:pt x="252" y="65"/>
                  </a:cubicBezTo>
                  <a:close/>
                  <a:moveTo>
                    <a:pt x="266" y="40"/>
                  </a:moveTo>
                  <a:cubicBezTo>
                    <a:pt x="267" y="42"/>
                    <a:pt x="267" y="44"/>
                    <a:pt x="266" y="46"/>
                  </a:cubicBezTo>
                  <a:cubicBezTo>
                    <a:pt x="265" y="48"/>
                    <a:pt x="264" y="49"/>
                    <a:pt x="262" y="50"/>
                  </a:cubicBezTo>
                  <a:cubicBezTo>
                    <a:pt x="261" y="51"/>
                    <a:pt x="259" y="51"/>
                    <a:pt x="257" y="50"/>
                  </a:cubicBezTo>
                  <a:cubicBezTo>
                    <a:pt x="255" y="49"/>
                    <a:pt x="254" y="48"/>
                    <a:pt x="253" y="47"/>
                  </a:cubicBezTo>
                  <a:cubicBezTo>
                    <a:pt x="252" y="45"/>
                    <a:pt x="252" y="43"/>
                    <a:pt x="253" y="41"/>
                  </a:cubicBezTo>
                  <a:cubicBezTo>
                    <a:pt x="254" y="41"/>
                    <a:pt x="254" y="40"/>
                    <a:pt x="254" y="39"/>
                  </a:cubicBezTo>
                  <a:cubicBezTo>
                    <a:pt x="255" y="39"/>
                    <a:pt x="255" y="38"/>
                    <a:pt x="255" y="38"/>
                  </a:cubicBezTo>
                  <a:cubicBezTo>
                    <a:pt x="255" y="38"/>
                    <a:pt x="255" y="37"/>
                    <a:pt x="255" y="37"/>
                  </a:cubicBezTo>
                  <a:cubicBezTo>
                    <a:pt x="255" y="37"/>
                    <a:pt x="255" y="37"/>
                    <a:pt x="255" y="37"/>
                  </a:cubicBezTo>
                  <a:cubicBezTo>
                    <a:pt x="259" y="38"/>
                    <a:pt x="259" y="38"/>
                    <a:pt x="259" y="38"/>
                  </a:cubicBezTo>
                  <a:cubicBezTo>
                    <a:pt x="259" y="39"/>
                    <a:pt x="259" y="39"/>
                    <a:pt x="259" y="39"/>
                  </a:cubicBezTo>
                  <a:cubicBezTo>
                    <a:pt x="258" y="39"/>
                    <a:pt x="257" y="39"/>
                    <a:pt x="256" y="39"/>
                  </a:cubicBezTo>
                  <a:cubicBezTo>
                    <a:pt x="255" y="39"/>
                    <a:pt x="254" y="40"/>
                    <a:pt x="254" y="41"/>
                  </a:cubicBezTo>
                  <a:cubicBezTo>
                    <a:pt x="254" y="43"/>
                    <a:pt x="254" y="44"/>
                    <a:pt x="254" y="45"/>
                  </a:cubicBezTo>
                  <a:cubicBezTo>
                    <a:pt x="255" y="47"/>
                    <a:pt x="256" y="47"/>
                    <a:pt x="258" y="48"/>
                  </a:cubicBezTo>
                  <a:cubicBezTo>
                    <a:pt x="260" y="49"/>
                    <a:pt x="261" y="49"/>
                    <a:pt x="263" y="49"/>
                  </a:cubicBezTo>
                  <a:cubicBezTo>
                    <a:pt x="264" y="48"/>
                    <a:pt x="265" y="47"/>
                    <a:pt x="266" y="46"/>
                  </a:cubicBezTo>
                  <a:cubicBezTo>
                    <a:pt x="266" y="45"/>
                    <a:pt x="266" y="43"/>
                    <a:pt x="266" y="42"/>
                  </a:cubicBezTo>
                  <a:cubicBezTo>
                    <a:pt x="266" y="42"/>
                    <a:pt x="266" y="41"/>
                    <a:pt x="266" y="40"/>
                  </a:cubicBezTo>
                  <a:cubicBezTo>
                    <a:pt x="266" y="40"/>
                    <a:pt x="266" y="40"/>
                    <a:pt x="266" y="40"/>
                  </a:cubicBezTo>
                  <a:close/>
                  <a:moveTo>
                    <a:pt x="270" y="30"/>
                  </a:moveTo>
                  <a:cubicBezTo>
                    <a:pt x="269" y="34"/>
                    <a:pt x="269" y="34"/>
                    <a:pt x="269" y="34"/>
                  </a:cubicBezTo>
                  <a:cubicBezTo>
                    <a:pt x="269" y="34"/>
                    <a:pt x="269" y="34"/>
                    <a:pt x="269" y="34"/>
                  </a:cubicBezTo>
                  <a:cubicBezTo>
                    <a:pt x="269" y="33"/>
                    <a:pt x="269" y="33"/>
                    <a:pt x="268" y="32"/>
                  </a:cubicBezTo>
                  <a:cubicBezTo>
                    <a:pt x="263" y="31"/>
                    <a:pt x="263" y="31"/>
                    <a:pt x="263" y="31"/>
                  </a:cubicBezTo>
                  <a:cubicBezTo>
                    <a:pt x="262" y="31"/>
                    <a:pt x="261" y="31"/>
                    <a:pt x="261" y="32"/>
                  </a:cubicBezTo>
                  <a:cubicBezTo>
                    <a:pt x="260" y="33"/>
                    <a:pt x="261" y="33"/>
                    <a:pt x="261" y="34"/>
                  </a:cubicBezTo>
                  <a:cubicBezTo>
                    <a:pt x="266" y="36"/>
                    <a:pt x="266" y="36"/>
                    <a:pt x="266" y="36"/>
                  </a:cubicBezTo>
                  <a:cubicBezTo>
                    <a:pt x="267" y="36"/>
                    <a:pt x="268" y="36"/>
                    <a:pt x="268" y="35"/>
                  </a:cubicBezTo>
                  <a:cubicBezTo>
                    <a:pt x="268" y="35"/>
                    <a:pt x="268" y="35"/>
                    <a:pt x="268" y="35"/>
                  </a:cubicBezTo>
                  <a:cubicBezTo>
                    <a:pt x="267" y="39"/>
                    <a:pt x="267" y="39"/>
                    <a:pt x="267" y="39"/>
                  </a:cubicBezTo>
                  <a:cubicBezTo>
                    <a:pt x="267" y="39"/>
                    <a:pt x="267" y="39"/>
                    <a:pt x="267" y="39"/>
                  </a:cubicBezTo>
                  <a:cubicBezTo>
                    <a:pt x="267" y="38"/>
                    <a:pt x="267" y="38"/>
                    <a:pt x="266" y="37"/>
                  </a:cubicBezTo>
                  <a:cubicBezTo>
                    <a:pt x="256" y="35"/>
                    <a:pt x="256" y="35"/>
                    <a:pt x="256" y="35"/>
                  </a:cubicBezTo>
                  <a:cubicBezTo>
                    <a:pt x="256" y="35"/>
                    <a:pt x="255" y="35"/>
                    <a:pt x="255" y="35"/>
                  </a:cubicBezTo>
                  <a:cubicBezTo>
                    <a:pt x="255" y="35"/>
                    <a:pt x="255" y="35"/>
                    <a:pt x="255" y="35"/>
                  </a:cubicBezTo>
                  <a:cubicBezTo>
                    <a:pt x="254" y="35"/>
                    <a:pt x="254" y="35"/>
                    <a:pt x="254" y="35"/>
                  </a:cubicBezTo>
                  <a:cubicBezTo>
                    <a:pt x="254" y="35"/>
                    <a:pt x="254" y="34"/>
                    <a:pt x="254" y="32"/>
                  </a:cubicBezTo>
                  <a:cubicBezTo>
                    <a:pt x="260" y="34"/>
                    <a:pt x="260" y="34"/>
                    <a:pt x="260" y="34"/>
                  </a:cubicBezTo>
                  <a:cubicBezTo>
                    <a:pt x="260" y="33"/>
                    <a:pt x="259" y="31"/>
                    <a:pt x="260" y="31"/>
                  </a:cubicBezTo>
                  <a:cubicBezTo>
                    <a:pt x="260" y="29"/>
                    <a:pt x="261" y="28"/>
                    <a:pt x="263" y="29"/>
                  </a:cubicBezTo>
                  <a:cubicBezTo>
                    <a:pt x="268" y="30"/>
                    <a:pt x="268" y="30"/>
                    <a:pt x="268" y="30"/>
                  </a:cubicBezTo>
                  <a:cubicBezTo>
                    <a:pt x="270" y="31"/>
                    <a:pt x="270" y="31"/>
                    <a:pt x="270" y="30"/>
                  </a:cubicBezTo>
                  <a:cubicBezTo>
                    <a:pt x="270" y="30"/>
                    <a:pt x="270" y="30"/>
                    <a:pt x="270" y="30"/>
                  </a:cubicBezTo>
                  <a:close/>
                  <a:moveTo>
                    <a:pt x="259" y="22"/>
                  </a:moveTo>
                  <a:cubicBezTo>
                    <a:pt x="259" y="22"/>
                    <a:pt x="259" y="22"/>
                    <a:pt x="260" y="23"/>
                  </a:cubicBezTo>
                  <a:cubicBezTo>
                    <a:pt x="260" y="23"/>
                    <a:pt x="260" y="23"/>
                    <a:pt x="260" y="23"/>
                  </a:cubicBezTo>
                  <a:cubicBezTo>
                    <a:pt x="259" y="24"/>
                    <a:pt x="260" y="24"/>
                    <a:pt x="259" y="24"/>
                  </a:cubicBezTo>
                  <a:cubicBezTo>
                    <a:pt x="259" y="24"/>
                    <a:pt x="259" y="25"/>
                    <a:pt x="258" y="24"/>
                  </a:cubicBezTo>
                  <a:cubicBezTo>
                    <a:pt x="258" y="24"/>
                    <a:pt x="258" y="24"/>
                    <a:pt x="258" y="24"/>
                  </a:cubicBezTo>
                  <a:cubicBezTo>
                    <a:pt x="258" y="23"/>
                    <a:pt x="257" y="23"/>
                    <a:pt x="258" y="23"/>
                  </a:cubicBezTo>
                  <a:cubicBezTo>
                    <a:pt x="258" y="23"/>
                    <a:pt x="258" y="23"/>
                    <a:pt x="258" y="22"/>
                  </a:cubicBezTo>
                  <a:cubicBezTo>
                    <a:pt x="258" y="22"/>
                    <a:pt x="258" y="22"/>
                    <a:pt x="259" y="22"/>
                  </a:cubicBezTo>
                  <a:close/>
                  <a:moveTo>
                    <a:pt x="272" y="23"/>
                  </a:moveTo>
                  <a:cubicBezTo>
                    <a:pt x="271" y="28"/>
                    <a:pt x="271" y="28"/>
                    <a:pt x="271" y="28"/>
                  </a:cubicBezTo>
                  <a:cubicBezTo>
                    <a:pt x="270" y="28"/>
                    <a:pt x="270" y="28"/>
                    <a:pt x="270" y="28"/>
                  </a:cubicBezTo>
                  <a:cubicBezTo>
                    <a:pt x="270" y="27"/>
                    <a:pt x="270" y="26"/>
                    <a:pt x="269" y="26"/>
                  </a:cubicBezTo>
                  <a:cubicBezTo>
                    <a:pt x="264" y="25"/>
                    <a:pt x="264" y="25"/>
                    <a:pt x="264" y="25"/>
                  </a:cubicBezTo>
                  <a:cubicBezTo>
                    <a:pt x="263" y="25"/>
                    <a:pt x="262" y="25"/>
                    <a:pt x="262" y="26"/>
                  </a:cubicBezTo>
                  <a:cubicBezTo>
                    <a:pt x="262" y="26"/>
                    <a:pt x="262" y="26"/>
                    <a:pt x="262" y="27"/>
                  </a:cubicBezTo>
                  <a:cubicBezTo>
                    <a:pt x="262" y="27"/>
                    <a:pt x="262" y="27"/>
                    <a:pt x="262" y="27"/>
                  </a:cubicBezTo>
                  <a:cubicBezTo>
                    <a:pt x="262" y="23"/>
                    <a:pt x="262" y="23"/>
                    <a:pt x="262" y="23"/>
                  </a:cubicBezTo>
                  <a:cubicBezTo>
                    <a:pt x="269" y="24"/>
                    <a:pt x="269" y="24"/>
                    <a:pt x="269" y="24"/>
                  </a:cubicBezTo>
                  <a:cubicBezTo>
                    <a:pt x="271" y="25"/>
                    <a:pt x="271" y="24"/>
                    <a:pt x="272" y="23"/>
                  </a:cubicBezTo>
                  <a:cubicBezTo>
                    <a:pt x="272" y="23"/>
                    <a:pt x="272" y="23"/>
                    <a:pt x="272" y="23"/>
                  </a:cubicBezTo>
                  <a:close/>
                  <a:moveTo>
                    <a:pt x="273" y="12"/>
                  </a:moveTo>
                  <a:cubicBezTo>
                    <a:pt x="273" y="16"/>
                    <a:pt x="273" y="16"/>
                    <a:pt x="273" y="16"/>
                  </a:cubicBezTo>
                  <a:cubicBezTo>
                    <a:pt x="272" y="16"/>
                    <a:pt x="272" y="16"/>
                    <a:pt x="272" y="16"/>
                  </a:cubicBezTo>
                  <a:cubicBezTo>
                    <a:pt x="272" y="15"/>
                    <a:pt x="272" y="15"/>
                    <a:pt x="271" y="15"/>
                  </a:cubicBezTo>
                  <a:cubicBezTo>
                    <a:pt x="266" y="14"/>
                    <a:pt x="266" y="14"/>
                    <a:pt x="266" y="14"/>
                  </a:cubicBezTo>
                  <a:cubicBezTo>
                    <a:pt x="266" y="14"/>
                    <a:pt x="266" y="14"/>
                    <a:pt x="265" y="14"/>
                  </a:cubicBezTo>
                  <a:cubicBezTo>
                    <a:pt x="265" y="15"/>
                    <a:pt x="265" y="15"/>
                    <a:pt x="265" y="15"/>
                  </a:cubicBezTo>
                  <a:cubicBezTo>
                    <a:pt x="265" y="16"/>
                    <a:pt x="265" y="17"/>
                    <a:pt x="266" y="18"/>
                  </a:cubicBezTo>
                  <a:cubicBezTo>
                    <a:pt x="271" y="19"/>
                    <a:pt x="271" y="19"/>
                    <a:pt x="271" y="19"/>
                  </a:cubicBezTo>
                  <a:cubicBezTo>
                    <a:pt x="272" y="19"/>
                    <a:pt x="272" y="18"/>
                    <a:pt x="273" y="17"/>
                  </a:cubicBezTo>
                  <a:cubicBezTo>
                    <a:pt x="273" y="17"/>
                    <a:pt x="273" y="17"/>
                    <a:pt x="273" y="17"/>
                  </a:cubicBezTo>
                  <a:cubicBezTo>
                    <a:pt x="273" y="22"/>
                    <a:pt x="273" y="22"/>
                    <a:pt x="273" y="22"/>
                  </a:cubicBezTo>
                  <a:cubicBezTo>
                    <a:pt x="272" y="22"/>
                    <a:pt x="272" y="22"/>
                    <a:pt x="272" y="22"/>
                  </a:cubicBezTo>
                  <a:cubicBezTo>
                    <a:pt x="272" y="21"/>
                    <a:pt x="272" y="21"/>
                    <a:pt x="271" y="20"/>
                  </a:cubicBezTo>
                  <a:cubicBezTo>
                    <a:pt x="265" y="19"/>
                    <a:pt x="265" y="19"/>
                    <a:pt x="265" y="19"/>
                  </a:cubicBezTo>
                  <a:cubicBezTo>
                    <a:pt x="265" y="19"/>
                    <a:pt x="264" y="19"/>
                    <a:pt x="264" y="19"/>
                  </a:cubicBezTo>
                  <a:cubicBezTo>
                    <a:pt x="264" y="19"/>
                    <a:pt x="264" y="20"/>
                    <a:pt x="264" y="21"/>
                  </a:cubicBezTo>
                  <a:cubicBezTo>
                    <a:pt x="264" y="21"/>
                    <a:pt x="264" y="21"/>
                    <a:pt x="264" y="21"/>
                  </a:cubicBezTo>
                  <a:cubicBezTo>
                    <a:pt x="263" y="17"/>
                    <a:pt x="263" y="17"/>
                    <a:pt x="263" y="17"/>
                  </a:cubicBezTo>
                  <a:cubicBezTo>
                    <a:pt x="265" y="18"/>
                    <a:pt x="265" y="18"/>
                    <a:pt x="265" y="18"/>
                  </a:cubicBezTo>
                  <a:cubicBezTo>
                    <a:pt x="264" y="17"/>
                    <a:pt x="263" y="16"/>
                    <a:pt x="264" y="15"/>
                  </a:cubicBezTo>
                  <a:cubicBezTo>
                    <a:pt x="264" y="13"/>
                    <a:pt x="265" y="12"/>
                    <a:pt x="267" y="13"/>
                  </a:cubicBezTo>
                  <a:cubicBezTo>
                    <a:pt x="272" y="13"/>
                    <a:pt x="272" y="13"/>
                    <a:pt x="272" y="13"/>
                  </a:cubicBezTo>
                  <a:cubicBezTo>
                    <a:pt x="272" y="13"/>
                    <a:pt x="273" y="13"/>
                    <a:pt x="273" y="12"/>
                  </a:cubicBezTo>
                  <a:cubicBezTo>
                    <a:pt x="273" y="12"/>
                    <a:pt x="273" y="12"/>
                    <a:pt x="273" y="12"/>
                  </a:cubicBezTo>
                  <a:close/>
                  <a:moveTo>
                    <a:pt x="273" y="1"/>
                  </a:moveTo>
                  <a:cubicBezTo>
                    <a:pt x="273" y="2"/>
                    <a:pt x="273" y="2"/>
                    <a:pt x="274" y="2"/>
                  </a:cubicBezTo>
                  <a:cubicBezTo>
                    <a:pt x="274" y="3"/>
                    <a:pt x="274" y="3"/>
                    <a:pt x="274" y="3"/>
                  </a:cubicBezTo>
                  <a:cubicBezTo>
                    <a:pt x="274" y="4"/>
                    <a:pt x="274" y="4"/>
                    <a:pt x="272" y="5"/>
                  </a:cubicBezTo>
                  <a:cubicBezTo>
                    <a:pt x="273" y="5"/>
                    <a:pt x="273" y="5"/>
                    <a:pt x="274" y="6"/>
                  </a:cubicBezTo>
                  <a:cubicBezTo>
                    <a:pt x="274" y="7"/>
                    <a:pt x="274" y="7"/>
                    <a:pt x="274" y="7"/>
                  </a:cubicBezTo>
                  <a:cubicBezTo>
                    <a:pt x="274" y="8"/>
                    <a:pt x="274" y="9"/>
                    <a:pt x="273" y="9"/>
                  </a:cubicBezTo>
                  <a:cubicBezTo>
                    <a:pt x="273" y="9"/>
                    <a:pt x="272" y="10"/>
                    <a:pt x="272" y="10"/>
                  </a:cubicBezTo>
                  <a:cubicBezTo>
                    <a:pt x="270" y="10"/>
                    <a:pt x="270" y="9"/>
                    <a:pt x="269" y="8"/>
                  </a:cubicBezTo>
                  <a:cubicBezTo>
                    <a:pt x="268" y="7"/>
                    <a:pt x="268" y="6"/>
                    <a:pt x="268" y="5"/>
                  </a:cubicBezTo>
                  <a:cubicBezTo>
                    <a:pt x="267" y="5"/>
                    <a:pt x="267" y="5"/>
                    <a:pt x="267" y="5"/>
                  </a:cubicBezTo>
                  <a:cubicBezTo>
                    <a:pt x="265" y="5"/>
                    <a:pt x="264" y="5"/>
                    <a:pt x="264" y="6"/>
                  </a:cubicBezTo>
                  <a:cubicBezTo>
                    <a:pt x="264" y="7"/>
                    <a:pt x="265" y="7"/>
                    <a:pt x="265" y="7"/>
                  </a:cubicBezTo>
                  <a:cubicBezTo>
                    <a:pt x="266" y="7"/>
                    <a:pt x="266" y="7"/>
                    <a:pt x="266" y="7"/>
                  </a:cubicBezTo>
                  <a:cubicBezTo>
                    <a:pt x="266" y="7"/>
                    <a:pt x="266" y="7"/>
                    <a:pt x="266" y="7"/>
                  </a:cubicBezTo>
                  <a:cubicBezTo>
                    <a:pt x="266" y="7"/>
                    <a:pt x="266" y="7"/>
                    <a:pt x="267" y="8"/>
                  </a:cubicBezTo>
                  <a:cubicBezTo>
                    <a:pt x="267" y="8"/>
                    <a:pt x="267" y="8"/>
                    <a:pt x="267" y="9"/>
                  </a:cubicBezTo>
                  <a:cubicBezTo>
                    <a:pt x="267" y="9"/>
                    <a:pt x="267" y="9"/>
                    <a:pt x="267" y="9"/>
                  </a:cubicBezTo>
                  <a:cubicBezTo>
                    <a:pt x="266" y="10"/>
                    <a:pt x="266" y="10"/>
                    <a:pt x="266" y="10"/>
                  </a:cubicBezTo>
                  <a:cubicBezTo>
                    <a:pt x="266" y="10"/>
                    <a:pt x="265" y="9"/>
                    <a:pt x="265" y="9"/>
                  </a:cubicBezTo>
                  <a:cubicBezTo>
                    <a:pt x="264" y="8"/>
                    <a:pt x="264" y="7"/>
                    <a:pt x="264" y="7"/>
                  </a:cubicBezTo>
                  <a:cubicBezTo>
                    <a:pt x="264" y="5"/>
                    <a:pt x="265" y="5"/>
                    <a:pt x="265" y="4"/>
                  </a:cubicBezTo>
                  <a:cubicBezTo>
                    <a:pt x="266" y="4"/>
                    <a:pt x="266" y="3"/>
                    <a:pt x="268" y="3"/>
                  </a:cubicBezTo>
                  <a:cubicBezTo>
                    <a:pt x="272" y="3"/>
                    <a:pt x="272" y="3"/>
                    <a:pt x="272" y="3"/>
                  </a:cubicBezTo>
                  <a:cubicBezTo>
                    <a:pt x="272" y="3"/>
                    <a:pt x="273" y="3"/>
                    <a:pt x="273" y="3"/>
                  </a:cubicBezTo>
                  <a:cubicBezTo>
                    <a:pt x="273" y="3"/>
                    <a:pt x="273" y="3"/>
                    <a:pt x="272" y="2"/>
                  </a:cubicBezTo>
                  <a:cubicBezTo>
                    <a:pt x="273" y="1"/>
                    <a:pt x="273" y="1"/>
                    <a:pt x="273" y="1"/>
                  </a:cubicBezTo>
                  <a:close/>
                  <a:moveTo>
                    <a:pt x="272" y="5"/>
                  </a:moveTo>
                  <a:cubicBezTo>
                    <a:pt x="268" y="5"/>
                    <a:pt x="268" y="5"/>
                    <a:pt x="268" y="5"/>
                  </a:cubicBezTo>
                  <a:cubicBezTo>
                    <a:pt x="269" y="6"/>
                    <a:pt x="269" y="7"/>
                    <a:pt x="269" y="7"/>
                  </a:cubicBezTo>
                  <a:cubicBezTo>
                    <a:pt x="270" y="8"/>
                    <a:pt x="270" y="8"/>
                    <a:pt x="271" y="8"/>
                  </a:cubicBezTo>
                  <a:cubicBezTo>
                    <a:pt x="272" y="8"/>
                    <a:pt x="272" y="8"/>
                    <a:pt x="272" y="7"/>
                  </a:cubicBezTo>
                  <a:cubicBezTo>
                    <a:pt x="273" y="6"/>
                    <a:pt x="272" y="5"/>
                    <a:pt x="272" y="5"/>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42" name="Freeform 41"/>
            <p:cNvSpPr/>
            <p:nvPr userDrawn="1"/>
          </p:nvSpPr>
          <p:spPr bwMode="auto">
            <a:xfrm>
              <a:off x="8913875" y="4712004"/>
              <a:ext cx="161925" cy="150813"/>
            </a:xfrm>
            <a:custGeom>
              <a:avLst/>
              <a:gdLst>
                <a:gd name="T0" fmla="*/ 86 w 108"/>
                <a:gd name="T1" fmla="*/ 99 h 100"/>
                <a:gd name="T2" fmla="*/ 46 w 108"/>
                <a:gd name="T3" fmla="*/ 0 h 100"/>
                <a:gd name="T4" fmla="*/ 56 w 108"/>
                <a:gd name="T5" fmla="*/ 58 h 100"/>
                <a:gd name="T6" fmla="*/ 0 w 108"/>
                <a:gd name="T7" fmla="*/ 100 h 100"/>
                <a:gd name="T8" fmla="*/ 57 w 108"/>
                <a:gd name="T9" fmla="*/ 59 h 100"/>
                <a:gd name="T10" fmla="*/ 65 w 108"/>
                <a:gd name="T11" fmla="*/ 18 h 100"/>
                <a:gd name="T12" fmla="*/ 41 w 108"/>
                <a:gd name="T13" fmla="*/ 97 h 100"/>
                <a:gd name="T14" fmla="*/ 64 w 108"/>
                <a:gd name="T15" fmla="*/ 14 h 100"/>
                <a:gd name="T16" fmla="*/ 65 w 108"/>
                <a:gd name="T17" fmla="*/ 98 h 100"/>
                <a:gd name="T18" fmla="*/ 62 w 108"/>
                <a:gd name="T19" fmla="*/ 9 h 100"/>
                <a:gd name="T20" fmla="*/ 86 w 108"/>
                <a:gd name="T21" fmla="*/ 99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8" h="100">
                  <a:moveTo>
                    <a:pt x="86" y="99"/>
                  </a:moveTo>
                  <a:cubicBezTo>
                    <a:pt x="108" y="48"/>
                    <a:pt x="88" y="16"/>
                    <a:pt x="46" y="0"/>
                  </a:cubicBezTo>
                  <a:cubicBezTo>
                    <a:pt x="71" y="10"/>
                    <a:pt x="66" y="42"/>
                    <a:pt x="56" y="58"/>
                  </a:cubicBezTo>
                  <a:cubicBezTo>
                    <a:pt x="45" y="74"/>
                    <a:pt x="28" y="87"/>
                    <a:pt x="0" y="100"/>
                  </a:cubicBezTo>
                  <a:cubicBezTo>
                    <a:pt x="30" y="88"/>
                    <a:pt x="48" y="73"/>
                    <a:pt x="57" y="59"/>
                  </a:cubicBezTo>
                  <a:cubicBezTo>
                    <a:pt x="65" y="44"/>
                    <a:pt x="67" y="32"/>
                    <a:pt x="65" y="18"/>
                  </a:cubicBezTo>
                  <a:cubicBezTo>
                    <a:pt x="78" y="47"/>
                    <a:pt x="67" y="72"/>
                    <a:pt x="41" y="97"/>
                  </a:cubicBezTo>
                  <a:cubicBezTo>
                    <a:pt x="71" y="71"/>
                    <a:pt x="81" y="43"/>
                    <a:pt x="64" y="14"/>
                  </a:cubicBezTo>
                  <a:cubicBezTo>
                    <a:pt x="89" y="42"/>
                    <a:pt x="82" y="72"/>
                    <a:pt x="65" y="98"/>
                  </a:cubicBezTo>
                  <a:cubicBezTo>
                    <a:pt x="86" y="68"/>
                    <a:pt x="90" y="36"/>
                    <a:pt x="62" y="9"/>
                  </a:cubicBezTo>
                  <a:cubicBezTo>
                    <a:pt x="96" y="30"/>
                    <a:pt x="101" y="59"/>
                    <a:pt x="86" y="99"/>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43" name="Freeform 42"/>
            <p:cNvSpPr/>
            <p:nvPr userDrawn="1"/>
          </p:nvSpPr>
          <p:spPr bwMode="auto">
            <a:xfrm>
              <a:off x="8942450" y="4694541"/>
              <a:ext cx="49213" cy="20638"/>
            </a:xfrm>
            <a:custGeom>
              <a:avLst/>
              <a:gdLst>
                <a:gd name="T0" fmla="*/ 19 w 33"/>
                <a:gd name="T1" fmla="*/ 14 h 14"/>
                <a:gd name="T2" fmla="*/ 0 w 33"/>
                <a:gd name="T3" fmla="*/ 0 h 14"/>
                <a:gd name="T4" fmla="*/ 33 w 33"/>
                <a:gd name="T5" fmla="*/ 5 h 14"/>
                <a:gd name="T6" fmla="*/ 18 w 33"/>
                <a:gd name="T7" fmla="*/ 6 h 14"/>
                <a:gd name="T8" fmla="*/ 19 w 33"/>
                <a:gd name="T9" fmla="*/ 14 h 14"/>
              </a:gdLst>
              <a:ahLst/>
              <a:cxnLst>
                <a:cxn ang="0">
                  <a:pos x="T0" y="T1"/>
                </a:cxn>
                <a:cxn ang="0">
                  <a:pos x="T2" y="T3"/>
                </a:cxn>
                <a:cxn ang="0">
                  <a:pos x="T4" y="T5"/>
                </a:cxn>
                <a:cxn ang="0">
                  <a:pos x="T6" y="T7"/>
                </a:cxn>
                <a:cxn ang="0">
                  <a:pos x="T8" y="T9"/>
                </a:cxn>
              </a:cxnLst>
              <a:rect l="0" t="0" r="r" b="b"/>
              <a:pathLst>
                <a:path w="33" h="14">
                  <a:moveTo>
                    <a:pt x="19" y="14"/>
                  </a:moveTo>
                  <a:cubicBezTo>
                    <a:pt x="13" y="8"/>
                    <a:pt x="8" y="4"/>
                    <a:pt x="0" y="0"/>
                  </a:cubicBezTo>
                  <a:cubicBezTo>
                    <a:pt x="11" y="0"/>
                    <a:pt x="25" y="3"/>
                    <a:pt x="33" y="5"/>
                  </a:cubicBezTo>
                  <a:cubicBezTo>
                    <a:pt x="24" y="4"/>
                    <a:pt x="20" y="5"/>
                    <a:pt x="18" y="6"/>
                  </a:cubicBezTo>
                  <a:cubicBezTo>
                    <a:pt x="16" y="8"/>
                    <a:pt x="17" y="10"/>
                    <a:pt x="19" y="1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44" name="Freeform 43"/>
            <p:cNvSpPr/>
            <p:nvPr userDrawn="1"/>
          </p:nvSpPr>
          <p:spPr bwMode="auto">
            <a:xfrm>
              <a:off x="8867838" y="4856466"/>
              <a:ext cx="195263" cy="30163"/>
            </a:xfrm>
            <a:custGeom>
              <a:avLst/>
              <a:gdLst>
                <a:gd name="T0" fmla="*/ 70 w 131"/>
                <a:gd name="T1" fmla="*/ 20 h 20"/>
                <a:gd name="T2" fmla="*/ 77 w 131"/>
                <a:gd name="T3" fmla="*/ 12 h 20"/>
                <a:gd name="T4" fmla="*/ 100 w 131"/>
                <a:gd name="T5" fmla="*/ 12 h 20"/>
                <a:gd name="T6" fmla="*/ 131 w 131"/>
                <a:gd name="T7" fmla="*/ 14 h 20"/>
                <a:gd name="T8" fmla="*/ 124 w 131"/>
                <a:gd name="T9" fmla="*/ 8 h 20"/>
                <a:gd name="T10" fmla="*/ 101 w 131"/>
                <a:gd name="T11" fmla="*/ 5 h 20"/>
                <a:gd name="T12" fmla="*/ 77 w 131"/>
                <a:gd name="T13" fmla="*/ 0 h 20"/>
                <a:gd name="T14" fmla="*/ 65 w 131"/>
                <a:gd name="T15" fmla="*/ 12 h 20"/>
                <a:gd name="T16" fmla="*/ 53 w 131"/>
                <a:gd name="T17" fmla="*/ 0 h 20"/>
                <a:gd name="T18" fmla="*/ 30 w 131"/>
                <a:gd name="T19" fmla="*/ 5 h 20"/>
                <a:gd name="T20" fmla="*/ 7 w 131"/>
                <a:gd name="T21" fmla="*/ 8 h 20"/>
                <a:gd name="T22" fmla="*/ 0 w 131"/>
                <a:gd name="T23" fmla="*/ 14 h 20"/>
                <a:gd name="T24" fmla="*/ 31 w 131"/>
                <a:gd name="T25" fmla="*/ 12 h 20"/>
                <a:gd name="T26" fmla="*/ 54 w 131"/>
                <a:gd name="T27" fmla="*/ 12 h 20"/>
                <a:gd name="T28" fmla="*/ 61 w 131"/>
                <a:gd name="T29" fmla="*/ 20 h 20"/>
                <a:gd name="T30" fmla="*/ 70 w 131"/>
                <a:gd name="T31"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1" h="20">
                  <a:moveTo>
                    <a:pt x="70" y="20"/>
                  </a:moveTo>
                  <a:cubicBezTo>
                    <a:pt x="70" y="16"/>
                    <a:pt x="71" y="14"/>
                    <a:pt x="77" y="12"/>
                  </a:cubicBezTo>
                  <a:cubicBezTo>
                    <a:pt x="83" y="10"/>
                    <a:pt x="89" y="11"/>
                    <a:pt x="100" y="12"/>
                  </a:cubicBezTo>
                  <a:cubicBezTo>
                    <a:pt x="111" y="14"/>
                    <a:pt x="120" y="15"/>
                    <a:pt x="131" y="14"/>
                  </a:cubicBezTo>
                  <a:cubicBezTo>
                    <a:pt x="127" y="12"/>
                    <a:pt x="126" y="10"/>
                    <a:pt x="124" y="8"/>
                  </a:cubicBezTo>
                  <a:cubicBezTo>
                    <a:pt x="115" y="8"/>
                    <a:pt x="109" y="7"/>
                    <a:pt x="101" y="5"/>
                  </a:cubicBezTo>
                  <a:cubicBezTo>
                    <a:pt x="93" y="2"/>
                    <a:pt x="83" y="0"/>
                    <a:pt x="77" y="0"/>
                  </a:cubicBezTo>
                  <a:cubicBezTo>
                    <a:pt x="71" y="1"/>
                    <a:pt x="67" y="4"/>
                    <a:pt x="65" y="12"/>
                  </a:cubicBezTo>
                  <a:cubicBezTo>
                    <a:pt x="63" y="4"/>
                    <a:pt x="59" y="1"/>
                    <a:pt x="53" y="0"/>
                  </a:cubicBezTo>
                  <a:cubicBezTo>
                    <a:pt x="47" y="0"/>
                    <a:pt x="38" y="2"/>
                    <a:pt x="30" y="5"/>
                  </a:cubicBezTo>
                  <a:cubicBezTo>
                    <a:pt x="22" y="7"/>
                    <a:pt x="16" y="8"/>
                    <a:pt x="7" y="8"/>
                  </a:cubicBezTo>
                  <a:cubicBezTo>
                    <a:pt x="5" y="10"/>
                    <a:pt x="4" y="12"/>
                    <a:pt x="0" y="14"/>
                  </a:cubicBezTo>
                  <a:cubicBezTo>
                    <a:pt x="11" y="15"/>
                    <a:pt x="20" y="14"/>
                    <a:pt x="31" y="12"/>
                  </a:cubicBezTo>
                  <a:cubicBezTo>
                    <a:pt x="41" y="11"/>
                    <a:pt x="48" y="10"/>
                    <a:pt x="54" y="12"/>
                  </a:cubicBezTo>
                  <a:cubicBezTo>
                    <a:pt x="60" y="14"/>
                    <a:pt x="61" y="16"/>
                    <a:pt x="61" y="20"/>
                  </a:cubicBezTo>
                  <a:cubicBezTo>
                    <a:pt x="70" y="20"/>
                    <a:pt x="70" y="20"/>
                    <a:pt x="70" y="2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45" name="Freeform 44"/>
            <p:cNvSpPr>
              <a:spLocks noEditPoints="1"/>
            </p:cNvSpPr>
            <p:nvPr userDrawn="1"/>
          </p:nvSpPr>
          <p:spPr bwMode="auto">
            <a:xfrm>
              <a:off x="8840850" y="4681841"/>
              <a:ext cx="252413" cy="257175"/>
            </a:xfrm>
            <a:custGeom>
              <a:avLst/>
              <a:gdLst>
                <a:gd name="T0" fmla="*/ 85 w 170"/>
                <a:gd name="T1" fmla="*/ 0 h 171"/>
                <a:gd name="T2" fmla="*/ 0 w 170"/>
                <a:gd name="T3" fmla="*/ 86 h 171"/>
                <a:gd name="T4" fmla="*/ 85 w 170"/>
                <a:gd name="T5" fmla="*/ 171 h 171"/>
                <a:gd name="T6" fmla="*/ 170 w 170"/>
                <a:gd name="T7" fmla="*/ 86 h 171"/>
                <a:gd name="T8" fmla="*/ 85 w 170"/>
                <a:gd name="T9" fmla="*/ 0 h 171"/>
                <a:gd name="T10" fmla="*/ 85 w 170"/>
                <a:gd name="T11" fmla="*/ 168 h 171"/>
                <a:gd name="T12" fmla="*/ 2 w 170"/>
                <a:gd name="T13" fmla="*/ 85 h 171"/>
                <a:gd name="T14" fmla="*/ 85 w 170"/>
                <a:gd name="T15" fmla="*/ 3 h 171"/>
                <a:gd name="T16" fmla="*/ 167 w 170"/>
                <a:gd name="T17" fmla="*/ 85 h 171"/>
                <a:gd name="T18" fmla="*/ 85 w 170"/>
                <a:gd name="T19" fmla="*/ 168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0" h="171">
                  <a:moveTo>
                    <a:pt x="85" y="0"/>
                  </a:moveTo>
                  <a:cubicBezTo>
                    <a:pt x="38" y="0"/>
                    <a:pt x="0" y="38"/>
                    <a:pt x="0" y="86"/>
                  </a:cubicBezTo>
                  <a:cubicBezTo>
                    <a:pt x="0" y="132"/>
                    <a:pt x="38" y="171"/>
                    <a:pt x="85" y="171"/>
                  </a:cubicBezTo>
                  <a:cubicBezTo>
                    <a:pt x="132" y="171"/>
                    <a:pt x="170" y="133"/>
                    <a:pt x="170" y="86"/>
                  </a:cubicBezTo>
                  <a:cubicBezTo>
                    <a:pt x="170" y="38"/>
                    <a:pt x="132" y="0"/>
                    <a:pt x="85" y="0"/>
                  </a:cubicBezTo>
                  <a:close/>
                  <a:moveTo>
                    <a:pt x="85" y="168"/>
                  </a:moveTo>
                  <a:cubicBezTo>
                    <a:pt x="39" y="168"/>
                    <a:pt x="2" y="131"/>
                    <a:pt x="2" y="85"/>
                  </a:cubicBezTo>
                  <a:cubicBezTo>
                    <a:pt x="2" y="40"/>
                    <a:pt x="39" y="3"/>
                    <a:pt x="85" y="3"/>
                  </a:cubicBezTo>
                  <a:cubicBezTo>
                    <a:pt x="130" y="3"/>
                    <a:pt x="167" y="40"/>
                    <a:pt x="167" y="85"/>
                  </a:cubicBezTo>
                  <a:cubicBezTo>
                    <a:pt x="167" y="131"/>
                    <a:pt x="130" y="168"/>
                    <a:pt x="85" y="168"/>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46" name="Freeform 45"/>
            <p:cNvSpPr>
              <a:spLocks noEditPoints="1"/>
            </p:cNvSpPr>
            <p:nvPr userDrawn="1"/>
          </p:nvSpPr>
          <p:spPr bwMode="auto">
            <a:xfrm>
              <a:off x="9091675" y="4667554"/>
              <a:ext cx="39688" cy="36513"/>
            </a:xfrm>
            <a:custGeom>
              <a:avLst/>
              <a:gdLst>
                <a:gd name="T0" fmla="*/ 13 w 26"/>
                <a:gd name="T1" fmla="*/ 16 h 25"/>
                <a:gd name="T2" fmla="*/ 11 w 26"/>
                <a:gd name="T3" fmla="*/ 25 h 25"/>
                <a:gd name="T4" fmla="*/ 7 w 26"/>
                <a:gd name="T5" fmla="*/ 24 h 25"/>
                <a:gd name="T6" fmla="*/ 9 w 26"/>
                <a:gd name="T7" fmla="*/ 19 h 25"/>
                <a:gd name="T8" fmla="*/ 10 w 26"/>
                <a:gd name="T9" fmla="*/ 14 h 25"/>
                <a:gd name="T10" fmla="*/ 10 w 26"/>
                <a:gd name="T11" fmla="*/ 14 h 25"/>
                <a:gd name="T12" fmla="*/ 13 w 26"/>
                <a:gd name="T13" fmla="*/ 16 h 25"/>
                <a:gd name="T14" fmla="*/ 25 w 26"/>
                <a:gd name="T15" fmla="*/ 0 h 25"/>
                <a:gd name="T16" fmla="*/ 26 w 26"/>
                <a:gd name="T17" fmla="*/ 2 h 25"/>
                <a:gd name="T18" fmla="*/ 21 w 26"/>
                <a:gd name="T19" fmla="*/ 7 h 25"/>
                <a:gd name="T20" fmla="*/ 18 w 26"/>
                <a:gd name="T21" fmla="*/ 9 h 25"/>
                <a:gd name="T22" fmla="*/ 22 w 26"/>
                <a:gd name="T23" fmla="*/ 11 h 25"/>
                <a:gd name="T24" fmla="*/ 22 w 26"/>
                <a:gd name="T25" fmla="*/ 11 h 25"/>
                <a:gd name="T26" fmla="*/ 23 w 26"/>
                <a:gd name="T27" fmla="*/ 9 h 25"/>
                <a:gd name="T28" fmla="*/ 23 w 26"/>
                <a:gd name="T29" fmla="*/ 9 h 25"/>
                <a:gd name="T30" fmla="*/ 24 w 26"/>
                <a:gd name="T31" fmla="*/ 9 h 25"/>
                <a:gd name="T32" fmla="*/ 25 w 26"/>
                <a:gd name="T33" fmla="*/ 14 h 25"/>
                <a:gd name="T34" fmla="*/ 26 w 26"/>
                <a:gd name="T35" fmla="*/ 15 h 25"/>
                <a:gd name="T36" fmla="*/ 26 w 26"/>
                <a:gd name="T37" fmla="*/ 16 h 25"/>
                <a:gd name="T38" fmla="*/ 25 w 26"/>
                <a:gd name="T39" fmla="*/ 16 h 25"/>
                <a:gd name="T40" fmla="*/ 23 w 26"/>
                <a:gd name="T41" fmla="*/ 16 h 25"/>
                <a:gd name="T42" fmla="*/ 22 w 26"/>
                <a:gd name="T43" fmla="*/ 15 h 25"/>
                <a:gd name="T44" fmla="*/ 13 w 26"/>
                <a:gd name="T45" fmla="*/ 11 h 25"/>
                <a:gd name="T46" fmla="*/ 4 w 26"/>
                <a:gd name="T47" fmla="*/ 13 h 25"/>
                <a:gd name="T48" fmla="*/ 2 w 26"/>
                <a:gd name="T49" fmla="*/ 8 h 25"/>
                <a:gd name="T50" fmla="*/ 2 w 26"/>
                <a:gd name="T51" fmla="*/ 8 h 25"/>
                <a:gd name="T52" fmla="*/ 3 w 26"/>
                <a:gd name="T53" fmla="*/ 8 h 25"/>
                <a:gd name="T54" fmla="*/ 5 w 26"/>
                <a:gd name="T55" fmla="*/ 10 h 25"/>
                <a:gd name="T56" fmla="*/ 11 w 26"/>
                <a:gd name="T57" fmla="*/ 10 h 25"/>
                <a:gd name="T58" fmla="*/ 11 w 26"/>
                <a:gd name="T59" fmla="*/ 9 h 25"/>
                <a:gd name="T60" fmla="*/ 8 w 26"/>
                <a:gd name="T61" fmla="*/ 3 h 25"/>
                <a:gd name="T62" fmla="*/ 9 w 26"/>
                <a:gd name="T63" fmla="*/ 2 h 25"/>
                <a:gd name="T64" fmla="*/ 10 w 26"/>
                <a:gd name="T65" fmla="*/ 2 h 25"/>
                <a:gd name="T66" fmla="*/ 11 w 26"/>
                <a:gd name="T67" fmla="*/ 5 h 25"/>
                <a:gd name="T68" fmla="*/ 12 w 26"/>
                <a:gd name="T69" fmla="*/ 6 h 25"/>
                <a:gd name="T70" fmla="*/ 15 w 26"/>
                <a:gd name="T71" fmla="*/ 8 h 25"/>
                <a:gd name="T72" fmla="*/ 22 w 26"/>
                <a:gd name="T73" fmla="*/ 2 h 25"/>
                <a:gd name="T74" fmla="*/ 24 w 26"/>
                <a:gd name="T75" fmla="*/ 0 h 25"/>
                <a:gd name="T76" fmla="*/ 25 w 26"/>
                <a:gd name="T7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6" h="25">
                  <a:moveTo>
                    <a:pt x="13" y="16"/>
                  </a:moveTo>
                  <a:cubicBezTo>
                    <a:pt x="14" y="18"/>
                    <a:pt x="13" y="24"/>
                    <a:pt x="11" y="25"/>
                  </a:cubicBezTo>
                  <a:cubicBezTo>
                    <a:pt x="10" y="25"/>
                    <a:pt x="7" y="25"/>
                    <a:pt x="7" y="24"/>
                  </a:cubicBezTo>
                  <a:cubicBezTo>
                    <a:pt x="7" y="22"/>
                    <a:pt x="8" y="21"/>
                    <a:pt x="9" y="19"/>
                  </a:cubicBezTo>
                  <a:cubicBezTo>
                    <a:pt x="10" y="18"/>
                    <a:pt x="9" y="16"/>
                    <a:pt x="10" y="14"/>
                  </a:cubicBezTo>
                  <a:cubicBezTo>
                    <a:pt x="10" y="14"/>
                    <a:pt x="10" y="14"/>
                    <a:pt x="10" y="14"/>
                  </a:cubicBezTo>
                  <a:cubicBezTo>
                    <a:pt x="11" y="15"/>
                    <a:pt x="12" y="15"/>
                    <a:pt x="13" y="16"/>
                  </a:cubicBezTo>
                  <a:close/>
                  <a:moveTo>
                    <a:pt x="25" y="0"/>
                  </a:moveTo>
                  <a:cubicBezTo>
                    <a:pt x="25" y="0"/>
                    <a:pt x="26" y="1"/>
                    <a:pt x="26" y="2"/>
                  </a:cubicBezTo>
                  <a:cubicBezTo>
                    <a:pt x="26" y="3"/>
                    <a:pt x="23" y="6"/>
                    <a:pt x="21" y="7"/>
                  </a:cubicBezTo>
                  <a:cubicBezTo>
                    <a:pt x="20" y="8"/>
                    <a:pt x="19" y="8"/>
                    <a:pt x="18" y="9"/>
                  </a:cubicBezTo>
                  <a:cubicBezTo>
                    <a:pt x="19" y="10"/>
                    <a:pt x="20" y="11"/>
                    <a:pt x="22" y="11"/>
                  </a:cubicBezTo>
                  <a:cubicBezTo>
                    <a:pt x="22" y="11"/>
                    <a:pt x="22" y="11"/>
                    <a:pt x="22" y="11"/>
                  </a:cubicBezTo>
                  <a:cubicBezTo>
                    <a:pt x="23" y="10"/>
                    <a:pt x="23" y="10"/>
                    <a:pt x="23" y="9"/>
                  </a:cubicBezTo>
                  <a:cubicBezTo>
                    <a:pt x="23" y="9"/>
                    <a:pt x="23" y="9"/>
                    <a:pt x="23" y="9"/>
                  </a:cubicBezTo>
                  <a:cubicBezTo>
                    <a:pt x="23" y="9"/>
                    <a:pt x="23" y="9"/>
                    <a:pt x="24" y="9"/>
                  </a:cubicBezTo>
                  <a:cubicBezTo>
                    <a:pt x="23" y="11"/>
                    <a:pt x="24" y="12"/>
                    <a:pt x="25" y="14"/>
                  </a:cubicBezTo>
                  <a:cubicBezTo>
                    <a:pt x="26" y="14"/>
                    <a:pt x="25" y="15"/>
                    <a:pt x="26" y="15"/>
                  </a:cubicBezTo>
                  <a:cubicBezTo>
                    <a:pt x="26" y="16"/>
                    <a:pt x="26" y="15"/>
                    <a:pt x="26" y="16"/>
                  </a:cubicBezTo>
                  <a:cubicBezTo>
                    <a:pt x="25" y="16"/>
                    <a:pt x="25" y="16"/>
                    <a:pt x="25" y="16"/>
                  </a:cubicBezTo>
                  <a:cubicBezTo>
                    <a:pt x="24" y="16"/>
                    <a:pt x="24" y="16"/>
                    <a:pt x="23" y="16"/>
                  </a:cubicBezTo>
                  <a:cubicBezTo>
                    <a:pt x="23" y="16"/>
                    <a:pt x="22" y="15"/>
                    <a:pt x="22" y="15"/>
                  </a:cubicBezTo>
                  <a:cubicBezTo>
                    <a:pt x="19" y="13"/>
                    <a:pt x="16" y="11"/>
                    <a:pt x="13" y="11"/>
                  </a:cubicBezTo>
                  <a:cubicBezTo>
                    <a:pt x="11" y="12"/>
                    <a:pt x="6" y="14"/>
                    <a:pt x="4" y="13"/>
                  </a:cubicBezTo>
                  <a:cubicBezTo>
                    <a:pt x="2" y="13"/>
                    <a:pt x="0" y="9"/>
                    <a:pt x="2" y="8"/>
                  </a:cubicBezTo>
                  <a:cubicBezTo>
                    <a:pt x="2" y="8"/>
                    <a:pt x="2" y="8"/>
                    <a:pt x="2" y="8"/>
                  </a:cubicBezTo>
                  <a:cubicBezTo>
                    <a:pt x="2" y="8"/>
                    <a:pt x="3" y="8"/>
                    <a:pt x="3" y="8"/>
                  </a:cubicBezTo>
                  <a:cubicBezTo>
                    <a:pt x="4" y="9"/>
                    <a:pt x="5" y="10"/>
                    <a:pt x="5" y="10"/>
                  </a:cubicBezTo>
                  <a:cubicBezTo>
                    <a:pt x="7" y="10"/>
                    <a:pt x="10" y="10"/>
                    <a:pt x="11" y="10"/>
                  </a:cubicBezTo>
                  <a:cubicBezTo>
                    <a:pt x="11" y="9"/>
                    <a:pt x="11" y="9"/>
                    <a:pt x="11" y="9"/>
                  </a:cubicBezTo>
                  <a:cubicBezTo>
                    <a:pt x="9" y="6"/>
                    <a:pt x="7" y="6"/>
                    <a:pt x="8" y="3"/>
                  </a:cubicBezTo>
                  <a:cubicBezTo>
                    <a:pt x="8" y="2"/>
                    <a:pt x="9" y="2"/>
                    <a:pt x="9" y="2"/>
                  </a:cubicBezTo>
                  <a:cubicBezTo>
                    <a:pt x="9" y="2"/>
                    <a:pt x="10" y="2"/>
                    <a:pt x="10" y="2"/>
                  </a:cubicBezTo>
                  <a:cubicBezTo>
                    <a:pt x="10" y="3"/>
                    <a:pt x="11" y="4"/>
                    <a:pt x="11" y="5"/>
                  </a:cubicBezTo>
                  <a:cubicBezTo>
                    <a:pt x="12" y="5"/>
                    <a:pt x="12" y="6"/>
                    <a:pt x="12" y="6"/>
                  </a:cubicBezTo>
                  <a:cubicBezTo>
                    <a:pt x="13" y="6"/>
                    <a:pt x="14" y="8"/>
                    <a:pt x="15" y="8"/>
                  </a:cubicBezTo>
                  <a:cubicBezTo>
                    <a:pt x="16" y="8"/>
                    <a:pt x="21" y="4"/>
                    <a:pt x="22" y="2"/>
                  </a:cubicBezTo>
                  <a:cubicBezTo>
                    <a:pt x="23" y="2"/>
                    <a:pt x="23" y="0"/>
                    <a:pt x="24" y="0"/>
                  </a:cubicBezTo>
                  <a:cubicBezTo>
                    <a:pt x="25" y="0"/>
                    <a:pt x="25" y="0"/>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47" name="Freeform 46"/>
            <p:cNvSpPr>
              <a:spLocks noEditPoints="1"/>
            </p:cNvSpPr>
            <p:nvPr userDrawn="1"/>
          </p:nvSpPr>
          <p:spPr bwMode="auto">
            <a:xfrm>
              <a:off x="9120250" y="4715179"/>
              <a:ext cx="53975" cy="44450"/>
            </a:xfrm>
            <a:custGeom>
              <a:avLst/>
              <a:gdLst>
                <a:gd name="T0" fmla="*/ 32 w 36"/>
                <a:gd name="T1" fmla="*/ 11 h 30"/>
                <a:gd name="T2" fmla="*/ 36 w 36"/>
                <a:gd name="T3" fmla="*/ 16 h 30"/>
                <a:gd name="T4" fmla="*/ 30 w 36"/>
                <a:gd name="T5" fmla="*/ 16 h 30"/>
                <a:gd name="T6" fmla="*/ 26 w 36"/>
                <a:gd name="T7" fmla="*/ 13 h 30"/>
                <a:gd name="T8" fmla="*/ 27 w 36"/>
                <a:gd name="T9" fmla="*/ 16 h 30"/>
                <a:gd name="T10" fmla="*/ 23 w 36"/>
                <a:gd name="T11" fmla="*/ 22 h 30"/>
                <a:gd name="T12" fmla="*/ 14 w 36"/>
                <a:gd name="T13" fmla="*/ 21 h 30"/>
                <a:gd name="T14" fmla="*/ 14 w 36"/>
                <a:gd name="T15" fmla="*/ 24 h 30"/>
                <a:gd name="T16" fmla="*/ 14 w 36"/>
                <a:gd name="T17" fmla="*/ 30 h 30"/>
                <a:gd name="T18" fmla="*/ 10 w 36"/>
                <a:gd name="T19" fmla="*/ 24 h 30"/>
                <a:gd name="T20" fmla="*/ 1 w 36"/>
                <a:gd name="T21" fmla="*/ 18 h 30"/>
                <a:gd name="T22" fmla="*/ 3 w 36"/>
                <a:gd name="T23" fmla="*/ 19 h 30"/>
                <a:gd name="T24" fmla="*/ 9 w 36"/>
                <a:gd name="T25" fmla="*/ 24 h 30"/>
                <a:gd name="T26" fmla="*/ 9 w 36"/>
                <a:gd name="T27" fmla="*/ 23 h 30"/>
                <a:gd name="T28" fmla="*/ 6 w 36"/>
                <a:gd name="T29" fmla="*/ 20 h 30"/>
                <a:gd name="T30" fmla="*/ 4 w 36"/>
                <a:gd name="T31" fmla="*/ 12 h 30"/>
                <a:gd name="T32" fmla="*/ 8 w 36"/>
                <a:gd name="T33" fmla="*/ 18 h 30"/>
                <a:gd name="T34" fmla="*/ 12 w 36"/>
                <a:gd name="T35" fmla="*/ 20 h 30"/>
                <a:gd name="T36" fmla="*/ 17 w 36"/>
                <a:gd name="T37" fmla="*/ 19 h 30"/>
                <a:gd name="T38" fmla="*/ 14 w 36"/>
                <a:gd name="T39" fmla="*/ 16 h 30"/>
                <a:gd name="T40" fmla="*/ 21 w 36"/>
                <a:gd name="T41" fmla="*/ 20 h 30"/>
                <a:gd name="T42" fmla="*/ 24 w 36"/>
                <a:gd name="T43" fmla="*/ 18 h 30"/>
                <a:gd name="T44" fmla="*/ 14 w 36"/>
                <a:gd name="T45" fmla="*/ 12 h 30"/>
                <a:gd name="T46" fmla="*/ 10 w 36"/>
                <a:gd name="T47" fmla="*/ 14 h 30"/>
                <a:gd name="T48" fmla="*/ 10 w 36"/>
                <a:gd name="T49" fmla="*/ 12 h 30"/>
                <a:gd name="T50" fmla="*/ 14 w 36"/>
                <a:gd name="T51" fmla="*/ 6 h 30"/>
                <a:gd name="T52" fmla="*/ 21 w 36"/>
                <a:gd name="T53" fmla="*/ 10 h 30"/>
                <a:gd name="T54" fmla="*/ 32 w 36"/>
                <a:gd name="T55" fmla="*/ 14 h 30"/>
                <a:gd name="T56" fmla="*/ 32 w 36"/>
                <a:gd name="T57" fmla="*/ 14 h 30"/>
                <a:gd name="T58" fmla="*/ 29 w 36"/>
                <a:gd name="T59" fmla="*/ 6 h 30"/>
                <a:gd name="T60" fmla="*/ 32 w 36"/>
                <a:gd name="T61" fmla="*/ 6 h 30"/>
                <a:gd name="T62" fmla="*/ 34 w 36"/>
                <a:gd name="T63" fmla="*/ 0 h 30"/>
                <a:gd name="T64" fmla="*/ 29 w 36"/>
                <a:gd name="T65"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6" h="30">
                  <a:moveTo>
                    <a:pt x="32" y="6"/>
                  </a:moveTo>
                  <a:cubicBezTo>
                    <a:pt x="33" y="8"/>
                    <a:pt x="31" y="10"/>
                    <a:pt x="32" y="11"/>
                  </a:cubicBezTo>
                  <a:cubicBezTo>
                    <a:pt x="32" y="11"/>
                    <a:pt x="32" y="12"/>
                    <a:pt x="32" y="12"/>
                  </a:cubicBezTo>
                  <a:cubicBezTo>
                    <a:pt x="34" y="12"/>
                    <a:pt x="36" y="14"/>
                    <a:pt x="36" y="16"/>
                  </a:cubicBezTo>
                  <a:cubicBezTo>
                    <a:pt x="36" y="17"/>
                    <a:pt x="34" y="19"/>
                    <a:pt x="33" y="19"/>
                  </a:cubicBezTo>
                  <a:cubicBezTo>
                    <a:pt x="32" y="18"/>
                    <a:pt x="30" y="16"/>
                    <a:pt x="30" y="16"/>
                  </a:cubicBezTo>
                  <a:cubicBezTo>
                    <a:pt x="29" y="14"/>
                    <a:pt x="27" y="14"/>
                    <a:pt x="26" y="13"/>
                  </a:cubicBezTo>
                  <a:cubicBezTo>
                    <a:pt x="26" y="13"/>
                    <a:pt x="26" y="13"/>
                    <a:pt x="26" y="13"/>
                  </a:cubicBezTo>
                  <a:cubicBezTo>
                    <a:pt x="26" y="13"/>
                    <a:pt x="26" y="13"/>
                    <a:pt x="26" y="13"/>
                  </a:cubicBezTo>
                  <a:cubicBezTo>
                    <a:pt x="26" y="14"/>
                    <a:pt x="27" y="14"/>
                    <a:pt x="27" y="16"/>
                  </a:cubicBezTo>
                  <a:cubicBezTo>
                    <a:pt x="27" y="18"/>
                    <a:pt x="28" y="21"/>
                    <a:pt x="24" y="23"/>
                  </a:cubicBezTo>
                  <a:cubicBezTo>
                    <a:pt x="24" y="22"/>
                    <a:pt x="24" y="22"/>
                    <a:pt x="23" y="22"/>
                  </a:cubicBezTo>
                  <a:cubicBezTo>
                    <a:pt x="22" y="22"/>
                    <a:pt x="21" y="20"/>
                    <a:pt x="20" y="20"/>
                  </a:cubicBezTo>
                  <a:cubicBezTo>
                    <a:pt x="19" y="22"/>
                    <a:pt x="16" y="21"/>
                    <a:pt x="14" y="21"/>
                  </a:cubicBezTo>
                  <a:cubicBezTo>
                    <a:pt x="13" y="21"/>
                    <a:pt x="13" y="22"/>
                    <a:pt x="13" y="22"/>
                  </a:cubicBezTo>
                  <a:cubicBezTo>
                    <a:pt x="14" y="22"/>
                    <a:pt x="14" y="23"/>
                    <a:pt x="14" y="24"/>
                  </a:cubicBezTo>
                  <a:cubicBezTo>
                    <a:pt x="15" y="24"/>
                    <a:pt x="18" y="26"/>
                    <a:pt x="18" y="28"/>
                  </a:cubicBezTo>
                  <a:cubicBezTo>
                    <a:pt x="18" y="29"/>
                    <a:pt x="16" y="30"/>
                    <a:pt x="14" y="30"/>
                  </a:cubicBezTo>
                  <a:cubicBezTo>
                    <a:pt x="14" y="28"/>
                    <a:pt x="13" y="26"/>
                    <a:pt x="11" y="25"/>
                  </a:cubicBezTo>
                  <a:cubicBezTo>
                    <a:pt x="10" y="25"/>
                    <a:pt x="11" y="24"/>
                    <a:pt x="10" y="24"/>
                  </a:cubicBezTo>
                  <a:cubicBezTo>
                    <a:pt x="9" y="25"/>
                    <a:pt x="8" y="26"/>
                    <a:pt x="7" y="26"/>
                  </a:cubicBezTo>
                  <a:cubicBezTo>
                    <a:pt x="3" y="25"/>
                    <a:pt x="0" y="22"/>
                    <a:pt x="1" y="18"/>
                  </a:cubicBezTo>
                  <a:cubicBezTo>
                    <a:pt x="2" y="17"/>
                    <a:pt x="2" y="16"/>
                    <a:pt x="2" y="15"/>
                  </a:cubicBezTo>
                  <a:cubicBezTo>
                    <a:pt x="3" y="16"/>
                    <a:pt x="3" y="18"/>
                    <a:pt x="3" y="19"/>
                  </a:cubicBezTo>
                  <a:cubicBezTo>
                    <a:pt x="3" y="19"/>
                    <a:pt x="3" y="20"/>
                    <a:pt x="4" y="20"/>
                  </a:cubicBezTo>
                  <a:cubicBezTo>
                    <a:pt x="5" y="22"/>
                    <a:pt x="7" y="23"/>
                    <a:pt x="9" y="24"/>
                  </a:cubicBezTo>
                  <a:cubicBezTo>
                    <a:pt x="9" y="24"/>
                    <a:pt x="9" y="24"/>
                    <a:pt x="9" y="23"/>
                  </a:cubicBezTo>
                  <a:cubicBezTo>
                    <a:pt x="9" y="23"/>
                    <a:pt x="9" y="23"/>
                    <a:pt x="9" y="23"/>
                  </a:cubicBezTo>
                  <a:cubicBezTo>
                    <a:pt x="9" y="22"/>
                    <a:pt x="8" y="22"/>
                    <a:pt x="8" y="21"/>
                  </a:cubicBezTo>
                  <a:cubicBezTo>
                    <a:pt x="8" y="21"/>
                    <a:pt x="7" y="20"/>
                    <a:pt x="6" y="20"/>
                  </a:cubicBezTo>
                  <a:cubicBezTo>
                    <a:pt x="5" y="19"/>
                    <a:pt x="3" y="14"/>
                    <a:pt x="4" y="13"/>
                  </a:cubicBezTo>
                  <a:cubicBezTo>
                    <a:pt x="4" y="13"/>
                    <a:pt x="4" y="12"/>
                    <a:pt x="4" y="12"/>
                  </a:cubicBezTo>
                  <a:cubicBezTo>
                    <a:pt x="5" y="12"/>
                    <a:pt x="5" y="12"/>
                    <a:pt x="5" y="13"/>
                  </a:cubicBezTo>
                  <a:cubicBezTo>
                    <a:pt x="6" y="14"/>
                    <a:pt x="7" y="16"/>
                    <a:pt x="8" y="18"/>
                  </a:cubicBezTo>
                  <a:cubicBezTo>
                    <a:pt x="9" y="18"/>
                    <a:pt x="10" y="19"/>
                    <a:pt x="11" y="20"/>
                  </a:cubicBezTo>
                  <a:cubicBezTo>
                    <a:pt x="11" y="20"/>
                    <a:pt x="11" y="20"/>
                    <a:pt x="12" y="20"/>
                  </a:cubicBezTo>
                  <a:cubicBezTo>
                    <a:pt x="13" y="19"/>
                    <a:pt x="14" y="19"/>
                    <a:pt x="16" y="19"/>
                  </a:cubicBezTo>
                  <a:cubicBezTo>
                    <a:pt x="16" y="19"/>
                    <a:pt x="17" y="19"/>
                    <a:pt x="17" y="19"/>
                  </a:cubicBezTo>
                  <a:cubicBezTo>
                    <a:pt x="17" y="18"/>
                    <a:pt x="15" y="17"/>
                    <a:pt x="15" y="17"/>
                  </a:cubicBezTo>
                  <a:cubicBezTo>
                    <a:pt x="14" y="16"/>
                    <a:pt x="14" y="16"/>
                    <a:pt x="14" y="16"/>
                  </a:cubicBezTo>
                  <a:cubicBezTo>
                    <a:pt x="16" y="14"/>
                    <a:pt x="17" y="16"/>
                    <a:pt x="19" y="18"/>
                  </a:cubicBezTo>
                  <a:cubicBezTo>
                    <a:pt x="20" y="19"/>
                    <a:pt x="20" y="19"/>
                    <a:pt x="21" y="20"/>
                  </a:cubicBezTo>
                  <a:cubicBezTo>
                    <a:pt x="22" y="20"/>
                    <a:pt x="23" y="21"/>
                    <a:pt x="24" y="20"/>
                  </a:cubicBezTo>
                  <a:cubicBezTo>
                    <a:pt x="24" y="19"/>
                    <a:pt x="24" y="19"/>
                    <a:pt x="24" y="18"/>
                  </a:cubicBezTo>
                  <a:cubicBezTo>
                    <a:pt x="24" y="15"/>
                    <a:pt x="20" y="12"/>
                    <a:pt x="17" y="12"/>
                  </a:cubicBezTo>
                  <a:cubicBezTo>
                    <a:pt x="16" y="11"/>
                    <a:pt x="14" y="10"/>
                    <a:pt x="14" y="12"/>
                  </a:cubicBezTo>
                  <a:cubicBezTo>
                    <a:pt x="14" y="12"/>
                    <a:pt x="13" y="14"/>
                    <a:pt x="13" y="14"/>
                  </a:cubicBezTo>
                  <a:cubicBezTo>
                    <a:pt x="12" y="14"/>
                    <a:pt x="11" y="14"/>
                    <a:pt x="10" y="14"/>
                  </a:cubicBezTo>
                  <a:cubicBezTo>
                    <a:pt x="10" y="14"/>
                    <a:pt x="10" y="14"/>
                    <a:pt x="10" y="14"/>
                  </a:cubicBezTo>
                  <a:cubicBezTo>
                    <a:pt x="10" y="13"/>
                    <a:pt x="10" y="13"/>
                    <a:pt x="10" y="12"/>
                  </a:cubicBezTo>
                  <a:cubicBezTo>
                    <a:pt x="10" y="12"/>
                    <a:pt x="9" y="12"/>
                    <a:pt x="9" y="11"/>
                  </a:cubicBezTo>
                  <a:cubicBezTo>
                    <a:pt x="9" y="10"/>
                    <a:pt x="13" y="6"/>
                    <a:pt x="14" y="6"/>
                  </a:cubicBezTo>
                  <a:cubicBezTo>
                    <a:pt x="16" y="8"/>
                    <a:pt x="17" y="8"/>
                    <a:pt x="19" y="9"/>
                  </a:cubicBezTo>
                  <a:cubicBezTo>
                    <a:pt x="20" y="9"/>
                    <a:pt x="21" y="10"/>
                    <a:pt x="21" y="10"/>
                  </a:cubicBezTo>
                  <a:cubicBezTo>
                    <a:pt x="23" y="11"/>
                    <a:pt x="24" y="11"/>
                    <a:pt x="26" y="12"/>
                  </a:cubicBezTo>
                  <a:cubicBezTo>
                    <a:pt x="28" y="12"/>
                    <a:pt x="30" y="14"/>
                    <a:pt x="32" y="14"/>
                  </a:cubicBezTo>
                  <a:cubicBezTo>
                    <a:pt x="32" y="14"/>
                    <a:pt x="32" y="14"/>
                    <a:pt x="32" y="14"/>
                  </a:cubicBezTo>
                  <a:cubicBezTo>
                    <a:pt x="32" y="14"/>
                    <a:pt x="32" y="14"/>
                    <a:pt x="32" y="14"/>
                  </a:cubicBezTo>
                  <a:cubicBezTo>
                    <a:pt x="30" y="13"/>
                    <a:pt x="27" y="12"/>
                    <a:pt x="28" y="10"/>
                  </a:cubicBezTo>
                  <a:cubicBezTo>
                    <a:pt x="28" y="8"/>
                    <a:pt x="30" y="8"/>
                    <a:pt x="29" y="6"/>
                  </a:cubicBezTo>
                  <a:cubicBezTo>
                    <a:pt x="30" y="6"/>
                    <a:pt x="30" y="6"/>
                    <a:pt x="30" y="6"/>
                  </a:cubicBezTo>
                  <a:cubicBezTo>
                    <a:pt x="31" y="6"/>
                    <a:pt x="31" y="6"/>
                    <a:pt x="32" y="6"/>
                  </a:cubicBezTo>
                  <a:close/>
                  <a:moveTo>
                    <a:pt x="34" y="0"/>
                  </a:moveTo>
                  <a:cubicBezTo>
                    <a:pt x="34" y="0"/>
                    <a:pt x="34" y="0"/>
                    <a:pt x="34" y="0"/>
                  </a:cubicBezTo>
                  <a:cubicBezTo>
                    <a:pt x="33" y="2"/>
                    <a:pt x="29" y="6"/>
                    <a:pt x="26" y="6"/>
                  </a:cubicBezTo>
                  <a:cubicBezTo>
                    <a:pt x="25" y="4"/>
                    <a:pt x="27" y="2"/>
                    <a:pt x="29" y="0"/>
                  </a:cubicBezTo>
                  <a:cubicBezTo>
                    <a:pt x="30" y="1"/>
                    <a:pt x="32" y="0"/>
                    <a:pt x="3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48" name="Freeform 47"/>
            <p:cNvSpPr>
              <a:spLocks noEditPoints="1"/>
            </p:cNvSpPr>
            <p:nvPr userDrawn="1"/>
          </p:nvSpPr>
          <p:spPr bwMode="auto">
            <a:xfrm>
              <a:off x="9037700" y="4621516"/>
              <a:ext cx="53975" cy="46038"/>
            </a:xfrm>
            <a:custGeom>
              <a:avLst/>
              <a:gdLst>
                <a:gd name="T0" fmla="*/ 13 w 36"/>
                <a:gd name="T1" fmla="*/ 14 h 30"/>
                <a:gd name="T2" fmla="*/ 10 w 36"/>
                <a:gd name="T3" fmla="*/ 17 h 30"/>
                <a:gd name="T4" fmla="*/ 10 w 36"/>
                <a:gd name="T5" fmla="*/ 17 h 30"/>
                <a:gd name="T6" fmla="*/ 13 w 36"/>
                <a:gd name="T7" fmla="*/ 14 h 30"/>
                <a:gd name="T8" fmla="*/ 13 w 36"/>
                <a:gd name="T9" fmla="*/ 14 h 30"/>
                <a:gd name="T10" fmla="*/ 26 w 36"/>
                <a:gd name="T11" fmla="*/ 1 h 30"/>
                <a:gd name="T12" fmla="*/ 27 w 36"/>
                <a:gd name="T13" fmla="*/ 1 h 30"/>
                <a:gd name="T14" fmla="*/ 25 w 36"/>
                <a:gd name="T15" fmla="*/ 7 h 30"/>
                <a:gd name="T16" fmla="*/ 22 w 36"/>
                <a:gd name="T17" fmla="*/ 10 h 30"/>
                <a:gd name="T18" fmla="*/ 22 w 36"/>
                <a:gd name="T19" fmla="*/ 11 h 30"/>
                <a:gd name="T20" fmla="*/ 25 w 36"/>
                <a:gd name="T21" fmla="*/ 11 h 30"/>
                <a:gd name="T22" fmla="*/ 26 w 36"/>
                <a:gd name="T23" fmla="*/ 10 h 30"/>
                <a:gd name="T24" fmla="*/ 29 w 36"/>
                <a:gd name="T25" fmla="*/ 13 h 30"/>
                <a:gd name="T26" fmla="*/ 28 w 36"/>
                <a:gd name="T27" fmla="*/ 14 h 30"/>
                <a:gd name="T28" fmla="*/ 21 w 36"/>
                <a:gd name="T29" fmla="*/ 14 h 30"/>
                <a:gd name="T30" fmla="*/ 19 w 36"/>
                <a:gd name="T31" fmla="*/ 13 h 30"/>
                <a:gd name="T32" fmla="*/ 16 w 36"/>
                <a:gd name="T33" fmla="*/ 18 h 30"/>
                <a:gd name="T34" fmla="*/ 16 w 36"/>
                <a:gd name="T35" fmla="*/ 18 h 30"/>
                <a:gd name="T36" fmla="*/ 21 w 36"/>
                <a:gd name="T37" fmla="*/ 20 h 30"/>
                <a:gd name="T38" fmla="*/ 20 w 36"/>
                <a:gd name="T39" fmla="*/ 24 h 30"/>
                <a:gd name="T40" fmla="*/ 20 w 36"/>
                <a:gd name="T41" fmla="*/ 27 h 30"/>
                <a:gd name="T42" fmla="*/ 14 w 36"/>
                <a:gd name="T43" fmla="*/ 27 h 30"/>
                <a:gd name="T44" fmla="*/ 15 w 36"/>
                <a:gd name="T45" fmla="*/ 21 h 30"/>
                <a:gd name="T46" fmla="*/ 14 w 36"/>
                <a:gd name="T47" fmla="*/ 21 h 30"/>
                <a:gd name="T48" fmla="*/ 9 w 36"/>
                <a:gd name="T49" fmla="*/ 28 h 30"/>
                <a:gd name="T50" fmla="*/ 9 w 36"/>
                <a:gd name="T51" fmla="*/ 28 h 30"/>
                <a:gd name="T52" fmla="*/ 9 w 36"/>
                <a:gd name="T53" fmla="*/ 22 h 30"/>
                <a:gd name="T54" fmla="*/ 11 w 36"/>
                <a:gd name="T55" fmla="*/ 20 h 30"/>
                <a:gd name="T56" fmla="*/ 8 w 36"/>
                <a:gd name="T57" fmla="*/ 20 h 30"/>
                <a:gd name="T58" fmla="*/ 6 w 36"/>
                <a:gd name="T59" fmla="*/ 21 h 30"/>
                <a:gd name="T60" fmla="*/ 1 w 36"/>
                <a:gd name="T61" fmla="*/ 23 h 30"/>
                <a:gd name="T62" fmla="*/ 0 w 36"/>
                <a:gd name="T63" fmla="*/ 22 h 30"/>
                <a:gd name="T64" fmla="*/ 1 w 36"/>
                <a:gd name="T65" fmla="*/ 19 h 30"/>
                <a:gd name="T66" fmla="*/ 3 w 36"/>
                <a:gd name="T67" fmla="*/ 15 h 30"/>
                <a:gd name="T68" fmla="*/ 13 w 36"/>
                <a:gd name="T69" fmla="*/ 13 h 30"/>
                <a:gd name="T70" fmla="*/ 16 w 36"/>
                <a:gd name="T71" fmla="*/ 14 h 30"/>
                <a:gd name="T72" fmla="*/ 16 w 36"/>
                <a:gd name="T73" fmla="*/ 14 h 30"/>
                <a:gd name="T74" fmla="*/ 16 w 36"/>
                <a:gd name="T75" fmla="*/ 13 h 30"/>
                <a:gd name="T76" fmla="*/ 15 w 36"/>
                <a:gd name="T77" fmla="*/ 13 h 30"/>
                <a:gd name="T78" fmla="*/ 13 w 36"/>
                <a:gd name="T79" fmla="*/ 8 h 30"/>
                <a:gd name="T80" fmla="*/ 13 w 36"/>
                <a:gd name="T81" fmla="*/ 8 h 30"/>
                <a:gd name="T82" fmla="*/ 18 w 36"/>
                <a:gd name="T83" fmla="*/ 11 h 30"/>
                <a:gd name="T84" fmla="*/ 20 w 36"/>
                <a:gd name="T85" fmla="*/ 9 h 30"/>
                <a:gd name="T86" fmla="*/ 21 w 36"/>
                <a:gd name="T87" fmla="*/ 7 h 30"/>
                <a:gd name="T88" fmla="*/ 24 w 36"/>
                <a:gd name="T89" fmla="*/ 4 h 30"/>
                <a:gd name="T90" fmla="*/ 26 w 36"/>
                <a:gd name="T91" fmla="*/ 1 h 30"/>
                <a:gd name="T92" fmla="*/ 26 w 36"/>
                <a:gd name="T93" fmla="*/ 1 h 30"/>
                <a:gd name="T94" fmla="*/ 31 w 36"/>
                <a:gd name="T95" fmla="*/ 3 h 30"/>
                <a:gd name="T96" fmla="*/ 35 w 36"/>
                <a:gd name="T97" fmla="*/ 7 h 30"/>
                <a:gd name="T98" fmla="*/ 36 w 36"/>
                <a:gd name="T99" fmla="*/ 9 h 30"/>
                <a:gd name="T100" fmla="*/ 31 w 36"/>
                <a:gd name="T101" fmla="*/ 10 h 30"/>
                <a:gd name="T102" fmla="*/ 31 w 36"/>
                <a:gd name="T103" fmla="*/ 8 h 30"/>
                <a:gd name="T104" fmla="*/ 30 w 36"/>
                <a:gd name="T105" fmla="*/ 8 h 30"/>
                <a:gd name="T106" fmla="*/ 31 w 36"/>
                <a:gd name="T107" fmla="*/ 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6" h="30">
                  <a:moveTo>
                    <a:pt x="13" y="14"/>
                  </a:moveTo>
                  <a:cubicBezTo>
                    <a:pt x="13" y="14"/>
                    <a:pt x="10" y="16"/>
                    <a:pt x="10" y="17"/>
                  </a:cubicBezTo>
                  <a:cubicBezTo>
                    <a:pt x="10" y="17"/>
                    <a:pt x="10" y="17"/>
                    <a:pt x="10" y="17"/>
                  </a:cubicBezTo>
                  <a:cubicBezTo>
                    <a:pt x="13" y="19"/>
                    <a:pt x="14" y="17"/>
                    <a:pt x="13" y="14"/>
                  </a:cubicBezTo>
                  <a:cubicBezTo>
                    <a:pt x="13" y="14"/>
                    <a:pt x="13" y="14"/>
                    <a:pt x="13" y="14"/>
                  </a:cubicBezTo>
                  <a:close/>
                  <a:moveTo>
                    <a:pt x="26" y="1"/>
                  </a:moveTo>
                  <a:cubicBezTo>
                    <a:pt x="26" y="1"/>
                    <a:pt x="26" y="1"/>
                    <a:pt x="27" y="1"/>
                  </a:cubicBezTo>
                  <a:cubicBezTo>
                    <a:pt x="27" y="2"/>
                    <a:pt x="25" y="6"/>
                    <a:pt x="25" y="7"/>
                  </a:cubicBezTo>
                  <a:cubicBezTo>
                    <a:pt x="24" y="8"/>
                    <a:pt x="22" y="10"/>
                    <a:pt x="22" y="10"/>
                  </a:cubicBezTo>
                  <a:cubicBezTo>
                    <a:pt x="22" y="10"/>
                    <a:pt x="22" y="10"/>
                    <a:pt x="22" y="11"/>
                  </a:cubicBezTo>
                  <a:cubicBezTo>
                    <a:pt x="23" y="12"/>
                    <a:pt x="25" y="12"/>
                    <a:pt x="25" y="11"/>
                  </a:cubicBezTo>
                  <a:cubicBezTo>
                    <a:pt x="26" y="10"/>
                    <a:pt x="25" y="10"/>
                    <a:pt x="26" y="10"/>
                  </a:cubicBezTo>
                  <a:cubicBezTo>
                    <a:pt x="27" y="10"/>
                    <a:pt x="29" y="12"/>
                    <a:pt x="29" y="13"/>
                  </a:cubicBezTo>
                  <a:cubicBezTo>
                    <a:pt x="29" y="13"/>
                    <a:pt x="29" y="14"/>
                    <a:pt x="28" y="14"/>
                  </a:cubicBezTo>
                  <a:cubicBezTo>
                    <a:pt x="25" y="13"/>
                    <a:pt x="23" y="14"/>
                    <a:pt x="21" y="14"/>
                  </a:cubicBezTo>
                  <a:cubicBezTo>
                    <a:pt x="20" y="14"/>
                    <a:pt x="20" y="13"/>
                    <a:pt x="19" y="13"/>
                  </a:cubicBezTo>
                  <a:cubicBezTo>
                    <a:pt x="18" y="14"/>
                    <a:pt x="16" y="17"/>
                    <a:pt x="16" y="18"/>
                  </a:cubicBezTo>
                  <a:cubicBezTo>
                    <a:pt x="16" y="18"/>
                    <a:pt x="16" y="18"/>
                    <a:pt x="16" y="18"/>
                  </a:cubicBezTo>
                  <a:cubicBezTo>
                    <a:pt x="18" y="19"/>
                    <a:pt x="19" y="17"/>
                    <a:pt x="21" y="20"/>
                  </a:cubicBezTo>
                  <a:cubicBezTo>
                    <a:pt x="21" y="22"/>
                    <a:pt x="20" y="22"/>
                    <a:pt x="20" y="24"/>
                  </a:cubicBezTo>
                  <a:cubicBezTo>
                    <a:pt x="19" y="25"/>
                    <a:pt x="20" y="26"/>
                    <a:pt x="20" y="27"/>
                  </a:cubicBezTo>
                  <a:cubicBezTo>
                    <a:pt x="19" y="30"/>
                    <a:pt x="15" y="29"/>
                    <a:pt x="14" y="27"/>
                  </a:cubicBezTo>
                  <a:cubicBezTo>
                    <a:pt x="13" y="26"/>
                    <a:pt x="15" y="22"/>
                    <a:pt x="15" y="21"/>
                  </a:cubicBezTo>
                  <a:cubicBezTo>
                    <a:pt x="14" y="21"/>
                    <a:pt x="14" y="21"/>
                    <a:pt x="14" y="21"/>
                  </a:cubicBezTo>
                  <a:cubicBezTo>
                    <a:pt x="11" y="22"/>
                    <a:pt x="11" y="26"/>
                    <a:pt x="9" y="28"/>
                  </a:cubicBezTo>
                  <a:cubicBezTo>
                    <a:pt x="9" y="28"/>
                    <a:pt x="9" y="28"/>
                    <a:pt x="9" y="28"/>
                  </a:cubicBezTo>
                  <a:cubicBezTo>
                    <a:pt x="8" y="27"/>
                    <a:pt x="9" y="24"/>
                    <a:pt x="9" y="22"/>
                  </a:cubicBezTo>
                  <a:cubicBezTo>
                    <a:pt x="10" y="22"/>
                    <a:pt x="11" y="21"/>
                    <a:pt x="11" y="20"/>
                  </a:cubicBezTo>
                  <a:cubicBezTo>
                    <a:pt x="10" y="20"/>
                    <a:pt x="9" y="19"/>
                    <a:pt x="8" y="20"/>
                  </a:cubicBezTo>
                  <a:cubicBezTo>
                    <a:pt x="7" y="20"/>
                    <a:pt x="7" y="21"/>
                    <a:pt x="6" y="21"/>
                  </a:cubicBezTo>
                  <a:cubicBezTo>
                    <a:pt x="5" y="22"/>
                    <a:pt x="3" y="23"/>
                    <a:pt x="1" y="23"/>
                  </a:cubicBezTo>
                  <a:cubicBezTo>
                    <a:pt x="1" y="23"/>
                    <a:pt x="1" y="22"/>
                    <a:pt x="0" y="22"/>
                  </a:cubicBezTo>
                  <a:cubicBezTo>
                    <a:pt x="1" y="20"/>
                    <a:pt x="1" y="20"/>
                    <a:pt x="1" y="19"/>
                  </a:cubicBezTo>
                  <a:cubicBezTo>
                    <a:pt x="1" y="18"/>
                    <a:pt x="3" y="17"/>
                    <a:pt x="3" y="15"/>
                  </a:cubicBezTo>
                  <a:cubicBezTo>
                    <a:pt x="7" y="15"/>
                    <a:pt x="9" y="13"/>
                    <a:pt x="13" y="13"/>
                  </a:cubicBezTo>
                  <a:cubicBezTo>
                    <a:pt x="14" y="13"/>
                    <a:pt x="15" y="15"/>
                    <a:pt x="16" y="14"/>
                  </a:cubicBezTo>
                  <a:cubicBezTo>
                    <a:pt x="16" y="14"/>
                    <a:pt x="16" y="14"/>
                    <a:pt x="16" y="14"/>
                  </a:cubicBezTo>
                  <a:cubicBezTo>
                    <a:pt x="16" y="14"/>
                    <a:pt x="16" y="14"/>
                    <a:pt x="16" y="13"/>
                  </a:cubicBezTo>
                  <a:cubicBezTo>
                    <a:pt x="15" y="13"/>
                    <a:pt x="15" y="13"/>
                    <a:pt x="15" y="13"/>
                  </a:cubicBezTo>
                  <a:cubicBezTo>
                    <a:pt x="12" y="12"/>
                    <a:pt x="12" y="10"/>
                    <a:pt x="13" y="8"/>
                  </a:cubicBezTo>
                  <a:cubicBezTo>
                    <a:pt x="13" y="8"/>
                    <a:pt x="13" y="8"/>
                    <a:pt x="13" y="8"/>
                  </a:cubicBezTo>
                  <a:cubicBezTo>
                    <a:pt x="14" y="10"/>
                    <a:pt x="17" y="11"/>
                    <a:pt x="18" y="11"/>
                  </a:cubicBezTo>
                  <a:cubicBezTo>
                    <a:pt x="19" y="10"/>
                    <a:pt x="19" y="10"/>
                    <a:pt x="20" y="9"/>
                  </a:cubicBezTo>
                  <a:cubicBezTo>
                    <a:pt x="20" y="8"/>
                    <a:pt x="21" y="8"/>
                    <a:pt x="21" y="7"/>
                  </a:cubicBezTo>
                  <a:cubicBezTo>
                    <a:pt x="22" y="6"/>
                    <a:pt x="23" y="5"/>
                    <a:pt x="24" y="4"/>
                  </a:cubicBezTo>
                  <a:cubicBezTo>
                    <a:pt x="24" y="4"/>
                    <a:pt x="25" y="1"/>
                    <a:pt x="26" y="1"/>
                  </a:cubicBezTo>
                  <a:cubicBezTo>
                    <a:pt x="25" y="0"/>
                    <a:pt x="26" y="1"/>
                    <a:pt x="26" y="1"/>
                  </a:cubicBezTo>
                  <a:close/>
                  <a:moveTo>
                    <a:pt x="31" y="3"/>
                  </a:moveTo>
                  <a:cubicBezTo>
                    <a:pt x="32" y="4"/>
                    <a:pt x="34" y="5"/>
                    <a:pt x="35" y="7"/>
                  </a:cubicBezTo>
                  <a:cubicBezTo>
                    <a:pt x="35" y="8"/>
                    <a:pt x="36" y="9"/>
                    <a:pt x="36" y="9"/>
                  </a:cubicBezTo>
                  <a:cubicBezTo>
                    <a:pt x="35" y="12"/>
                    <a:pt x="32" y="12"/>
                    <a:pt x="31" y="10"/>
                  </a:cubicBezTo>
                  <a:cubicBezTo>
                    <a:pt x="31" y="10"/>
                    <a:pt x="31" y="9"/>
                    <a:pt x="31" y="8"/>
                  </a:cubicBezTo>
                  <a:cubicBezTo>
                    <a:pt x="30" y="8"/>
                    <a:pt x="30" y="8"/>
                    <a:pt x="30" y="8"/>
                  </a:cubicBezTo>
                  <a:cubicBezTo>
                    <a:pt x="31" y="6"/>
                    <a:pt x="29" y="4"/>
                    <a:pt x="31" y="3"/>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49" name="Freeform 48"/>
            <p:cNvSpPr>
              <a:spLocks noEditPoints="1"/>
            </p:cNvSpPr>
            <p:nvPr userDrawn="1"/>
          </p:nvSpPr>
          <p:spPr bwMode="auto">
            <a:xfrm>
              <a:off x="8913875" y="4588179"/>
              <a:ext cx="36513" cy="52388"/>
            </a:xfrm>
            <a:custGeom>
              <a:avLst/>
              <a:gdLst>
                <a:gd name="T0" fmla="*/ 14 w 24"/>
                <a:gd name="T1" fmla="*/ 5 h 34"/>
                <a:gd name="T2" fmla="*/ 14 w 24"/>
                <a:gd name="T3" fmla="*/ 5 h 34"/>
                <a:gd name="T4" fmla="*/ 14 w 24"/>
                <a:gd name="T5" fmla="*/ 5 h 34"/>
                <a:gd name="T6" fmla="*/ 14 w 24"/>
                <a:gd name="T7" fmla="*/ 4 h 34"/>
                <a:gd name="T8" fmla="*/ 14 w 24"/>
                <a:gd name="T9" fmla="*/ 4 h 34"/>
                <a:gd name="T10" fmla="*/ 14 w 24"/>
                <a:gd name="T11" fmla="*/ 4 h 34"/>
                <a:gd name="T12" fmla="*/ 14 w 24"/>
                <a:gd name="T13" fmla="*/ 4 h 34"/>
                <a:gd name="T14" fmla="*/ 20 w 24"/>
                <a:gd name="T15" fmla="*/ 2 h 34"/>
                <a:gd name="T16" fmla="*/ 14 w 24"/>
                <a:gd name="T17" fmla="*/ 7 h 34"/>
                <a:gd name="T18" fmla="*/ 22 w 24"/>
                <a:gd name="T19" fmla="*/ 15 h 34"/>
                <a:gd name="T20" fmla="*/ 16 w 24"/>
                <a:gd name="T21" fmla="*/ 18 h 34"/>
                <a:gd name="T22" fmla="*/ 15 w 24"/>
                <a:gd name="T23" fmla="*/ 23 h 34"/>
                <a:gd name="T24" fmla="*/ 17 w 24"/>
                <a:gd name="T25" fmla="*/ 22 h 34"/>
                <a:gd name="T26" fmla="*/ 24 w 24"/>
                <a:gd name="T27" fmla="*/ 24 h 34"/>
                <a:gd name="T28" fmla="*/ 18 w 24"/>
                <a:gd name="T29" fmla="*/ 26 h 34"/>
                <a:gd name="T30" fmla="*/ 9 w 24"/>
                <a:gd name="T31" fmla="*/ 32 h 34"/>
                <a:gd name="T32" fmla="*/ 16 w 24"/>
                <a:gd name="T33" fmla="*/ 27 h 34"/>
                <a:gd name="T34" fmla="*/ 10 w 24"/>
                <a:gd name="T35" fmla="*/ 29 h 34"/>
                <a:gd name="T36" fmla="*/ 7 w 24"/>
                <a:gd name="T37" fmla="*/ 28 h 34"/>
                <a:gd name="T38" fmla="*/ 14 w 24"/>
                <a:gd name="T39" fmla="*/ 25 h 34"/>
                <a:gd name="T40" fmla="*/ 13 w 24"/>
                <a:gd name="T41" fmla="*/ 24 h 34"/>
                <a:gd name="T42" fmla="*/ 14 w 24"/>
                <a:gd name="T43" fmla="*/ 19 h 34"/>
                <a:gd name="T44" fmla="*/ 9 w 24"/>
                <a:gd name="T45" fmla="*/ 22 h 34"/>
                <a:gd name="T46" fmla="*/ 9 w 24"/>
                <a:gd name="T47" fmla="*/ 20 h 34"/>
                <a:gd name="T48" fmla="*/ 17 w 24"/>
                <a:gd name="T49" fmla="*/ 16 h 34"/>
                <a:gd name="T50" fmla="*/ 14 w 24"/>
                <a:gd name="T51" fmla="*/ 10 h 34"/>
                <a:gd name="T52" fmla="*/ 7 w 24"/>
                <a:gd name="T53" fmla="*/ 17 h 34"/>
                <a:gd name="T54" fmla="*/ 4 w 24"/>
                <a:gd name="T55" fmla="*/ 26 h 34"/>
                <a:gd name="T56" fmla="*/ 2 w 24"/>
                <a:gd name="T57" fmla="*/ 19 h 34"/>
                <a:gd name="T58" fmla="*/ 6 w 24"/>
                <a:gd name="T59" fmla="*/ 12 h 34"/>
                <a:gd name="T60" fmla="*/ 12 w 24"/>
                <a:gd name="T61" fmla="*/ 7 h 34"/>
                <a:gd name="T62" fmla="*/ 8 w 24"/>
                <a:gd name="T63" fmla="*/ 6 h 34"/>
                <a:gd name="T64" fmla="*/ 1 w 24"/>
                <a:gd name="T65" fmla="*/ 3 h 34"/>
                <a:gd name="T66" fmla="*/ 4 w 24"/>
                <a:gd name="T67" fmla="*/ 7 h 34"/>
                <a:gd name="T68" fmla="*/ 0 w 24"/>
                <a:gd name="T69" fmla="*/ 5 h 34"/>
                <a:gd name="T70" fmla="*/ 1 w 24"/>
                <a:gd name="T71" fmla="*/ 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4" h="34">
                  <a:moveTo>
                    <a:pt x="14" y="5"/>
                  </a:moveTo>
                  <a:cubicBezTo>
                    <a:pt x="14" y="5"/>
                    <a:pt x="14" y="5"/>
                    <a:pt x="14" y="5"/>
                  </a:cubicBezTo>
                  <a:cubicBezTo>
                    <a:pt x="14" y="5"/>
                    <a:pt x="14" y="5"/>
                    <a:pt x="14" y="5"/>
                  </a:cubicBezTo>
                  <a:cubicBezTo>
                    <a:pt x="14" y="5"/>
                    <a:pt x="14" y="5"/>
                    <a:pt x="14" y="5"/>
                  </a:cubicBezTo>
                  <a:cubicBezTo>
                    <a:pt x="14" y="5"/>
                    <a:pt x="14" y="5"/>
                    <a:pt x="14" y="5"/>
                  </a:cubicBezTo>
                  <a:cubicBezTo>
                    <a:pt x="14" y="5"/>
                    <a:pt x="14" y="5"/>
                    <a:pt x="14" y="5"/>
                  </a:cubicBezTo>
                  <a:cubicBezTo>
                    <a:pt x="14" y="5"/>
                    <a:pt x="14" y="5"/>
                    <a:pt x="14" y="5"/>
                  </a:cubicBezTo>
                  <a:close/>
                  <a:moveTo>
                    <a:pt x="14" y="4"/>
                  </a:moveTo>
                  <a:cubicBezTo>
                    <a:pt x="14" y="4"/>
                    <a:pt x="14" y="4"/>
                    <a:pt x="14" y="4"/>
                  </a:cubicBezTo>
                  <a:cubicBezTo>
                    <a:pt x="14" y="4"/>
                    <a:pt x="14" y="4"/>
                    <a:pt x="14" y="4"/>
                  </a:cubicBezTo>
                  <a:cubicBezTo>
                    <a:pt x="14" y="4"/>
                    <a:pt x="14" y="4"/>
                    <a:pt x="14" y="4"/>
                  </a:cubicBezTo>
                  <a:cubicBezTo>
                    <a:pt x="14" y="4"/>
                    <a:pt x="14" y="4"/>
                    <a:pt x="14" y="4"/>
                  </a:cubicBezTo>
                  <a:cubicBezTo>
                    <a:pt x="14" y="4"/>
                    <a:pt x="14" y="4"/>
                    <a:pt x="14" y="4"/>
                  </a:cubicBezTo>
                  <a:cubicBezTo>
                    <a:pt x="14" y="4"/>
                    <a:pt x="14" y="4"/>
                    <a:pt x="14" y="4"/>
                  </a:cubicBezTo>
                  <a:close/>
                  <a:moveTo>
                    <a:pt x="16" y="1"/>
                  </a:moveTo>
                  <a:cubicBezTo>
                    <a:pt x="17" y="0"/>
                    <a:pt x="19" y="1"/>
                    <a:pt x="20" y="2"/>
                  </a:cubicBezTo>
                  <a:cubicBezTo>
                    <a:pt x="20" y="2"/>
                    <a:pt x="21" y="2"/>
                    <a:pt x="20" y="2"/>
                  </a:cubicBezTo>
                  <a:cubicBezTo>
                    <a:pt x="20" y="4"/>
                    <a:pt x="16" y="5"/>
                    <a:pt x="14" y="7"/>
                  </a:cubicBezTo>
                  <a:cubicBezTo>
                    <a:pt x="15" y="8"/>
                    <a:pt x="16" y="7"/>
                    <a:pt x="18" y="8"/>
                  </a:cubicBezTo>
                  <a:cubicBezTo>
                    <a:pt x="20" y="8"/>
                    <a:pt x="24" y="12"/>
                    <a:pt x="22" y="15"/>
                  </a:cubicBezTo>
                  <a:cubicBezTo>
                    <a:pt x="21" y="16"/>
                    <a:pt x="20" y="16"/>
                    <a:pt x="19" y="16"/>
                  </a:cubicBezTo>
                  <a:cubicBezTo>
                    <a:pt x="18" y="17"/>
                    <a:pt x="17" y="16"/>
                    <a:pt x="16" y="18"/>
                  </a:cubicBezTo>
                  <a:cubicBezTo>
                    <a:pt x="16" y="18"/>
                    <a:pt x="16" y="19"/>
                    <a:pt x="17" y="20"/>
                  </a:cubicBezTo>
                  <a:cubicBezTo>
                    <a:pt x="16" y="21"/>
                    <a:pt x="16" y="22"/>
                    <a:pt x="15" y="23"/>
                  </a:cubicBezTo>
                  <a:cubicBezTo>
                    <a:pt x="16" y="24"/>
                    <a:pt x="16" y="24"/>
                    <a:pt x="17" y="24"/>
                  </a:cubicBezTo>
                  <a:cubicBezTo>
                    <a:pt x="17" y="23"/>
                    <a:pt x="17" y="23"/>
                    <a:pt x="17" y="22"/>
                  </a:cubicBezTo>
                  <a:cubicBezTo>
                    <a:pt x="18" y="22"/>
                    <a:pt x="21" y="22"/>
                    <a:pt x="22" y="22"/>
                  </a:cubicBezTo>
                  <a:cubicBezTo>
                    <a:pt x="23" y="22"/>
                    <a:pt x="23" y="24"/>
                    <a:pt x="24" y="24"/>
                  </a:cubicBezTo>
                  <a:cubicBezTo>
                    <a:pt x="23" y="25"/>
                    <a:pt x="23" y="25"/>
                    <a:pt x="23" y="26"/>
                  </a:cubicBezTo>
                  <a:cubicBezTo>
                    <a:pt x="21" y="27"/>
                    <a:pt x="20" y="24"/>
                    <a:pt x="18" y="26"/>
                  </a:cubicBezTo>
                  <a:cubicBezTo>
                    <a:pt x="17" y="27"/>
                    <a:pt x="19" y="29"/>
                    <a:pt x="19" y="31"/>
                  </a:cubicBezTo>
                  <a:cubicBezTo>
                    <a:pt x="18" y="34"/>
                    <a:pt x="11" y="34"/>
                    <a:pt x="9" y="32"/>
                  </a:cubicBezTo>
                  <a:cubicBezTo>
                    <a:pt x="9" y="32"/>
                    <a:pt x="9" y="32"/>
                    <a:pt x="9" y="32"/>
                  </a:cubicBezTo>
                  <a:cubicBezTo>
                    <a:pt x="12" y="30"/>
                    <a:pt x="16" y="30"/>
                    <a:pt x="16" y="27"/>
                  </a:cubicBezTo>
                  <a:cubicBezTo>
                    <a:pt x="16" y="27"/>
                    <a:pt x="16" y="27"/>
                    <a:pt x="16" y="27"/>
                  </a:cubicBezTo>
                  <a:cubicBezTo>
                    <a:pt x="14" y="27"/>
                    <a:pt x="12" y="29"/>
                    <a:pt x="10" y="29"/>
                  </a:cubicBezTo>
                  <a:cubicBezTo>
                    <a:pt x="10" y="29"/>
                    <a:pt x="8" y="29"/>
                    <a:pt x="8" y="29"/>
                  </a:cubicBezTo>
                  <a:cubicBezTo>
                    <a:pt x="8" y="28"/>
                    <a:pt x="7" y="28"/>
                    <a:pt x="7" y="28"/>
                  </a:cubicBezTo>
                  <a:cubicBezTo>
                    <a:pt x="7" y="28"/>
                    <a:pt x="7" y="28"/>
                    <a:pt x="7" y="28"/>
                  </a:cubicBezTo>
                  <a:cubicBezTo>
                    <a:pt x="9" y="27"/>
                    <a:pt x="14" y="26"/>
                    <a:pt x="14" y="25"/>
                  </a:cubicBezTo>
                  <a:cubicBezTo>
                    <a:pt x="14" y="24"/>
                    <a:pt x="14" y="24"/>
                    <a:pt x="14" y="24"/>
                  </a:cubicBezTo>
                  <a:cubicBezTo>
                    <a:pt x="14" y="24"/>
                    <a:pt x="13" y="24"/>
                    <a:pt x="13" y="24"/>
                  </a:cubicBezTo>
                  <a:cubicBezTo>
                    <a:pt x="13" y="23"/>
                    <a:pt x="13" y="22"/>
                    <a:pt x="13" y="22"/>
                  </a:cubicBezTo>
                  <a:cubicBezTo>
                    <a:pt x="13" y="21"/>
                    <a:pt x="14" y="20"/>
                    <a:pt x="14" y="19"/>
                  </a:cubicBezTo>
                  <a:cubicBezTo>
                    <a:pt x="14" y="19"/>
                    <a:pt x="14" y="19"/>
                    <a:pt x="13" y="19"/>
                  </a:cubicBezTo>
                  <a:cubicBezTo>
                    <a:pt x="12" y="18"/>
                    <a:pt x="10" y="21"/>
                    <a:pt x="9" y="22"/>
                  </a:cubicBezTo>
                  <a:cubicBezTo>
                    <a:pt x="9" y="22"/>
                    <a:pt x="9" y="22"/>
                    <a:pt x="9" y="22"/>
                  </a:cubicBezTo>
                  <a:cubicBezTo>
                    <a:pt x="9" y="22"/>
                    <a:pt x="9" y="21"/>
                    <a:pt x="9" y="20"/>
                  </a:cubicBezTo>
                  <a:cubicBezTo>
                    <a:pt x="9" y="18"/>
                    <a:pt x="12" y="16"/>
                    <a:pt x="14" y="17"/>
                  </a:cubicBezTo>
                  <a:cubicBezTo>
                    <a:pt x="15" y="17"/>
                    <a:pt x="16" y="16"/>
                    <a:pt x="17" y="16"/>
                  </a:cubicBezTo>
                  <a:cubicBezTo>
                    <a:pt x="17" y="15"/>
                    <a:pt x="18" y="14"/>
                    <a:pt x="18" y="14"/>
                  </a:cubicBezTo>
                  <a:cubicBezTo>
                    <a:pt x="19" y="11"/>
                    <a:pt x="16" y="10"/>
                    <a:pt x="14" y="10"/>
                  </a:cubicBezTo>
                  <a:cubicBezTo>
                    <a:pt x="12" y="10"/>
                    <a:pt x="10" y="12"/>
                    <a:pt x="10" y="13"/>
                  </a:cubicBezTo>
                  <a:cubicBezTo>
                    <a:pt x="9" y="14"/>
                    <a:pt x="8" y="16"/>
                    <a:pt x="7" y="17"/>
                  </a:cubicBezTo>
                  <a:cubicBezTo>
                    <a:pt x="6" y="18"/>
                    <a:pt x="6" y="19"/>
                    <a:pt x="5" y="20"/>
                  </a:cubicBezTo>
                  <a:cubicBezTo>
                    <a:pt x="4" y="22"/>
                    <a:pt x="5" y="24"/>
                    <a:pt x="4" y="26"/>
                  </a:cubicBezTo>
                  <a:cubicBezTo>
                    <a:pt x="1" y="26"/>
                    <a:pt x="0" y="24"/>
                    <a:pt x="0" y="21"/>
                  </a:cubicBezTo>
                  <a:cubicBezTo>
                    <a:pt x="0" y="21"/>
                    <a:pt x="1" y="20"/>
                    <a:pt x="2" y="19"/>
                  </a:cubicBezTo>
                  <a:cubicBezTo>
                    <a:pt x="2" y="18"/>
                    <a:pt x="3" y="17"/>
                    <a:pt x="3" y="16"/>
                  </a:cubicBezTo>
                  <a:cubicBezTo>
                    <a:pt x="4" y="15"/>
                    <a:pt x="5" y="14"/>
                    <a:pt x="6" y="12"/>
                  </a:cubicBezTo>
                  <a:cubicBezTo>
                    <a:pt x="8" y="11"/>
                    <a:pt x="11" y="9"/>
                    <a:pt x="12" y="7"/>
                  </a:cubicBezTo>
                  <a:cubicBezTo>
                    <a:pt x="12" y="7"/>
                    <a:pt x="12" y="7"/>
                    <a:pt x="12" y="7"/>
                  </a:cubicBezTo>
                  <a:cubicBezTo>
                    <a:pt x="10" y="7"/>
                    <a:pt x="8" y="7"/>
                    <a:pt x="8" y="6"/>
                  </a:cubicBezTo>
                  <a:cubicBezTo>
                    <a:pt x="8" y="6"/>
                    <a:pt x="8" y="6"/>
                    <a:pt x="8" y="6"/>
                  </a:cubicBezTo>
                  <a:cubicBezTo>
                    <a:pt x="12" y="4"/>
                    <a:pt x="14" y="2"/>
                    <a:pt x="16" y="1"/>
                  </a:cubicBezTo>
                  <a:close/>
                  <a:moveTo>
                    <a:pt x="1" y="3"/>
                  </a:moveTo>
                  <a:cubicBezTo>
                    <a:pt x="2" y="3"/>
                    <a:pt x="2" y="3"/>
                    <a:pt x="2" y="3"/>
                  </a:cubicBezTo>
                  <a:cubicBezTo>
                    <a:pt x="2" y="4"/>
                    <a:pt x="4" y="7"/>
                    <a:pt x="4" y="7"/>
                  </a:cubicBezTo>
                  <a:cubicBezTo>
                    <a:pt x="4" y="9"/>
                    <a:pt x="5" y="9"/>
                    <a:pt x="4" y="10"/>
                  </a:cubicBezTo>
                  <a:cubicBezTo>
                    <a:pt x="1" y="10"/>
                    <a:pt x="0" y="9"/>
                    <a:pt x="0" y="5"/>
                  </a:cubicBezTo>
                  <a:cubicBezTo>
                    <a:pt x="0" y="4"/>
                    <a:pt x="0" y="4"/>
                    <a:pt x="0" y="3"/>
                  </a:cubicBezTo>
                  <a:cubicBezTo>
                    <a:pt x="0" y="3"/>
                    <a:pt x="1" y="3"/>
                    <a:pt x="1" y="3"/>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50" name="Freeform 49"/>
            <p:cNvSpPr>
              <a:spLocks noEditPoints="1"/>
            </p:cNvSpPr>
            <p:nvPr userDrawn="1"/>
          </p:nvSpPr>
          <p:spPr bwMode="auto">
            <a:xfrm>
              <a:off x="8971025" y="4589766"/>
              <a:ext cx="50800" cy="52388"/>
            </a:xfrm>
            <a:custGeom>
              <a:avLst/>
              <a:gdLst>
                <a:gd name="T0" fmla="*/ 17 w 34"/>
                <a:gd name="T1" fmla="*/ 16 h 34"/>
                <a:gd name="T2" fmla="*/ 20 w 34"/>
                <a:gd name="T3" fmla="*/ 27 h 34"/>
                <a:gd name="T4" fmla="*/ 18 w 34"/>
                <a:gd name="T5" fmla="*/ 21 h 34"/>
                <a:gd name="T6" fmla="*/ 20 w 34"/>
                <a:gd name="T7" fmla="*/ 21 h 34"/>
                <a:gd name="T8" fmla="*/ 25 w 34"/>
                <a:gd name="T9" fmla="*/ 18 h 34"/>
                <a:gd name="T10" fmla="*/ 22 w 34"/>
                <a:gd name="T11" fmla="*/ 20 h 34"/>
                <a:gd name="T12" fmla="*/ 21 w 34"/>
                <a:gd name="T13" fmla="*/ 14 h 34"/>
                <a:gd name="T14" fmla="*/ 28 w 34"/>
                <a:gd name="T15" fmla="*/ 6 h 34"/>
                <a:gd name="T16" fmla="*/ 26 w 34"/>
                <a:gd name="T17" fmla="*/ 10 h 34"/>
                <a:gd name="T18" fmla="*/ 28 w 34"/>
                <a:gd name="T19" fmla="*/ 6 h 34"/>
                <a:gd name="T20" fmla="*/ 26 w 34"/>
                <a:gd name="T21" fmla="*/ 0 h 34"/>
                <a:gd name="T22" fmla="*/ 28 w 34"/>
                <a:gd name="T23" fmla="*/ 5 h 34"/>
                <a:gd name="T24" fmla="*/ 34 w 34"/>
                <a:gd name="T25" fmla="*/ 9 h 34"/>
                <a:gd name="T26" fmla="*/ 28 w 34"/>
                <a:gd name="T27" fmla="*/ 13 h 34"/>
                <a:gd name="T28" fmla="*/ 28 w 34"/>
                <a:gd name="T29" fmla="*/ 17 h 34"/>
                <a:gd name="T30" fmla="*/ 27 w 34"/>
                <a:gd name="T31" fmla="*/ 25 h 34"/>
                <a:gd name="T32" fmla="*/ 32 w 34"/>
                <a:gd name="T33" fmla="*/ 31 h 34"/>
                <a:gd name="T34" fmla="*/ 26 w 34"/>
                <a:gd name="T35" fmla="*/ 30 h 34"/>
                <a:gd name="T36" fmla="*/ 22 w 34"/>
                <a:gd name="T37" fmla="*/ 30 h 34"/>
                <a:gd name="T38" fmla="*/ 15 w 34"/>
                <a:gd name="T39" fmla="*/ 29 h 34"/>
                <a:gd name="T40" fmla="*/ 13 w 34"/>
                <a:gd name="T41" fmla="*/ 26 h 34"/>
                <a:gd name="T42" fmla="*/ 13 w 34"/>
                <a:gd name="T43" fmla="*/ 31 h 34"/>
                <a:gd name="T44" fmla="*/ 10 w 34"/>
                <a:gd name="T45" fmla="*/ 27 h 34"/>
                <a:gd name="T46" fmla="*/ 8 w 34"/>
                <a:gd name="T47" fmla="*/ 23 h 34"/>
                <a:gd name="T48" fmla="*/ 2 w 34"/>
                <a:gd name="T49" fmla="*/ 19 h 34"/>
                <a:gd name="T50" fmla="*/ 4 w 34"/>
                <a:gd name="T51" fmla="*/ 16 h 34"/>
                <a:gd name="T52" fmla="*/ 13 w 34"/>
                <a:gd name="T53" fmla="*/ 15 h 34"/>
                <a:gd name="T54" fmla="*/ 16 w 34"/>
                <a:gd name="T55" fmla="*/ 9 h 34"/>
                <a:gd name="T56" fmla="*/ 11 w 34"/>
                <a:gd name="T57" fmla="*/ 7 h 34"/>
                <a:gd name="T58" fmla="*/ 10 w 34"/>
                <a:gd name="T59" fmla="*/ 5 h 34"/>
                <a:gd name="T60" fmla="*/ 12 w 34"/>
                <a:gd name="T61" fmla="*/ 6 h 34"/>
                <a:gd name="T62" fmla="*/ 20 w 34"/>
                <a:gd name="T63" fmla="*/ 0 h 34"/>
                <a:gd name="T64" fmla="*/ 23 w 34"/>
                <a:gd name="T65" fmla="*/ 1 h 34"/>
                <a:gd name="T66" fmla="*/ 17 w 34"/>
                <a:gd name="T67" fmla="*/ 11 h 34"/>
                <a:gd name="T68" fmla="*/ 19 w 34"/>
                <a:gd name="T69" fmla="*/ 11 h 34"/>
                <a:gd name="T70" fmla="*/ 23 w 34"/>
                <a:gd name="T71" fmla="*/ 7 h 34"/>
                <a:gd name="T72" fmla="*/ 26 w 34"/>
                <a:gd name="T73"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4" h="34">
                  <a:moveTo>
                    <a:pt x="21" y="13"/>
                  </a:moveTo>
                  <a:cubicBezTo>
                    <a:pt x="19" y="14"/>
                    <a:pt x="18" y="15"/>
                    <a:pt x="17" y="16"/>
                  </a:cubicBezTo>
                  <a:cubicBezTo>
                    <a:pt x="16" y="18"/>
                    <a:pt x="12" y="21"/>
                    <a:pt x="14" y="24"/>
                  </a:cubicBezTo>
                  <a:cubicBezTo>
                    <a:pt x="15" y="26"/>
                    <a:pt x="17" y="28"/>
                    <a:pt x="20" y="27"/>
                  </a:cubicBezTo>
                  <a:cubicBezTo>
                    <a:pt x="20" y="27"/>
                    <a:pt x="20" y="27"/>
                    <a:pt x="21" y="27"/>
                  </a:cubicBezTo>
                  <a:cubicBezTo>
                    <a:pt x="20" y="25"/>
                    <a:pt x="19" y="22"/>
                    <a:pt x="18" y="21"/>
                  </a:cubicBezTo>
                  <a:cubicBezTo>
                    <a:pt x="18" y="21"/>
                    <a:pt x="18" y="21"/>
                    <a:pt x="18" y="21"/>
                  </a:cubicBezTo>
                  <a:cubicBezTo>
                    <a:pt x="19" y="21"/>
                    <a:pt x="20" y="21"/>
                    <a:pt x="20" y="21"/>
                  </a:cubicBezTo>
                  <a:cubicBezTo>
                    <a:pt x="21" y="22"/>
                    <a:pt x="24" y="24"/>
                    <a:pt x="24" y="23"/>
                  </a:cubicBezTo>
                  <a:cubicBezTo>
                    <a:pt x="25" y="22"/>
                    <a:pt x="26" y="19"/>
                    <a:pt x="25" y="18"/>
                  </a:cubicBezTo>
                  <a:cubicBezTo>
                    <a:pt x="25" y="18"/>
                    <a:pt x="25" y="18"/>
                    <a:pt x="24" y="18"/>
                  </a:cubicBezTo>
                  <a:cubicBezTo>
                    <a:pt x="24" y="18"/>
                    <a:pt x="23" y="19"/>
                    <a:pt x="22" y="20"/>
                  </a:cubicBezTo>
                  <a:cubicBezTo>
                    <a:pt x="22" y="20"/>
                    <a:pt x="22" y="19"/>
                    <a:pt x="21" y="19"/>
                  </a:cubicBezTo>
                  <a:cubicBezTo>
                    <a:pt x="21" y="17"/>
                    <a:pt x="21" y="16"/>
                    <a:pt x="21" y="14"/>
                  </a:cubicBezTo>
                  <a:cubicBezTo>
                    <a:pt x="22" y="13"/>
                    <a:pt x="21" y="13"/>
                    <a:pt x="21" y="13"/>
                  </a:cubicBezTo>
                  <a:close/>
                  <a:moveTo>
                    <a:pt x="28" y="6"/>
                  </a:moveTo>
                  <a:cubicBezTo>
                    <a:pt x="28" y="7"/>
                    <a:pt x="26" y="9"/>
                    <a:pt x="26" y="10"/>
                  </a:cubicBezTo>
                  <a:cubicBezTo>
                    <a:pt x="26" y="10"/>
                    <a:pt x="26" y="10"/>
                    <a:pt x="26" y="10"/>
                  </a:cubicBezTo>
                  <a:cubicBezTo>
                    <a:pt x="27" y="10"/>
                    <a:pt x="30" y="9"/>
                    <a:pt x="30" y="9"/>
                  </a:cubicBezTo>
                  <a:cubicBezTo>
                    <a:pt x="30" y="8"/>
                    <a:pt x="29" y="7"/>
                    <a:pt x="28" y="6"/>
                  </a:cubicBezTo>
                  <a:cubicBezTo>
                    <a:pt x="28" y="6"/>
                    <a:pt x="28" y="6"/>
                    <a:pt x="28" y="6"/>
                  </a:cubicBezTo>
                  <a:close/>
                  <a:moveTo>
                    <a:pt x="26" y="0"/>
                  </a:moveTo>
                  <a:cubicBezTo>
                    <a:pt x="28" y="1"/>
                    <a:pt x="29" y="1"/>
                    <a:pt x="29" y="3"/>
                  </a:cubicBezTo>
                  <a:cubicBezTo>
                    <a:pt x="29" y="3"/>
                    <a:pt x="28" y="4"/>
                    <a:pt x="28" y="5"/>
                  </a:cubicBezTo>
                  <a:cubicBezTo>
                    <a:pt x="29" y="7"/>
                    <a:pt x="32" y="7"/>
                    <a:pt x="34" y="8"/>
                  </a:cubicBezTo>
                  <a:cubicBezTo>
                    <a:pt x="34" y="9"/>
                    <a:pt x="34" y="9"/>
                    <a:pt x="34" y="9"/>
                  </a:cubicBezTo>
                  <a:cubicBezTo>
                    <a:pt x="32" y="11"/>
                    <a:pt x="30" y="11"/>
                    <a:pt x="29" y="11"/>
                  </a:cubicBezTo>
                  <a:cubicBezTo>
                    <a:pt x="28" y="12"/>
                    <a:pt x="28" y="12"/>
                    <a:pt x="28" y="13"/>
                  </a:cubicBezTo>
                  <a:cubicBezTo>
                    <a:pt x="26" y="13"/>
                    <a:pt x="25" y="13"/>
                    <a:pt x="24" y="15"/>
                  </a:cubicBezTo>
                  <a:cubicBezTo>
                    <a:pt x="25" y="16"/>
                    <a:pt x="28" y="16"/>
                    <a:pt x="28" y="17"/>
                  </a:cubicBezTo>
                  <a:cubicBezTo>
                    <a:pt x="28" y="18"/>
                    <a:pt x="28" y="21"/>
                    <a:pt x="28" y="22"/>
                  </a:cubicBezTo>
                  <a:cubicBezTo>
                    <a:pt x="27" y="23"/>
                    <a:pt x="26" y="24"/>
                    <a:pt x="27" y="25"/>
                  </a:cubicBezTo>
                  <a:cubicBezTo>
                    <a:pt x="27" y="26"/>
                    <a:pt x="29" y="26"/>
                    <a:pt x="30" y="27"/>
                  </a:cubicBezTo>
                  <a:cubicBezTo>
                    <a:pt x="31" y="28"/>
                    <a:pt x="32" y="29"/>
                    <a:pt x="32" y="31"/>
                  </a:cubicBezTo>
                  <a:cubicBezTo>
                    <a:pt x="32" y="32"/>
                    <a:pt x="30" y="34"/>
                    <a:pt x="28" y="33"/>
                  </a:cubicBezTo>
                  <a:cubicBezTo>
                    <a:pt x="27" y="33"/>
                    <a:pt x="26" y="31"/>
                    <a:pt x="26" y="30"/>
                  </a:cubicBezTo>
                  <a:cubicBezTo>
                    <a:pt x="25" y="30"/>
                    <a:pt x="25" y="30"/>
                    <a:pt x="24" y="29"/>
                  </a:cubicBezTo>
                  <a:cubicBezTo>
                    <a:pt x="24" y="29"/>
                    <a:pt x="22" y="30"/>
                    <a:pt x="22" y="30"/>
                  </a:cubicBezTo>
                  <a:cubicBezTo>
                    <a:pt x="21" y="30"/>
                    <a:pt x="21" y="30"/>
                    <a:pt x="20" y="30"/>
                  </a:cubicBezTo>
                  <a:cubicBezTo>
                    <a:pt x="19" y="30"/>
                    <a:pt x="17" y="30"/>
                    <a:pt x="15" y="29"/>
                  </a:cubicBezTo>
                  <a:cubicBezTo>
                    <a:pt x="15" y="28"/>
                    <a:pt x="14" y="27"/>
                    <a:pt x="14" y="26"/>
                  </a:cubicBezTo>
                  <a:cubicBezTo>
                    <a:pt x="14" y="26"/>
                    <a:pt x="14" y="26"/>
                    <a:pt x="13" y="26"/>
                  </a:cubicBezTo>
                  <a:cubicBezTo>
                    <a:pt x="13" y="26"/>
                    <a:pt x="13" y="26"/>
                    <a:pt x="13" y="26"/>
                  </a:cubicBezTo>
                  <a:cubicBezTo>
                    <a:pt x="13" y="27"/>
                    <a:pt x="14" y="31"/>
                    <a:pt x="13" y="31"/>
                  </a:cubicBezTo>
                  <a:cubicBezTo>
                    <a:pt x="12" y="31"/>
                    <a:pt x="12" y="30"/>
                    <a:pt x="11" y="30"/>
                  </a:cubicBezTo>
                  <a:cubicBezTo>
                    <a:pt x="10" y="29"/>
                    <a:pt x="11" y="28"/>
                    <a:pt x="10" y="27"/>
                  </a:cubicBezTo>
                  <a:cubicBezTo>
                    <a:pt x="10" y="26"/>
                    <a:pt x="9" y="25"/>
                    <a:pt x="9" y="25"/>
                  </a:cubicBezTo>
                  <a:cubicBezTo>
                    <a:pt x="8" y="24"/>
                    <a:pt x="9" y="23"/>
                    <a:pt x="8" y="23"/>
                  </a:cubicBezTo>
                  <a:cubicBezTo>
                    <a:pt x="8" y="23"/>
                    <a:pt x="4" y="24"/>
                    <a:pt x="3" y="23"/>
                  </a:cubicBezTo>
                  <a:cubicBezTo>
                    <a:pt x="2" y="23"/>
                    <a:pt x="0" y="21"/>
                    <a:pt x="2" y="19"/>
                  </a:cubicBezTo>
                  <a:cubicBezTo>
                    <a:pt x="2" y="19"/>
                    <a:pt x="3" y="19"/>
                    <a:pt x="3" y="18"/>
                  </a:cubicBezTo>
                  <a:cubicBezTo>
                    <a:pt x="4" y="18"/>
                    <a:pt x="3" y="17"/>
                    <a:pt x="4" y="16"/>
                  </a:cubicBezTo>
                  <a:cubicBezTo>
                    <a:pt x="4" y="16"/>
                    <a:pt x="6" y="17"/>
                    <a:pt x="6" y="17"/>
                  </a:cubicBezTo>
                  <a:cubicBezTo>
                    <a:pt x="8" y="17"/>
                    <a:pt x="12" y="16"/>
                    <a:pt x="13" y="15"/>
                  </a:cubicBezTo>
                  <a:cubicBezTo>
                    <a:pt x="13" y="14"/>
                    <a:pt x="14" y="12"/>
                    <a:pt x="14" y="11"/>
                  </a:cubicBezTo>
                  <a:cubicBezTo>
                    <a:pt x="14" y="10"/>
                    <a:pt x="15" y="10"/>
                    <a:pt x="16" y="9"/>
                  </a:cubicBezTo>
                  <a:cubicBezTo>
                    <a:pt x="16" y="9"/>
                    <a:pt x="16" y="9"/>
                    <a:pt x="15" y="8"/>
                  </a:cubicBezTo>
                  <a:cubicBezTo>
                    <a:pt x="14" y="8"/>
                    <a:pt x="13" y="8"/>
                    <a:pt x="11" y="7"/>
                  </a:cubicBezTo>
                  <a:cubicBezTo>
                    <a:pt x="11" y="7"/>
                    <a:pt x="11" y="7"/>
                    <a:pt x="10" y="6"/>
                  </a:cubicBezTo>
                  <a:cubicBezTo>
                    <a:pt x="10" y="6"/>
                    <a:pt x="10" y="6"/>
                    <a:pt x="10" y="5"/>
                  </a:cubicBezTo>
                  <a:cubicBezTo>
                    <a:pt x="10" y="5"/>
                    <a:pt x="10" y="5"/>
                    <a:pt x="11" y="5"/>
                  </a:cubicBezTo>
                  <a:cubicBezTo>
                    <a:pt x="12" y="5"/>
                    <a:pt x="12" y="6"/>
                    <a:pt x="12" y="6"/>
                  </a:cubicBezTo>
                  <a:cubicBezTo>
                    <a:pt x="13" y="6"/>
                    <a:pt x="17" y="5"/>
                    <a:pt x="17" y="4"/>
                  </a:cubicBezTo>
                  <a:cubicBezTo>
                    <a:pt x="18" y="3"/>
                    <a:pt x="18" y="1"/>
                    <a:pt x="20" y="0"/>
                  </a:cubicBezTo>
                  <a:cubicBezTo>
                    <a:pt x="21" y="0"/>
                    <a:pt x="22" y="0"/>
                    <a:pt x="23" y="1"/>
                  </a:cubicBezTo>
                  <a:cubicBezTo>
                    <a:pt x="23" y="1"/>
                    <a:pt x="23" y="1"/>
                    <a:pt x="23" y="1"/>
                  </a:cubicBezTo>
                  <a:cubicBezTo>
                    <a:pt x="22" y="3"/>
                    <a:pt x="21" y="3"/>
                    <a:pt x="20" y="5"/>
                  </a:cubicBezTo>
                  <a:cubicBezTo>
                    <a:pt x="18" y="6"/>
                    <a:pt x="18" y="9"/>
                    <a:pt x="17" y="11"/>
                  </a:cubicBezTo>
                  <a:cubicBezTo>
                    <a:pt x="17" y="11"/>
                    <a:pt x="16" y="12"/>
                    <a:pt x="16" y="13"/>
                  </a:cubicBezTo>
                  <a:cubicBezTo>
                    <a:pt x="18" y="13"/>
                    <a:pt x="18" y="11"/>
                    <a:pt x="19" y="11"/>
                  </a:cubicBezTo>
                  <a:cubicBezTo>
                    <a:pt x="20" y="11"/>
                    <a:pt x="22" y="11"/>
                    <a:pt x="22" y="10"/>
                  </a:cubicBezTo>
                  <a:cubicBezTo>
                    <a:pt x="23" y="9"/>
                    <a:pt x="22" y="8"/>
                    <a:pt x="23" y="7"/>
                  </a:cubicBezTo>
                  <a:cubicBezTo>
                    <a:pt x="24" y="6"/>
                    <a:pt x="24" y="4"/>
                    <a:pt x="25" y="3"/>
                  </a:cubicBezTo>
                  <a:cubicBezTo>
                    <a:pt x="26" y="2"/>
                    <a:pt x="25" y="1"/>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51" name="Freeform 50"/>
            <p:cNvSpPr>
              <a:spLocks noEditPoints="1"/>
            </p:cNvSpPr>
            <p:nvPr userDrawn="1"/>
          </p:nvSpPr>
          <p:spPr bwMode="auto">
            <a:xfrm>
              <a:off x="8756713" y="4715179"/>
              <a:ext cx="52388" cy="44450"/>
            </a:xfrm>
            <a:custGeom>
              <a:avLst/>
              <a:gdLst>
                <a:gd name="T0" fmla="*/ 15 w 35"/>
                <a:gd name="T1" fmla="*/ 20 h 30"/>
                <a:gd name="T2" fmla="*/ 16 w 35"/>
                <a:gd name="T3" fmla="*/ 24 h 30"/>
                <a:gd name="T4" fmla="*/ 18 w 35"/>
                <a:gd name="T5" fmla="*/ 23 h 30"/>
                <a:gd name="T6" fmla="*/ 20 w 35"/>
                <a:gd name="T7" fmla="*/ 24 h 30"/>
                <a:gd name="T8" fmla="*/ 20 w 35"/>
                <a:gd name="T9" fmla="*/ 24 h 30"/>
                <a:gd name="T10" fmla="*/ 21 w 35"/>
                <a:gd name="T11" fmla="*/ 22 h 30"/>
                <a:gd name="T12" fmla="*/ 16 w 35"/>
                <a:gd name="T13" fmla="*/ 20 h 30"/>
                <a:gd name="T14" fmla="*/ 15 w 35"/>
                <a:gd name="T15" fmla="*/ 20 h 30"/>
                <a:gd name="T16" fmla="*/ 14 w 35"/>
                <a:gd name="T17" fmla="*/ 7 h 30"/>
                <a:gd name="T18" fmla="*/ 16 w 35"/>
                <a:gd name="T19" fmla="*/ 13 h 30"/>
                <a:gd name="T20" fmla="*/ 18 w 35"/>
                <a:gd name="T21" fmla="*/ 13 h 30"/>
                <a:gd name="T22" fmla="*/ 18 w 35"/>
                <a:gd name="T23" fmla="*/ 13 h 30"/>
                <a:gd name="T24" fmla="*/ 14 w 35"/>
                <a:gd name="T25" fmla="*/ 6 h 30"/>
                <a:gd name="T26" fmla="*/ 14 w 35"/>
                <a:gd name="T27" fmla="*/ 6 h 30"/>
                <a:gd name="T28" fmla="*/ 14 w 35"/>
                <a:gd name="T29" fmla="*/ 7 h 30"/>
                <a:gd name="T30" fmla="*/ 0 w 35"/>
                <a:gd name="T31" fmla="*/ 14 h 30"/>
                <a:gd name="T32" fmla="*/ 6 w 35"/>
                <a:gd name="T33" fmla="*/ 9 h 30"/>
                <a:gd name="T34" fmla="*/ 11 w 35"/>
                <a:gd name="T35" fmla="*/ 10 h 30"/>
                <a:gd name="T36" fmla="*/ 12 w 35"/>
                <a:gd name="T37" fmla="*/ 3 h 30"/>
                <a:gd name="T38" fmla="*/ 15 w 35"/>
                <a:gd name="T39" fmla="*/ 0 h 30"/>
                <a:gd name="T40" fmla="*/ 18 w 35"/>
                <a:gd name="T41" fmla="*/ 6 h 30"/>
                <a:gd name="T42" fmla="*/ 20 w 35"/>
                <a:gd name="T43" fmla="*/ 10 h 30"/>
                <a:gd name="T44" fmla="*/ 20 w 35"/>
                <a:gd name="T45" fmla="*/ 9 h 30"/>
                <a:gd name="T46" fmla="*/ 22 w 35"/>
                <a:gd name="T47" fmla="*/ 5 h 30"/>
                <a:gd name="T48" fmla="*/ 24 w 35"/>
                <a:gd name="T49" fmla="*/ 5 h 30"/>
                <a:gd name="T50" fmla="*/ 24 w 35"/>
                <a:gd name="T51" fmla="*/ 9 h 30"/>
                <a:gd name="T52" fmla="*/ 25 w 35"/>
                <a:gd name="T53" fmla="*/ 14 h 30"/>
                <a:gd name="T54" fmla="*/ 25 w 35"/>
                <a:gd name="T55" fmla="*/ 16 h 30"/>
                <a:gd name="T56" fmla="*/ 30 w 35"/>
                <a:gd name="T57" fmla="*/ 18 h 30"/>
                <a:gd name="T58" fmla="*/ 31 w 35"/>
                <a:gd name="T59" fmla="*/ 20 h 30"/>
                <a:gd name="T60" fmla="*/ 34 w 35"/>
                <a:gd name="T61" fmla="*/ 22 h 30"/>
                <a:gd name="T62" fmla="*/ 35 w 35"/>
                <a:gd name="T63" fmla="*/ 23 h 30"/>
                <a:gd name="T64" fmla="*/ 35 w 35"/>
                <a:gd name="T65" fmla="*/ 23 h 30"/>
                <a:gd name="T66" fmla="*/ 29 w 35"/>
                <a:gd name="T67" fmla="*/ 23 h 30"/>
                <a:gd name="T68" fmla="*/ 26 w 35"/>
                <a:gd name="T69" fmla="*/ 23 h 30"/>
                <a:gd name="T70" fmla="*/ 25 w 35"/>
                <a:gd name="T71" fmla="*/ 24 h 30"/>
                <a:gd name="T72" fmla="*/ 21 w 35"/>
                <a:gd name="T73" fmla="*/ 26 h 30"/>
                <a:gd name="T74" fmla="*/ 21 w 35"/>
                <a:gd name="T75" fmla="*/ 28 h 30"/>
                <a:gd name="T76" fmla="*/ 19 w 35"/>
                <a:gd name="T77" fmla="*/ 28 h 30"/>
                <a:gd name="T78" fmla="*/ 17 w 35"/>
                <a:gd name="T79" fmla="*/ 30 h 30"/>
                <a:gd name="T80" fmla="*/ 14 w 35"/>
                <a:gd name="T81" fmla="*/ 30 h 30"/>
                <a:gd name="T82" fmla="*/ 14 w 35"/>
                <a:gd name="T83" fmla="*/ 30 h 30"/>
                <a:gd name="T84" fmla="*/ 9 w 35"/>
                <a:gd name="T85" fmla="*/ 28 h 30"/>
                <a:gd name="T86" fmla="*/ 11 w 35"/>
                <a:gd name="T87" fmla="*/ 26 h 30"/>
                <a:gd name="T88" fmla="*/ 11 w 35"/>
                <a:gd name="T89" fmla="*/ 23 h 30"/>
                <a:gd name="T90" fmla="*/ 10 w 35"/>
                <a:gd name="T91" fmla="*/ 17 h 30"/>
                <a:gd name="T92" fmla="*/ 8 w 35"/>
                <a:gd name="T93" fmla="*/ 16 h 30"/>
                <a:gd name="T94" fmla="*/ 6 w 35"/>
                <a:gd name="T95" fmla="*/ 16 h 30"/>
                <a:gd name="T96" fmla="*/ 4 w 35"/>
                <a:gd name="T97" fmla="*/ 15 h 30"/>
                <a:gd name="T98" fmla="*/ 0 w 35"/>
                <a:gd name="T99" fmla="*/ 14 h 30"/>
                <a:gd name="T100" fmla="*/ 0 w 35"/>
                <a:gd name="T101" fmla="*/ 1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5" h="30">
                  <a:moveTo>
                    <a:pt x="15" y="20"/>
                  </a:moveTo>
                  <a:cubicBezTo>
                    <a:pt x="15" y="22"/>
                    <a:pt x="16" y="22"/>
                    <a:pt x="16" y="24"/>
                  </a:cubicBezTo>
                  <a:cubicBezTo>
                    <a:pt x="18" y="24"/>
                    <a:pt x="18" y="23"/>
                    <a:pt x="18" y="23"/>
                  </a:cubicBezTo>
                  <a:cubicBezTo>
                    <a:pt x="19" y="23"/>
                    <a:pt x="20" y="24"/>
                    <a:pt x="20" y="24"/>
                  </a:cubicBezTo>
                  <a:cubicBezTo>
                    <a:pt x="20" y="24"/>
                    <a:pt x="20" y="24"/>
                    <a:pt x="20" y="24"/>
                  </a:cubicBezTo>
                  <a:cubicBezTo>
                    <a:pt x="20" y="24"/>
                    <a:pt x="21" y="23"/>
                    <a:pt x="21" y="22"/>
                  </a:cubicBezTo>
                  <a:cubicBezTo>
                    <a:pt x="20" y="21"/>
                    <a:pt x="18" y="20"/>
                    <a:pt x="16" y="20"/>
                  </a:cubicBezTo>
                  <a:cubicBezTo>
                    <a:pt x="15" y="20"/>
                    <a:pt x="15" y="20"/>
                    <a:pt x="15" y="20"/>
                  </a:cubicBezTo>
                  <a:close/>
                  <a:moveTo>
                    <a:pt x="14" y="7"/>
                  </a:moveTo>
                  <a:cubicBezTo>
                    <a:pt x="14" y="10"/>
                    <a:pt x="12" y="12"/>
                    <a:pt x="16" y="13"/>
                  </a:cubicBezTo>
                  <a:cubicBezTo>
                    <a:pt x="17" y="13"/>
                    <a:pt x="17" y="13"/>
                    <a:pt x="18" y="13"/>
                  </a:cubicBezTo>
                  <a:cubicBezTo>
                    <a:pt x="18" y="13"/>
                    <a:pt x="18" y="13"/>
                    <a:pt x="18" y="13"/>
                  </a:cubicBezTo>
                  <a:cubicBezTo>
                    <a:pt x="16" y="11"/>
                    <a:pt x="16" y="8"/>
                    <a:pt x="14" y="6"/>
                  </a:cubicBezTo>
                  <a:cubicBezTo>
                    <a:pt x="14" y="6"/>
                    <a:pt x="14" y="6"/>
                    <a:pt x="14" y="6"/>
                  </a:cubicBezTo>
                  <a:cubicBezTo>
                    <a:pt x="14" y="6"/>
                    <a:pt x="14" y="6"/>
                    <a:pt x="14" y="7"/>
                  </a:cubicBezTo>
                  <a:close/>
                  <a:moveTo>
                    <a:pt x="0" y="14"/>
                  </a:moveTo>
                  <a:cubicBezTo>
                    <a:pt x="1" y="13"/>
                    <a:pt x="5" y="9"/>
                    <a:pt x="6" y="9"/>
                  </a:cubicBezTo>
                  <a:cubicBezTo>
                    <a:pt x="8" y="9"/>
                    <a:pt x="9" y="10"/>
                    <a:pt x="11" y="10"/>
                  </a:cubicBezTo>
                  <a:cubicBezTo>
                    <a:pt x="12" y="8"/>
                    <a:pt x="12" y="6"/>
                    <a:pt x="12" y="3"/>
                  </a:cubicBezTo>
                  <a:cubicBezTo>
                    <a:pt x="12" y="2"/>
                    <a:pt x="14" y="0"/>
                    <a:pt x="15" y="0"/>
                  </a:cubicBezTo>
                  <a:cubicBezTo>
                    <a:pt x="16" y="2"/>
                    <a:pt x="17" y="4"/>
                    <a:pt x="18" y="6"/>
                  </a:cubicBezTo>
                  <a:cubicBezTo>
                    <a:pt x="18" y="7"/>
                    <a:pt x="18" y="9"/>
                    <a:pt x="20" y="10"/>
                  </a:cubicBezTo>
                  <a:cubicBezTo>
                    <a:pt x="20" y="10"/>
                    <a:pt x="20" y="10"/>
                    <a:pt x="20" y="9"/>
                  </a:cubicBezTo>
                  <a:cubicBezTo>
                    <a:pt x="21" y="9"/>
                    <a:pt x="21" y="6"/>
                    <a:pt x="22" y="5"/>
                  </a:cubicBezTo>
                  <a:cubicBezTo>
                    <a:pt x="22" y="5"/>
                    <a:pt x="23" y="5"/>
                    <a:pt x="24" y="5"/>
                  </a:cubicBezTo>
                  <a:cubicBezTo>
                    <a:pt x="25" y="6"/>
                    <a:pt x="24" y="8"/>
                    <a:pt x="24" y="9"/>
                  </a:cubicBezTo>
                  <a:cubicBezTo>
                    <a:pt x="24" y="11"/>
                    <a:pt x="25" y="12"/>
                    <a:pt x="25" y="14"/>
                  </a:cubicBezTo>
                  <a:cubicBezTo>
                    <a:pt x="26" y="15"/>
                    <a:pt x="25" y="15"/>
                    <a:pt x="25" y="16"/>
                  </a:cubicBezTo>
                  <a:cubicBezTo>
                    <a:pt x="26" y="18"/>
                    <a:pt x="29" y="17"/>
                    <a:pt x="30" y="18"/>
                  </a:cubicBezTo>
                  <a:cubicBezTo>
                    <a:pt x="31" y="19"/>
                    <a:pt x="31" y="20"/>
                    <a:pt x="31" y="20"/>
                  </a:cubicBezTo>
                  <a:cubicBezTo>
                    <a:pt x="32" y="21"/>
                    <a:pt x="33" y="21"/>
                    <a:pt x="34" y="22"/>
                  </a:cubicBezTo>
                  <a:cubicBezTo>
                    <a:pt x="34" y="22"/>
                    <a:pt x="35" y="22"/>
                    <a:pt x="35" y="23"/>
                  </a:cubicBezTo>
                  <a:cubicBezTo>
                    <a:pt x="35" y="23"/>
                    <a:pt x="35" y="23"/>
                    <a:pt x="35" y="23"/>
                  </a:cubicBezTo>
                  <a:cubicBezTo>
                    <a:pt x="33" y="22"/>
                    <a:pt x="31" y="23"/>
                    <a:pt x="29" y="23"/>
                  </a:cubicBezTo>
                  <a:cubicBezTo>
                    <a:pt x="28" y="23"/>
                    <a:pt x="27" y="22"/>
                    <a:pt x="26" y="23"/>
                  </a:cubicBezTo>
                  <a:cubicBezTo>
                    <a:pt x="26" y="23"/>
                    <a:pt x="25" y="24"/>
                    <a:pt x="25" y="24"/>
                  </a:cubicBezTo>
                  <a:cubicBezTo>
                    <a:pt x="24" y="25"/>
                    <a:pt x="22" y="24"/>
                    <a:pt x="21" y="26"/>
                  </a:cubicBezTo>
                  <a:cubicBezTo>
                    <a:pt x="21" y="26"/>
                    <a:pt x="21" y="27"/>
                    <a:pt x="21" y="28"/>
                  </a:cubicBezTo>
                  <a:cubicBezTo>
                    <a:pt x="20" y="28"/>
                    <a:pt x="20" y="28"/>
                    <a:pt x="19" y="28"/>
                  </a:cubicBezTo>
                  <a:cubicBezTo>
                    <a:pt x="18" y="28"/>
                    <a:pt x="18" y="29"/>
                    <a:pt x="17" y="30"/>
                  </a:cubicBezTo>
                  <a:cubicBezTo>
                    <a:pt x="16" y="30"/>
                    <a:pt x="15" y="28"/>
                    <a:pt x="14" y="30"/>
                  </a:cubicBezTo>
                  <a:cubicBezTo>
                    <a:pt x="14" y="30"/>
                    <a:pt x="14" y="30"/>
                    <a:pt x="14" y="30"/>
                  </a:cubicBezTo>
                  <a:cubicBezTo>
                    <a:pt x="13" y="28"/>
                    <a:pt x="11" y="28"/>
                    <a:pt x="9" y="28"/>
                  </a:cubicBezTo>
                  <a:cubicBezTo>
                    <a:pt x="10" y="26"/>
                    <a:pt x="11" y="26"/>
                    <a:pt x="11" y="26"/>
                  </a:cubicBezTo>
                  <a:cubicBezTo>
                    <a:pt x="12" y="25"/>
                    <a:pt x="11" y="24"/>
                    <a:pt x="11" y="23"/>
                  </a:cubicBezTo>
                  <a:cubicBezTo>
                    <a:pt x="10" y="21"/>
                    <a:pt x="10" y="19"/>
                    <a:pt x="10" y="17"/>
                  </a:cubicBezTo>
                  <a:cubicBezTo>
                    <a:pt x="9" y="17"/>
                    <a:pt x="9" y="17"/>
                    <a:pt x="8" y="16"/>
                  </a:cubicBezTo>
                  <a:cubicBezTo>
                    <a:pt x="7" y="16"/>
                    <a:pt x="6" y="16"/>
                    <a:pt x="6" y="16"/>
                  </a:cubicBezTo>
                  <a:cubicBezTo>
                    <a:pt x="5" y="16"/>
                    <a:pt x="4" y="15"/>
                    <a:pt x="4" y="15"/>
                  </a:cubicBezTo>
                  <a:cubicBezTo>
                    <a:pt x="2" y="14"/>
                    <a:pt x="1" y="15"/>
                    <a:pt x="0" y="14"/>
                  </a:cubicBezTo>
                  <a:cubicBezTo>
                    <a:pt x="0" y="14"/>
                    <a:pt x="0" y="14"/>
                    <a:pt x="0" y="1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52" name="Freeform 51"/>
            <p:cNvSpPr>
              <a:spLocks noEditPoints="1"/>
            </p:cNvSpPr>
            <p:nvPr userDrawn="1"/>
          </p:nvSpPr>
          <p:spPr bwMode="auto">
            <a:xfrm>
              <a:off x="8791638" y="4653266"/>
              <a:ext cx="50800" cy="55563"/>
            </a:xfrm>
            <a:custGeom>
              <a:avLst/>
              <a:gdLst>
                <a:gd name="T0" fmla="*/ 20 w 34"/>
                <a:gd name="T1" fmla="*/ 18 h 37"/>
                <a:gd name="T2" fmla="*/ 22 w 34"/>
                <a:gd name="T3" fmla="*/ 19 h 37"/>
                <a:gd name="T4" fmla="*/ 20 w 34"/>
                <a:gd name="T5" fmla="*/ 17 h 37"/>
                <a:gd name="T6" fmla="*/ 14 w 34"/>
                <a:gd name="T7" fmla="*/ 22 h 37"/>
                <a:gd name="T8" fmla="*/ 14 w 34"/>
                <a:gd name="T9" fmla="*/ 24 h 37"/>
                <a:gd name="T10" fmla="*/ 15 w 34"/>
                <a:gd name="T11" fmla="*/ 22 h 37"/>
                <a:gd name="T12" fmla="*/ 14 w 34"/>
                <a:gd name="T13" fmla="*/ 22 h 37"/>
                <a:gd name="T14" fmla="*/ 16 w 34"/>
                <a:gd name="T15" fmla="*/ 20 h 37"/>
                <a:gd name="T16" fmla="*/ 16 w 34"/>
                <a:gd name="T17" fmla="*/ 20 h 37"/>
                <a:gd name="T18" fmla="*/ 16 w 34"/>
                <a:gd name="T19" fmla="*/ 19 h 37"/>
                <a:gd name="T20" fmla="*/ 10 w 34"/>
                <a:gd name="T21" fmla="*/ 5 h 37"/>
                <a:gd name="T22" fmla="*/ 6 w 34"/>
                <a:gd name="T23" fmla="*/ 17 h 37"/>
                <a:gd name="T24" fmla="*/ 8 w 34"/>
                <a:gd name="T25" fmla="*/ 20 h 37"/>
                <a:gd name="T26" fmla="*/ 15 w 34"/>
                <a:gd name="T27" fmla="*/ 16 h 37"/>
                <a:gd name="T28" fmla="*/ 20 w 34"/>
                <a:gd name="T29" fmla="*/ 14 h 37"/>
                <a:gd name="T30" fmla="*/ 25 w 34"/>
                <a:gd name="T31" fmla="*/ 15 h 37"/>
                <a:gd name="T32" fmla="*/ 23 w 34"/>
                <a:gd name="T33" fmla="*/ 27 h 37"/>
                <a:gd name="T34" fmla="*/ 18 w 34"/>
                <a:gd name="T35" fmla="*/ 27 h 37"/>
                <a:gd name="T36" fmla="*/ 17 w 34"/>
                <a:gd name="T37" fmla="*/ 24 h 37"/>
                <a:gd name="T38" fmla="*/ 13 w 34"/>
                <a:gd name="T39" fmla="*/ 25 h 37"/>
                <a:gd name="T40" fmla="*/ 12 w 34"/>
                <a:gd name="T41" fmla="*/ 17 h 37"/>
                <a:gd name="T42" fmla="*/ 10 w 34"/>
                <a:gd name="T43" fmla="*/ 22 h 37"/>
                <a:gd name="T44" fmla="*/ 17 w 34"/>
                <a:gd name="T45" fmla="*/ 32 h 37"/>
                <a:gd name="T46" fmla="*/ 20 w 34"/>
                <a:gd name="T47" fmla="*/ 33 h 37"/>
                <a:gd name="T48" fmla="*/ 24 w 34"/>
                <a:gd name="T49" fmla="*/ 29 h 37"/>
                <a:gd name="T50" fmla="*/ 23 w 34"/>
                <a:gd name="T51" fmla="*/ 28 h 37"/>
                <a:gd name="T52" fmla="*/ 26 w 34"/>
                <a:gd name="T53" fmla="*/ 25 h 37"/>
                <a:gd name="T54" fmla="*/ 21 w 34"/>
                <a:gd name="T55" fmla="*/ 10 h 37"/>
                <a:gd name="T56" fmla="*/ 17 w 34"/>
                <a:gd name="T57" fmla="*/ 6 h 37"/>
                <a:gd name="T58" fmla="*/ 10 w 34"/>
                <a:gd name="T59" fmla="*/ 5 h 37"/>
                <a:gd name="T60" fmla="*/ 12 w 34"/>
                <a:gd name="T61" fmla="*/ 1 h 37"/>
                <a:gd name="T62" fmla="*/ 27 w 34"/>
                <a:gd name="T63" fmla="*/ 12 h 37"/>
                <a:gd name="T64" fmla="*/ 31 w 34"/>
                <a:gd name="T65" fmla="*/ 27 h 37"/>
                <a:gd name="T66" fmla="*/ 26 w 34"/>
                <a:gd name="T67" fmla="*/ 30 h 37"/>
                <a:gd name="T68" fmla="*/ 20 w 34"/>
                <a:gd name="T69" fmla="*/ 35 h 37"/>
                <a:gd name="T70" fmla="*/ 19 w 34"/>
                <a:gd name="T71" fmla="*/ 37 h 37"/>
                <a:gd name="T72" fmla="*/ 14 w 34"/>
                <a:gd name="T73" fmla="*/ 35 h 37"/>
                <a:gd name="T74" fmla="*/ 8 w 34"/>
                <a:gd name="T75" fmla="*/ 27 h 37"/>
                <a:gd name="T76" fmla="*/ 3 w 34"/>
                <a:gd name="T77" fmla="*/ 23 h 37"/>
                <a:gd name="T78" fmla="*/ 4 w 34"/>
                <a:gd name="T79" fmla="*/ 8 h 37"/>
                <a:gd name="T80" fmla="*/ 5 w 34"/>
                <a:gd name="T81" fmla="*/ 5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 h="37">
                  <a:moveTo>
                    <a:pt x="20" y="17"/>
                  </a:moveTo>
                  <a:cubicBezTo>
                    <a:pt x="20" y="17"/>
                    <a:pt x="20" y="18"/>
                    <a:pt x="20" y="18"/>
                  </a:cubicBezTo>
                  <a:cubicBezTo>
                    <a:pt x="20" y="18"/>
                    <a:pt x="21" y="19"/>
                    <a:pt x="22" y="19"/>
                  </a:cubicBezTo>
                  <a:cubicBezTo>
                    <a:pt x="22" y="19"/>
                    <a:pt x="22" y="19"/>
                    <a:pt x="22" y="19"/>
                  </a:cubicBezTo>
                  <a:cubicBezTo>
                    <a:pt x="22" y="18"/>
                    <a:pt x="22" y="18"/>
                    <a:pt x="22" y="18"/>
                  </a:cubicBezTo>
                  <a:cubicBezTo>
                    <a:pt x="21" y="17"/>
                    <a:pt x="21" y="17"/>
                    <a:pt x="20" y="17"/>
                  </a:cubicBezTo>
                  <a:cubicBezTo>
                    <a:pt x="20" y="17"/>
                    <a:pt x="20" y="17"/>
                    <a:pt x="20" y="17"/>
                  </a:cubicBezTo>
                  <a:close/>
                  <a:moveTo>
                    <a:pt x="14" y="22"/>
                  </a:moveTo>
                  <a:cubicBezTo>
                    <a:pt x="14" y="23"/>
                    <a:pt x="14" y="23"/>
                    <a:pt x="14" y="24"/>
                  </a:cubicBezTo>
                  <a:cubicBezTo>
                    <a:pt x="14" y="24"/>
                    <a:pt x="14" y="24"/>
                    <a:pt x="14" y="24"/>
                  </a:cubicBezTo>
                  <a:cubicBezTo>
                    <a:pt x="14" y="24"/>
                    <a:pt x="14" y="24"/>
                    <a:pt x="14" y="24"/>
                  </a:cubicBezTo>
                  <a:cubicBezTo>
                    <a:pt x="15" y="23"/>
                    <a:pt x="14" y="23"/>
                    <a:pt x="15" y="22"/>
                  </a:cubicBezTo>
                  <a:cubicBezTo>
                    <a:pt x="15" y="22"/>
                    <a:pt x="14" y="22"/>
                    <a:pt x="14" y="22"/>
                  </a:cubicBezTo>
                  <a:cubicBezTo>
                    <a:pt x="14" y="22"/>
                    <a:pt x="14" y="22"/>
                    <a:pt x="14" y="22"/>
                  </a:cubicBezTo>
                  <a:close/>
                  <a:moveTo>
                    <a:pt x="16" y="19"/>
                  </a:moveTo>
                  <a:cubicBezTo>
                    <a:pt x="16" y="19"/>
                    <a:pt x="16" y="19"/>
                    <a:pt x="16" y="20"/>
                  </a:cubicBezTo>
                  <a:cubicBezTo>
                    <a:pt x="16" y="20"/>
                    <a:pt x="16" y="20"/>
                    <a:pt x="16" y="20"/>
                  </a:cubicBezTo>
                  <a:cubicBezTo>
                    <a:pt x="16" y="20"/>
                    <a:pt x="16" y="20"/>
                    <a:pt x="16" y="20"/>
                  </a:cubicBezTo>
                  <a:cubicBezTo>
                    <a:pt x="16" y="19"/>
                    <a:pt x="16" y="19"/>
                    <a:pt x="16" y="19"/>
                  </a:cubicBezTo>
                  <a:cubicBezTo>
                    <a:pt x="16" y="19"/>
                    <a:pt x="16" y="19"/>
                    <a:pt x="16" y="19"/>
                  </a:cubicBezTo>
                  <a:cubicBezTo>
                    <a:pt x="16" y="19"/>
                    <a:pt x="16" y="19"/>
                    <a:pt x="16" y="19"/>
                  </a:cubicBezTo>
                  <a:close/>
                  <a:moveTo>
                    <a:pt x="10" y="5"/>
                  </a:moveTo>
                  <a:cubicBezTo>
                    <a:pt x="9" y="6"/>
                    <a:pt x="8" y="7"/>
                    <a:pt x="7" y="8"/>
                  </a:cubicBezTo>
                  <a:cubicBezTo>
                    <a:pt x="5" y="11"/>
                    <a:pt x="6" y="14"/>
                    <a:pt x="6" y="17"/>
                  </a:cubicBezTo>
                  <a:cubicBezTo>
                    <a:pt x="6" y="18"/>
                    <a:pt x="7" y="20"/>
                    <a:pt x="8" y="20"/>
                  </a:cubicBezTo>
                  <a:cubicBezTo>
                    <a:pt x="8" y="20"/>
                    <a:pt x="8" y="20"/>
                    <a:pt x="8" y="20"/>
                  </a:cubicBezTo>
                  <a:cubicBezTo>
                    <a:pt x="9" y="19"/>
                    <a:pt x="8" y="12"/>
                    <a:pt x="12" y="12"/>
                  </a:cubicBezTo>
                  <a:cubicBezTo>
                    <a:pt x="13" y="12"/>
                    <a:pt x="14" y="15"/>
                    <a:pt x="15" y="16"/>
                  </a:cubicBezTo>
                  <a:cubicBezTo>
                    <a:pt x="16" y="16"/>
                    <a:pt x="18" y="16"/>
                    <a:pt x="19" y="15"/>
                  </a:cubicBezTo>
                  <a:cubicBezTo>
                    <a:pt x="19" y="15"/>
                    <a:pt x="19" y="15"/>
                    <a:pt x="20" y="14"/>
                  </a:cubicBezTo>
                  <a:cubicBezTo>
                    <a:pt x="21" y="14"/>
                    <a:pt x="22" y="13"/>
                    <a:pt x="24" y="13"/>
                  </a:cubicBezTo>
                  <a:cubicBezTo>
                    <a:pt x="24" y="14"/>
                    <a:pt x="24" y="14"/>
                    <a:pt x="25" y="15"/>
                  </a:cubicBezTo>
                  <a:cubicBezTo>
                    <a:pt x="25" y="16"/>
                    <a:pt x="24" y="17"/>
                    <a:pt x="24" y="18"/>
                  </a:cubicBezTo>
                  <a:cubicBezTo>
                    <a:pt x="24" y="21"/>
                    <a:pt x="24" y="24"/>
                    <a:pt x="23" y="27"/>
                  </a:cubicBezTo>
                  <a:cubicBezTo>
                    <a:pt x="22" y="27"/>
                    <a:pt x="22" y="28"/>
                    <a:pt x="21" y="29"/>
                  </a:cubicBezTo>
                  <a:cubicBezTo>
                    <a:pt x="20" y="28"/>
                    <a:pt x="19" y="28"/>
                    <a:pt x="18" y="27"/>
                  </a:cubicBezTo>
                  <a:cubicBezTo>
                    <a:pt x="18" y="26"/>
                    <a:pt x="18" y="25"/>
                    <a:pt x="18" y="25"/>
                  </a:cubicBezTo>
                  <a:cubicBezTo>
                    <a:pt x="18" y="25"/>
                    <a:pt x="17" y="25"/>
                    <a:pt x="17" y="24"/>
                  </a:cubicBezTo>
                  <a:cubicBezTo>
                    <a:pt x="17" y="24"/>
                    <a:pt x="17" y="25"/>
                    <a:pt x="16" y="25"/>
                  </a:cubicBezTo>
                  <a:cubicBezTo>
                    <a:pt x="15" y="25"/>
                    <a:pt x="14" y="26"/>
                    <a:pt x="13" y="25"/>
                  </a:cubicBezTo>
                  <a:cubicBezTo>
                    <a:pt x="13" y="25"/>
                    <a:pt x="12" y="24"/>
                    <a:pt x="12" y="24"/>
                  </a:cubicBezTo>
                  <a:cubicBezTo>
                    <a:pt x="12" y="23"/>
                    <a:pt x="15" y="17"/>
                    <a:pt x="12" y="17"/>
                  </a:cubicBezTo>
                  <a:cubicBezTo>
                    <a:pt x="12" y="17"/>
                    <a:pt x="12" y="17"/>
                    <a:pt x="12" y="17"/>
                  </a:cubicBezTo>
                  <a:cubicBezTo>
                    <a:pt x="12" y="18"/>
                    <a:pt x="10" y="21"/>
                    <a:pt x="10" y="22"/>
                  </a:cubicBezTo>
                  <a:cubicBezTo>
                    <a:pt x="10" y="23"/>
                    <a:pt x="11" y="23"/>
                    <a:pt x="11" y="25"/>
                  </a:cubicBezTo>
                  <a:cubicBezTo>
                    <a:pt x="12" y="27"/>
                    <a:pt x="15" y="30"/>
                    <a:pt x="17" y="32"/>
                  </a:cubicBezTo>
                  <a:cubicBezTo>
                    <a:pt x="18" y="33"/>
                    <a:pt x="18" y="33"/>
                    <a:pt x="18" y="33"/>
                  </a:cubicBezTo>
                  <a:cubicBezTo>
                    <a:pt x="19" y="33"/>
                    <a:pt x="20" y="33"/>
                    <a:pt x="20" y="33"/>
                  </a:cubicBezTo>
                  <a:cubicBezTo>
                    <a:pt x="21" y="33"/>
                    <a:pt x="23" y="29"/>
                    <a:pt x="24" y="29"/>
                  </a:cubicBezTo>
                  <a:cubicBezTo>
                    <a:pt x="24" y="29"/>
                    <a:pt x="24" y="29"/>
                    <a:pt x="24" y="29"/>
                  </a:cubicBezTo>
                  <a:cubicBezTo>
                    <a:pt x="24" y="29"/>
                    <a:pt x="24" y="29"/>
                    <a:pt x="23" y="28"/>
                  </a:cubicBezTo>
                  <a:cubicBezTo>
                    <a:pt x="23" y="28"/>
                    <a:pt x="23" y="28"/>
                    <a:pt x="23" y="28"/>
                  </a:cubicBezTo>
                  <a:cubicBezTo>
                    <a:pt x="24" y="27"/>
                    <a:pt x="25" y="28"/>
                    <a:pt x="26" y="27"/>
                  </a:cubicBezTo>
                  <a:cubicBezTo>
                    <a:pt x="26" y="26"/>
                    <a:pt x="26" y="25"/>
                    <a:pt x="26" y="25"/>
                  </a:cubicBezTo>
                  <a:cubicBezTo>
                    <a:pt x="27" y="24"/>
                    <a:pt x="29" y="24"/>
                    <a:pt x="30" y="23"/>
                  </a:cubicBezTo>
                  <a:cubicBezTo>
                    <a:pt x="31" y="19"/>
                    <a:pt x="25" y="12"/>
                    <a:pt x="21" y="10"/>
                  </a:cubicBezTo>
                  <a:cubicBezTo>
                    <a:pt x="21" y="9"/>
                    <a:pt x="20" y="8"/>
                    <a:pt x="19" y="7"/>
                  </a:cubicBezTo>
                  <a:cubicBezTo>
                    <a:pt x="18" y="7"/>
                    <a:pt x="18" y="7"/>
                    <a:pt x="17" y="6"/>
                  </a:cubicBezTo>
                  <a:cubicBezTo>
                    <a:pt x="15" y="5"/>
                    <a:pt x="14" y="3"/>
                    <a:pt x="12" y="3"/>
                  </a:cubicBezTo>
                  <a:cubicBezTo>
                    <a:pt x="11" y="3"/>
                    <a:pt x="10" y="4"/>
                    <a:pt x="10" y="5"/>
                  </a:cubicBezTo>
                  <a:close/>
                  <a:moveTo>
                    <a:pt x="7" y="5"/>
                  </a:moveTo>
                  <a:cubicBezTo>
                    <a:pt x="9" y="3"/>
                    <a:pt x="10" y="1"/>
                    <a:pt x="12" y="1"/>
                  </a:cubicBezTo>
                  <a:cubicBezTo>
                    <a:pt x="16" y="0"/>
                    <a:pt x="20" y="5"/>
                    <a:pt x="24" y="9"/>
                  </a:cubicBezTo>
                  <a:cubicBezTo>
                    <a:pt x="25" y="10"/>
                    <a:pt x="26" y="11"/>
                    <a:pt x="27" y="12"/>
                  </a:cubicBezTo>
                  <a:cubicBezTo>
                    <a:pt x="29" y="15"/>
                    <a:pt x="33" y="17"/>
                    <a:pt x="34" y="20"/>
                  </a:cubicBezTo>
                  <a:cubicBezTo>
                    <a:pt x="34" y="21"/>
                    <a:pt x="33" y="27"/>
                    <a:pt x="31" y="27"/>
                  </a:cubicBezTo>
                  <a:cubicBezTo>
                    <a:pt x="30" y="28"/>
                    <a:pt x="27" y="27"/>
                    <a:pt x="26" y="29"/>
                  </a:cubicBezTo>
                  <a:cubicBezTo>
                    <a:pt x="26" y="29"/>
                    <a:pt x="26" y="30"/>
                    <a:pt x="26" y="30"/>
                  </a:cubicBezTo>
                  <a:cubicBezTo>
                    <a:pt x="26" y="31"/>
                    <a:pt x="23" y="34"/>
                    <a:pt x="22" y="35"/>
                  </a:cubicBezTo>
                  <a:cubicBezTo>
                    <a:pt x="21" y="35"/>
                    <a:pt x="20" y="35"/>
                    <a:pt x="20" y="35"/>
                  </a:cubicBezTo>
                  <a:cubicBezTo>
                    <a:pt x="19" y="36"/>
                    <a:pt x="20" y="37"/>
                    <a:pt x="19" y="37"/>
                  </a:cubicBezTo>
                  <a:cubicBezTo>
                    <a:pt x="19" y="37"/>
                    <a:pt x="19" y="37"/>
                    <a:pt x="19" y="37"/>
                  </a:cubicBezTo>
                  <a:cubicBezTo>
                    <a:pt x="18" y="37"/>
                    <a:pt x="17" y="37"/>
                    <a:pt x="16" y="37"/>
                  </a:cubicBezTo>
                  <a:cubicBezTo>
                    <a:pt x="16" y="37"/>
                    <a:pt x="14" y="35"/>
                    <a:pt x="14" y="35"/>
                  </a:cubicBezTo>
                  <a:cubicBezTo>
                    <a:pt x="14" y="33"/>
                    <a:pt x="12" y="31"/>
                    <a:pt x="11" y="29"/>
                  </a:cubicBezTo>
                  <a:cubicBezTo>
                    <a:pt x="10" y="28"/>
                    <a:pt x="8" y="27"/>
                    <a:pt x="8" y="27"/>
                  </a:cubicBezTo>
                  <a:cubicBezTo>
                    <a:pt x="7" y="26"/>
                    <a:pt x="6" y="25"/>
                    <a:pt x="5" y="25"/>
                  </a:cubicBezTo>
                  <a:cubicBezTo>
                    <a:pt x="5" y="24"/>
                    <a:pt x="4" y="23"/>
                    <a:pt x="3" y="23"/>
                  </a:cubicBezTo>
                  <a:cubicBezTo>
                    <a:pt x="0" y="18"/>
                    <a:pt x="1" y="17"/>
                    <a:pt x="2" y="12"/>
                  </a:cubicBezTo>
                  <a:cubicBezTo>
                    <a:pt x="2" y="11"/>
                    <a:pt x="3" y="9"/>
                    <a:pt x="4" y="8"/>
                  </a:cubicBezTo>
                  <a:cubicBezTo>
                    <a:pt x="4" y="8"/>
                    <a:pt x="4" y="8"/>
                    <a:pt x="4" y="8"/>
                  </a:cubicBezTo>
                  <a:cubicBezTo>
                    <a:pt x="4" y="7"/>
                    <a:pt x="5" y="6"/>
                    <a:pt x="5" y="5"/>
                  </a:cubicBezTo>
                  <a:cubicBezTo>
                    <a:pt x="6" y="5"/>
                    <a:pt x="7" y="5"/>
                    <a:pt x="7" y="5"/>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53" name="Freeform 52"/>
            <p:cNvSpPr>
              <a:spLocks noEditPoints="1"/>
            </p:cNvSpPr>
            <p:nvPr userDrawn="1"/>
          </p:nvSpPr>
          <p:spPr bwMode="auto">
            <a:xfrm>
              <a:off x="8847200" y="4611991"/>
              <a:ext cx="46038" cy="58738"/>
            </a:xfrm>
            <a:custGeom>
              <a:avLst/>
              <a:gdLst>
                <a:gd name="T0" fmla="*/ 8 w 31"/>
                <a:gd name="T1" fmla="*/ 31 h 39"/>
                <a:gd name="T2" fmla="*/ 9 w 31"/>
                <a:gd name="T3" fmla="*/ 30 h 39"/>
                <a:gd name="T4" fmla="*/ 8 w 31"/>
                <a:gd name="T5" fmla="*/ 26 h 39"/>
                <a:gd name="T6" fmla="*/ 18 w 31"/>
                <a:gd name="T7" fmla="*/ 18 h 39"/>
                <a:gd name="T8" fmla="*/ 18 w 31"/>
                <a:gd name="T9" fmla="*/ 21 h 39"/>
                <a:gd name="T10" fmla="*/ 19 w 31"/>
                <a:gd name="T11" fmla="*/ 18 h 39"/>
                <a:gd name="T12" fmla="*/ 7 w 31"/>
                <a:gd name="T13" fmla="*/ 22 h 39"/>
                <a:gd name="T14" fmla="*/ 6 w 31"/>
                <a:gd name="T15" fmla="*/ 23 h 39"/>
                <a:gd name="T16" fmla="*/ 7 w 31"/>
                <a:gd name="T17" fmla="*/ 22 h 39"/>
                <a:gd name="T18" fmla="*/ 7 w 31"/>
                <a:gd name="T19" fmla="*/ 22 h 39"/>
                <a:gd name="T20" fmla="*/ 23 w 31"/>
                <a:gd name="T21" fmla="*/ 12 h 39"/>
                <a:gd name="T22" fmla="*/ 23 w 31"/>
                <a:gd name="T23" fmla="*/ 12 h 39"/>
                <a:gd name="T24" fmla="*/ 23 w 31"/>
                <a:gd name="T25" fmla="*/ 11 h 39"/>
                <a:gd name="T26" fmla="*/ 10 w 31"/>
                <a:gd name="T27" fmla="*/ 19 h 39"/>
                <a:gd name="T28" fmla="*/ 10 w 31"/>
                <a:gd name="T29" fmla="*/ 23 h 39"/>
                <a:gd name="T30" fmla="*/ 10 w 31"/>
                <a:gd name="T31" fmla="*/ 19 h 39"/>
                <a:gd name="T32" fmla="*/ 15 w 31"/>
                <a:gd name="T33" fmla="*/ 13 h 39"/>
                <a:gd name="T34" fmla="*/ 16 w 31"/>
                <a:gd name="T35" fmla="*/ 14 h 39"/>
                <a:gd name="T36" fmla="*/ 15 w 31"/>
                <a:gd name="T37" fmla="*/ 13 h 39"/>
                <a:gd name="T38" fmla="*/ 9 w 31"/>
                <a:gd name="T39" fmla="*/ 16 h 39"/>
                <a:gd name="T40" fmla="*/ 9 w 31"/>
                <a:gd name="T41" fmla="*/ 18 h 39"/>
                <a:gd name="T42" fmla="*/ 9 w 31"/>
                <a:gd name="T43" fmla="*/ 16 h 39"/>
                <a:gd name="T44" fmla="*/ 19 w 31"/>
                <a:gd name="T45" fmla="*/ 4 h 39"/>
                <a:gd name="T46" fmla="*/ 23 w 31"/>
                <a:gd name="T47" fmla="*/ 7 h 39"/>
                <a:gd name="T48" fmla="*/ 29 w 31"/>
                <a:gd name="T49" fmla="*/ 9 h 39"/>
                <a:gd name="T50" fmla="*/ 25 w 31"/>
                <a:gd name="T51" fmla="*/ 16 h 39"/>
                <a:gd name="T52" fmla="*/ 29 w 31"/>
                <a:gd name="T53" fmla="*/ 26 h 39"/>
                <a:gd name="T54" fmla="*/ 30 w 31"/>
                <a:gd name="T55" fmla="*/ 30 h 39"/>
                <a:gd name="T56" fmla="*/ 31 w 31"/>
                <a:gd name="T57" fmla="*/ 32 h 39"/>
                <a:gd name="T58" fmla="*/ 22 w 31"/>
                <a:gd name="T59" fmla="*/ 23 h 39"/>
                <a:gd name="T60" fmla="*/ 16 w 31"/>
                <a:gd name="T61" fmla="*/ 29 h 39"/>
                <a:gd name="T62" fmla="*/ 15 w 31"/>
                <a:gd name="T63" fmla="*/ 22 h 39"/>
                <a:gd name="T64" fmla="*/ 15 w 31"/>
                <a:gd name="T65" fmla="*/ 19 h 39"/>
                <a:gd name="T66" fmla="*/ 12 w 31"/>
                <a:gd name="T67" fmla="*/ 19 h 39"/>
                <a:gd name="T68" fmla="*/ 13 w 31"/>
                <a:gd name="T69" fmla="*/ 29 h 39"/>
                <a:gd name="T70" fmla="*/ 17 w 31"/>
                <a:gd name="T71" fmla="*/ 34 h 39"/>
                <a:gd name="T72" fmla="*/ 14 w 31"/>
                <a:gd name="T73" fmla="*/ 33 h 39"/>
                <a:gd name="T74" fmla="*/ 12 w 31"/>
                <a:gd name="T75" fmla="*/ 32 h 39"/>
                <a:gd name="T76" fmla="*/ 7 w 31"/>
                <a:gd name="T77" fmla="*/ 39 h 39"/>
                <a:gd name="T78" fmla="*/ 6 w 31"/>
                <a:gd name="T79" fmla="*/ 33 h 39"/>
                <a:gd name="T80" fmla="*/ 6 w 31"/>
                <a:gd name="T81" fmla="*/ 26 h 39"/>
                <a:gd name="T82" fmla="*/ 2 w 31"/>
                <a:gd name="T83" fmla="*/ 29 h 39"/>
                <a:gd name="T84" fmla="*/ 4 w 31"/>
                <a:gd name="T85" fmla="*/ 13 h 39"/>
                <a:gd name="T86" fmla="*/ 6 w 31"/>
                <a:gd name="T87" fmla="*/ 9 h 39"/>
                <a:gd name="T88" fmla="*/ 3 w 31"/>
                <a:gd name="T89" fmla="*/ 23 h 39"/>
                <a:gd name="T90" fmla="*/ 3 w 31"/>
                <a:gd name="T91" fmla="*/ 27 h 39"/>
                <a:gd name="T92" fmla="*/ 9 w 31"/>
                <a:gd name="T93" fmla="*/ 14 h 39"/>
                <a:gd name="T94" fmla="*/ 13 w 31"/>
                <a:gd name="T95" fmla="*/ 15 h 39"/>
                <a:gd name="T96" fmla="*/ 12 w 31"/>
                <a:gd name="T97" fmla="*/ 9 h 39"/>
                <a:gd name="T98" fmla="*/ 11 w 31"/>
                <a:gd name="T99" fmla="*/ 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1" h="39">
                  <a:moveTo>
                    <a:pt x="8" y="26"/>
                  </a:moveTo>
                  <a:cubicBezTo>
                    <a:pt x="8" y="27"/>
                    <a:pt x="8" y="30"/>
                    <a:pt x="8" y="31"/>
                  </a:cubicBezTo>
                  <a:cubicBezTo>
                    <a:pt x="8" y="31"/>
                    <a:pt x="8" y="31"/>
                    <a:pt x="8" y="31"/>
                  </a:cubicBezTo>
                  <a:cubicBezTo>
                    <a:pt x="8" y="31"/>
                    <a:pt x="9" y="31"/>
                    <a:pt x="9" y="30"/>
                  </a:cubicBezTo>
                  <a:cubicBezTo>
                    <a:pt x="9" y="29"/>
                    <a:pt x="11" y="27"/>
                    <a:pt x="9" y="26"/>
                  </a:cubicBezTo>
                  <a:cubicBezTo>
                    <a:pt x="9" y="26"/>
                    <a:pt x="9" y="26"/>
                    <a:pt x="8" y="26"/>
                  </a:cubicBezTo>
                  <a:cubicBezTo>
                    <a:pt x="9" y="26"/>
                    <a:pt x="8" y="26"/>
                    <a:pt x="8" y="26"/>
                  </a:cubicBezTo>
                  <a:close/>
                  <a:moveTo>
                    <a:pt x="18" y="18"/>
                  </a:moveTo>
                  <a:cubicBezTo>
                    <a:pt x="18" y="19"/>
                    <a:pt x="17" y="20"/>
                    <a:pt x="17" y="21"/>
                  </a:cubicBezTo>
                  <a:cubicBezTo>
                    <a:pt x="17" y="21"/>
                    <a:pt x="17" y="21"/>
                    <a:pt x="18" y="21"/>
                  </a:cubicBezTo>
                  <a:cubicBezTo>
                    <a:pt x="18" y="21"/>
                    <a:pt x="18" y="21"/>
                    <a:pt x="18" y="21"/>
                  </a:cubicBezTo>
                  <a:cubicBezTo>
                    <a:pt x="19" y="21"/>
                    <a:pt x="21" y="19"/>
                    <a:pt x="19" y="18"/>
                  </a:cubicBezTo>
                  <a:cubicBezTo>
                    <a:pt x="19" y="17"/>
                    <a:pt x="19" y="17"/>
                    <a:pt x="18" y="18"/>
                  </a:cubicBezTo>
                  <a:close/>
                  <a:moveTo>
                    <a:pt x="7" y="22"/>
                  </a:moveTo>
                  <a:cubicBezTo>
                    <a:pt x="7" y="22"/>
                    <a:pt x="7" y="23"/>
                    <a:pt x="6" y="23"/>
                  </a:cubicBezTo>
                  <a:cubicBezTo>
                    <a:pt x="6" y="23"/>
                    <a:pt x="6" y="23"/>
                    <a:pt x="6" y="23"/>
                  </a:cubicBezTo>
                  <a:cubicBezTo>
                    <a:pt x="7" y="23"/>
                    <a:pt x="7" y="23"/>
                    <a:pt x="7" y="23"/>
                  </a:cubicBezTo>
                  <a:cubicBezTo>
                    <a:pt x="7" y="22"/>
                    <a:pt x="7" y="22"/>
                    <a:pt x="7" y="22"/>
                  </a:cubicBezTo>
                  <a:cubicBezTo>
                    <a:pt x="7" y="22"/>
                    <a:pt x="7" y="22"/>
                    <a:pt x="7" y="22"/>
                  </a:cubicBezTo>
                  <a:cubicBezTo>
                    <a:pt x="7" y="22"/>
                    <a:pt x="7" y="22"/>
                    <a:pt x="7" y="22"/>
                  </a:cubicBezTo>
                  <a:close/>
                  <a:moveTo>
                    <a:pt x="23" y="11"/>
                  </a:moveTo>
                  <a:cubicBezTo>
                    <a:pt x="23" y="12"/>
                    <a:pt x="23" y="12"/>
                    <a:pt x="23" y="12"/>
                  </a:cubicBezTo>
                  <a:cubicBezTo>
                    <a:pt x="23" y="12"/>
                    <a:pt x="23" y="12"/>
                    <a:pt x="23" y="12"/>
                  </a:cubicBezTo>
                  <a:cubicBezTo>
                    <a:pt x="23" y="12"/>
                    <a:pt x="23" y="12"/>
                    <a:pt x="23" y="12"/>
                  </a:cubicBezTo>
                  <a:cubicBezTo>
                    <a:pt x="23" y="12"/>
                    <a:pt x="23" y="12"/>
                    <a:pt x="23" y="11"/>
                  </a:cubicBezTo>
                  <a:cubicBezTo>
                    <a:pt x="23" y="11"/>
                    <a:pt x="23" y="11"/>
                    <a:pt x="23" y="11"/>
                  </a:cubicBezTo>
                  <a:cubicBezTo>
                    <a:pt x="23" y="11"/>
                    <a:pt x="23" y="11"/>
                    <a:pt x="23" y="11"/>
                  </a:cubicBezTo>
                  <a:close/>
                  <a:moveTo>
                    <a:pt x="10" y="19"/>
                  </a:moveTo>
                  <a:cubicBezTo>
                    <a:pt x="9" y="20"/>
                    <a:pt x="9" y="23"/>
                    <a:pt x="10" y="23"/>
                  </a:cubicBezTo>
                  <a:cubicBezTo>
                    <a:pt x="10" y="23"/>
                    <a:pt x="10" y="23"/>
                    <a:pt x="10" y="23"/>
                  </a:cubicBezTo>
                  <a:cubicBezTo>
                    <a:pt x="11" y="22"/>
                    <a:pt x="11" y="20"/>
                    <a:pt x="11" y="19"/>
                  </a:cubicBezTo>
                  <a:cubicBezTo>
                    <a:pt x="11" y="19"/>
                    <a:pt x="10" y="19"/>
                    <a:pt x="10" y="19"/>
                  </a:cubicBezTo>
                  <a:close/>
                  <a:moveTo>
                    <a:pt x="15" y="13"/>
                  </a:moveTo>
                  <a:cubicBezTo>
                    <a:pt x="15" y="13"/>
                    <a:pt x="15" y="13"/>
                    <a:pt x="15" y="13"/>
                  </a:cubicBezTo>
                  <a:cubicBezTo>
                    <a:pt x="15" y="14"/>
                    <a:pt x="15" y="14"/>
                    <a:pt x="15" y="14"/>
                  </a:cubicBezTo>
                  <a:cubicBezTo>
                    <a:pt x="16" y="14"/>
                    <a:pt x="16" y="14"/>
                    <a:pt x="16" y="14"/>
                  </a:cubicBezTo>
                  <a:cubicBezTo>
                    <a:pt x="16" y="14"/>
                    <a:pt x="16" y="13"/>
                    <a:pt x="16" y="13"/>
                  </a:cubicBezTo>
                  <a:cubicBezTo>
                    <a:pt x="16" y="13"/>
                    <a:pt x="16" y="13"/>
                    <a:pt x="15" y="13"/>
                  </a:cubicBezTo>
                  <a:cubicBezTo>
                    <a:pt x="16" y="13"/>
                    <a:pt x="16" y="13"/>
                    <a:pt x="15" y="13"/>
                  </a:cubicBezTo>
                  <a:close/>
                  <a:moveTo>
                    <a:pt x="9" y="16"/>
                  </a:moveTo>
                  <a:cubicBezTo>
                    <a:pt x="8" y="17"/>
                    <a:pt x="8" y="18"/>
                    <a:pt x="9" y="18"/>
                  </a:cubicBezTo>
                  <a:cubicBezTo>
                    <a:pt x="9" y="18"/>
                    <a:pt x="9" y="18"/>
                    <a:pt x="9" y="18"/>
                  </a:cubicBezTo>
                  <a:cubicBezTo>
                    <a:pt x="9" y="17"/>
                    <a:pt x="9" y="17"/>
                    <a:pt x="9" y="16"/>
                  </a:cubicBezTo>
                  <a:cubicBezTo>
                    <a:pt x="9" y="15"/>
                    <a:pt x="9" y="16"/>
                    <a:pt x="9" y="16"/>
                  </a:cubicBezTo>
                  <a:close/>
                  <a:moveTo>
                    <a:pt x="11" y="1"/>
                  </a:moveTo>
                  <a:cubicBezTo>
                    <a:pt x="13" y="0"/>
                    <a:pt x="17" y="2"/>
                    <a:pt x="19" y="4"/>
                  </a:cubicBezTo>
                  <a:cubicBezTo>
                    <a:pt x="19" y="5"/>
                    <a:pt x="19" y="6"/>
                    <a:pt x="20" y="6"/>
                  </a:cubicBezTo>
                  <a:cubicBezTo>
                    <a:pt x="21" y="7"/>
                    <a:pt x="22" y="7"/>
                    <a:pt x="23" y="7"/>
                  </a:cubicBezTo>
                  <a:cubicBezTo>
                    <a:pt x="24" y="8"/>
                    <a:pt x="25" y="9"/>
                    <a:pt x="25" y="9"/>
                  </a:cubicBezTo>
                  <a:cubicBezTo>
                    <a:pt x="27" y="9"/>
                    <a:pt x="28" y="9"/>
                    <a:pt x="29" y="9"/>
                  </a:cubicBezTo>
                  <a:cubicBezTo>
                    <a:pt x="29" y="9"/>
                    <a:pt x="29" y="9"/>
                    <a:pt x="29" y="10"/>
                  </a:cubicBezTo>
                  <a:cubicBezTo>
                    <a:pt x="28" y="12"/>
                    <a:pt x="25" y="14"/>
                    <a:pt x="25" y="16"/>
                  </a:cubicBezTo>
                  <a:cubicBezTo>
                    <a:pt x="25" y="18"/>
                    <a:pt x="27" y="19"/>
                    <a:pt x="27" y="21"/>
                  </a:cubicBezTo>
                  <a:cubicBezTo>
                    <a:pt x="28" y="23"/>
                    <a:pt x="29" y="24"/>
                    <a:pt x="29" y="26"/>
                  </a:cubicBezTo>
                  <a:cubicBezTo>
                    <a:pt x="29" y="26"/>
                    <a:pt x="29" y="27"/>
                    <a:pt x="30" y="27"/>
                  </a:cubicBezTo>
                  <a:cubicBezTo>
                    <a:pt x="30" y="28"/>
                    <a:pt x="30" y="29"/>
                    <a:pt x="30" y="30"/>
                  </a:cubicBezTo>
                  <a:cubicBezTo>
                    <a:pt x="30" y="31"/>
                    <a:pt x="31" y="31"/>
                    <a:pt x="31" y="32"/>
                  </a:cubicBezTo>
                  <a:cubicBezTo>
                    <a:pt x="31" y="32"/>
                    <a:pt x="31" y="32"/>
                    <a:pt x="31" y="32"/>
                  </a:cubicBezTo>
                  <a:cubicBezTo>
                    <a:pt x="29" y="31"/>
                    <a:pt x="27" y="30"/>
                    <a:pt x="25" y="28"/>
                  </a:cubicBezTo>
                  <a:cubicBezTo>
                    <a:pt x="24" y="26"/>
                    <a:pt x="23" y="24"/>
                    <a:pt x="22" y="23"/>
                  </a:cubicBezTo>
                  <a:cubicBezTo>
                    <a:pt x="22" y="23"/>
                    <a:pt x="22" y="23"/>
                    <a:pt x="22" y="23"/>
                  </a:cubicBezTo>
                  <a:cubicBezTo>
                    <a:pt x="20" y="25"/>
                    <a:pt x="19" y="27"/>
                    <a:pt x="16" y="29"/>
                  </a:cubicBezTo>
                  <a:cubicBezTo>
                    <a:pt x="15" y="28"/>
                    <a:pt x="13" y="26"/>
                    <a:pt x="14" y="25"/>
                  </a:cubicBezTo>
                  <a:cubicBezTo>
                    <a:pt x="14" y="24"/>
                    <a:pt x="15" y="23"/>
                    <a:pt x="15" y="22"/>
                  </a:cubicBezTo>
                  <a:cubicBezTo>
                    <a:pt x="15" y="22"/>
                    <a:pt x="14" y="21"/>
                    <a:pt x="14" y="21"/>
                  </a:cubicBezTo>
                  <a:cubicBezTo>
                    <a:pt x="14" y="20"/>
                    <a:pt x="14" y="19"/>
                    <a:pt x="15" y="19"/>
                  </a:cubicBezTo>
                  <a:cubicBezTo>
                    <a:pt x="15" y="18"/>
                    <a:pt x="14" y="15"/>
                    <a:pt x="13" y="16"/>
                  </a:cubicBezTo>
                  <a:cubicBezTo>
                    <a:pt x="12" y="16"/>
                    <a:pt x="12" y="18"/>
                    <a:pt x="12" y="19"/>
                  </a:cubicBezTo>
                  <a:cubicBezTo>
                    <a:pt x="12" y="20"/>
                    <a:pt x="13" y="21"/>
                    <a:pt x="13" y="23"/>
                  </a:cubicBezTo>
                  <a:cubicBezTo>
                    <a:pt x="13" y="25"/>
                    <a:pt x="11" y="26"/>
                    <a:pt x="13" y="29"/>
                  </a:cubicBezTo>
                  <a:cubicBezTo>
                    <a:pt x="14" y="31"/>
                    <a:pt x="17" y="33"/>
                    <a:pt x="17" y="34"/>
                  </a:cubicBezTo>
                  <a:cubicBezTo>
                    <a:pt x="17" y="34"/>
                    <a:pt x="17" y="34"/>
                    <a:pt x="17" y="34"/>
                  </a:cubicBezTo>
                  <a:cubicBezTo>
                    <a:pt x="17" y="35"/>
                    <a:pt x="17" y="35"/>
                    <a:pt x="17" y="35"/>
                  </a:cubicBezTo>
                  <a:cubicBezTo>
                    <a:pt x="16" y="34"/>
                    <a:pt x="15" y="34"/>
                    <a:pt x="14" y="33"/>
                  </a:cubicBezTo>
                  <a:cubicBezTo>
                    <a:pt x="13" y="33"/>
                    <a:pt x="13" y="32"/>
                    <a:pt x="12" y="32"/>
                  </a:cubicBezTo>
                  <a:cubicBezTo>
                    <a:pt x="12" y="32"/>
                    <a:pt x="12" y="32"/>
                    <a:pt x="12" y="32"/>
                  </a:cubicBezTo>
                  <a:cubicBezTo>
                    <a:pt x="11" y="34"/>
                    <a:pt x="11" y="37"/>
                    <a:pt x="8" y="39"/>
                  </a:cubicBezTo>
                  <a:cubicBezTo>
                    <a:pt x="7" y="39"/>
                    <a:pt x="7" y="39"/>
                    <a:pt x="7" y="39"/>
                  </a:cubicBezTo>
                  <a:cubicBezTo>
                    <a:pt x="7" y="38"/>
                    <a:pt x="5" y="36"/>
                    <a:pt x="5" y="35"/>
                  </a:cubicBezTo>
                  <a:cubicBezTo>
                    <a:pt x="5" y="34"/>
                    <a:pt x="5" y="33"/>
                    <a:pt x="6" y="33"/>
                  </a:cubicBezTo>
                  <a:cubicBezTo>
                    <a:pt x="6" y="31"/>
                    <a:pt x="6" y="28"/>
                    <a:pt x="6" y="26"/>
                  </a:cubicBezTo>
                  <a:cubicBezTo>
                    <a:pt x="6" y="26"/>
                    <a:pt x="6" y="26"/>
                    <a:pt x="6" y="26"/>
                  </a:cubicBezTo>
                  <a:cubicBezTo>
                    <a:pt x="6" y="26"/>
                    <a:pt x="6" y="26"/>
                    <a:pt x="6" y="26"/>
                  </a:cubicBezTo>
                  <a:cubicBezTo>
                    <a:pt x="5" y="27"/>
                    <a:pt x="3" y="29"/>
                    <a:pt x="2" y="29"/>
                  </a:cubicBezTo>
                  <a:cubicBezTo>
                    <a:pt x="0" y="27"/>
                    <a:pt x="2" y="23"/>
                    <a:pt x="3" y="21"/>
                  </a:cubicBezTo>
                  <a:cubicBezTo>
                    <a:pt x="3" y="19"/>
                    <a:pt x="4" y="14"/>
                    <a:pt x="4" y="13"/>
                  </a:cubicBezTo>
                  <a:cubicBezTo>
                    <a:pt x="3" y="12"/>
                    <a:pt x="3" y="11"/>
                    <a:pt x="3" y="11"/>
                  </a:cubicBezTo>
                  <a:cubicBezTo>
                    <a:pt x="3" y="9"/>
                    <a:pt x="5" y="9"/>
                    <a:pt x="6" y="9"/>
                  </a:cubicBezTo>
                  <a:cubicBezTo>
                    <a:pt x="7" y="11"/>
                    <a:pt x="6" y="12"/>
                    <a:pt x="6" y="14"/>
                  </a:cubicBezTo>
                  <a:cubicBezTo>
                    <a:pt x="5" y="17"/>
                    <a:pt x="4" y="21"/>
                    <a:pt x="3" y="23"/>
                  </a:cubicBezTo>
                  <a:cubicBezTo>
                    <a:pt x="3" y="24"/>
                    <a:pt x="3" y="25"/>
                    <a:pt x="3" y="26"/>
                  </a:cubicBezTo>
                  <a:cubicBezTo>
                    <a:pt x="3" y="26"/>
                    <a:pt x="3" y="26"/>
                    <a:pt x="3" y="27"/>
                  </a:cubicBezTo>
                  <a:cubicBezTo>
                    <a:pt x="3" y="26"/>
                    <a:pt x="8" y="22"/>
                    <a:pt x="8" y="22"/>
                  </a:cubicBezTo>
                  <a:cubicBezTo>
                    <a:pt x="9" y="20"/>
                    <a:pt x="5" y="15"/>
                    <a:pt x="9" y="14"/>
                  </a:cubicBezTo>
                  <a:cubicBezTo>
                    <a:pt x="10" y="15"/>
                    <a:pt x="12" y="15"/>
                    <a:pt x="13" y="15"/>
                  </a:cubicBezTo>
                  <a:cubicBezTo>
                    <a:pt x="13" y="15"/>
                    <a:pt x="13" y="15"/>
                    <a:pt x="13" y="15"/>
                  </a:cubicBezTo>
                  <a:cubicBezTo>
                    <a:pt x="13" y="13"/>
                    <a:pt x="13" y="13"/>
                    <a:pt x="11" y="12"/>
                  </a:cubicBezTo>
                  <a:cubicBezTo>
                    <a:pt x="11" y="11"/>
                    <a:pt x="11" y="10"/>
                    <a:pt x="12" y="9"/>
                  </a:cubicBezTo>
                  <a:cubicBezTo>
                    <a:pt x="13" y="10"/>
                    <a:pt x="14" y="10"/>
                    <a:pt x="15" y="10"/>
                  </a:cubicBezTo>
                  <a:cubicBezTo>
                    <a:pt x="15" y="7"/>
                    <a:pt x="11" y="3"/>
                    <a:pt x="1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空白">
    <p:spTree>
      <p:nvGrpSpPr>
        <p:cNvPr id="1" name=""/>
        <p:cNvGrpSpPr/>
        <p:nvPr/>
      </p:nvGrpSpPr>
      <p:grpSpPr>
        <a:xfrm>
          <a:off x="0" y="0"/>
          <a:ext cx="0" cy="0"/>
          <a:chOff x="0" y="0"/>
          <a:chExt cx="0" cy="0"/>
        </a:xfrm>
      </p:grpSpPr>
      <p:pic>
        <p:nvPicPr>
          <p:cNvPr id="155" name="bg_left"/>
          <p:cNvPicPr>
            <a:picLocks noChangeAspect="1"/>
          </p:cNvPicPr>
          <p:nvPr userDrawn="1"/>
        </p:nvPicPr>
        <p:blipFill>
          <a:blip r:embed="rId2"/>
          <a:stretch>
            <a:fillRect/>
          </a:stretch>
        </p:blipFill>
        <p:spPr>
          <a:xfrm>
            <a:off x="0" y="0"/>
            <a:ext cx="4572000" cy="6858000"/>
          </a:xfrm>
          <a:prstGeom prst="rect">
            <a:avLst/>
          </a:prstGeom>
        </p:spPr>
      </p:pic>
      <p:sp>
        <p:nvSpPr>
          <p:cNvPr id="156" name="abg_main_theme"/>
          <p:cNvSpPr/>
          <p:nvPr userDrawn="1"/>
        </p:nvSpPr>
        <p:spPr>
          <a:xfrm>
            <a:off x="312912" y="0"/>
            <a:ext cx="1187908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pattern"/>
          <p:cNvSpPr/>
          <p:nvPr userDrawn="1"/>
        </p:nvSpPr>
        <p:spPr>
          <a:xfrm>
            <a:off x="312912" y="1476000"/>
            <a:ext cx="11880000" cy="5382000"/>
          </a:xfrm>
          <a:prstGeom prst="rect">
            <a:avLst/>
          </a:prstGeom>
          <a:blipFill dpi="0" rotWithShape="1">
            <a:blip r:embed="rId3">
              <a:alphaModFix amt="10000"/>
            </a:blip>
            <a:srcRect/>
            <a:stretch>
              <a:fillRect l="-3788" t="-3537" r="-3788" b="-38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灯片编号占位符 5"/>
          <p:cNvSpPr>
            <a:spLocks noGrp="1"/>
          </p:cNvSpPr>
          <p:nvPr>
            <p:ph type="sldNum" sz="quarter" idx="12"/>
          </p:nvPr>
        </p:nvSpPr>
        <p:spPr>
          <a:solidFill>
            <a:srgbClr val="000000">
              <a:alpha val="20000"/>
            </a:srgbClr>
          </a:solidFill>
        </p:spPr>
        <p:txBody>
          <a:bodyPr/>
          <a:lstStyle/>
          <a:p>
            <a:fld id="{5B74D221-F78E-4CE2-B90E-39C483F4591B}" type="slidenum">
              <a:rPr lang="zh-CN" altLang="en-US" smtClean="0"/>
              <a:t>‹#›</a:t>
            </a:fld>
            <a:endParaRPr lang="zh-CN" altLang="en-US"/>
          </a:p>
        </p:txBody>
      </p:sp>
      <p:grpSp>
        <p:nvGrpSpPr>
          <p:cNvPr id="159" name="jwc_logo"/>
          <p:cNvGrpSpPr/>
          <p:nvPr userDrawn="1"/>
        </p:nvGrpSpPr>
        <p:grpSpPr>
          <a:xfrm>
            <a:off x="810813" y="6370363"/>
            <a:ext cx="1809740" cy="305514"/>
            <a:chOff x="8729725" y="4570716"/>
            <a:chExt cx="2830513" cy="477838"/>
          </a:xfrm>
          <a:solidFill>
            <a:schemeClr val="bg1">
              <a:alpha val="50000"/>
            </a:schemeClr>
          </a:solidFill>
        </p:grpSpPr>
        <p:sp>
          <p:nvSpPr>
            <p:cNvPr id="160" name="Freeform 34"/>
            <p:cNvSpPr>
              <a:spLocks noEditPoints="1"/>
            </p:cNvSpPr>
            <p:nvPr userDrawn="1"/>
          </p:nvSpPr>
          <p:spPr bwMode="auto">
            <a:xfrm>
              <a:off x="9304400" y="4945366"/>
              <a:ext cx="1363663" cy="101600"/>
            </a:xfrm>
            <a:custGeom>
              <a:avLst/>
              <a:gdLst>
                <a:gd name="T0" fmla="*/ 15 w 915"/>
                <a:gd name="T1" fmla="*/ 51 h 68"/>
                <a:gd name="T2" fmla="*/ 14 w 915"/>
                <a:gd name="T3" fmla="*/ 11 h 68"/>
                <a:gd name="T4" fmla="*/ 35 w 915"/>
                <a:gd name="T5" fmla="*/ 4 h 68"/>
                <a:gd name="T6" fmla="*/ 77 w 915"/>
                <a:gd name="T7" fmla="*/ 51 h 68"/>
                <a:gd name="T8" fmla="*/ 74 w 915"/>
                <a:gd name="T9" fmla="*/ 51 h 68"/>
                <a:gd name="T10" fmla="*/ 57 w 915"/>
                <a:gd name="T11" fmla="*/ 21 h 68"/>
                <a:gd name="T12" fmla="*/ 108 w 915"/>
                <a:gd name="T13" fmla="*/ 0 h 68"/>
                <a:gd name="T14" fmla="*/ 104 w 915"/>
                <a:gd name="T15" fmla="*/ 32 h 68"/>
                <a:gd name="T16" fmla="*/ 134 w 915"/>
                <a:gd name="T17" fmla="*/ 21 h 68"/>
                <a:gd name="T18" fmla="*/ 155 w 915"/>
                <a:gd name="T19" fmla="*/ 21 h 68"/>
                <a:gd name="T20" fmla="*/ 187 w 915"/>
                <a:gd name="T21" fmla="*/ 46 h 68"/>
                <a:gd name="T22" fmla="*/ 169 w 915"/>
                <a:gd name="T23" fmla="*/ 29 h 68"/>
                <a:gd name="T24" fmla="*/ 221 w 915"/>
                <a:gd name="T25" fmla="*/ 24 h 68"/>
                <a:gd name="T26" fmla="*/ 198 w 915"/>
                <a:gd name="T27" fmla="*/ 52 h 68"/>
                <a:gd name="T28" fmla="*/ 209 w 915"/>
                <a:gd name="T29" fmla="*/ 18 h 68"/>
                <a:gd name="T30" fmla="*/ 247 w 915"/>
                <a:gd name="T31" fmla="*/ 51 h 68"/>
                <a:gd name="T32" fmla="*/ 244 w 915"/>
                <a:gd name="T33" fmla="*/ 42 h 68"/>
                <a:gd name="T34" fmla="*/ 271 w 915"/>
                <a:gd name="T35" fmla="*/ 1 h 68"/>
                <a:gd name="T36" fmla="*/ 276 w 915"/>
                <a:gd name="T37" fmla="*/ 51 h 68"/>
                <a:gd name="T38" fmla="*/ 259 w 915"/>
                <a:gd name="T39" fmla="*/ 22 h 68"/>
                <a:gd name="T40" fmla="*/ 301 w 915"/>
                <a:gd name="T41" fmla="*/ 46 h 68"/>
                <a:gd name="T42" fmla="*/ 292 w 915"/>
                <a:gd name="T43" fmla="*/ 7 h 68"/>
                <a:gd name="T44" fmla="*/ 333 w 915"/>
                <a:gd name="T45" fmla="*/ 20 h 68"/>
                <a:gd name="T46" fmla="*/ 309 w 915"/>
                <a:gd name="T47" fmla="*/ 67 h 68"/>
                <a:gd name="T48" fmla="*/ 305 w 915"/>
                <a:gd name="T49" fmla="*/ 19 h 68"/>
                <a:gd name="T50" fmla="*/ 379 w 915"/>
                <a:gd name="T51" fmla="*/ 18 h 68"/>
                <a:gd name="T52" fmla="*/ 415 w 915"/>
                <a:gd name="T53" fmla="*/ 44 h 68"/>
                <a:gd name="T54" fmla="*/ 403 w 915"/>
                <a:gd name="T55" fmla="*/ 21 h 68"/>
                <a:gd name="T56" fmla="*/ 425 w 915"/>
                <a:gd name="T57" fmla="*/ 5 h 68"/>
                <a:gd name="T58" fmla="*/ 475 w 915"/>
                <a:gd name="T59" fmla="*/ 19 h 68"/>
                <a:gd name="T60" fmla="*/ 465 w 915"/>
                <a:gd name="T61" fmla="*/ 54 h 68"/>
                <a:gd name="T62" fmla="*/ 471 w 915"/>
                <a:gd name="T63" fmla="*/ 48 h 68"/>
                <a:gd name="T64" fmla="*/ 474 w 915"/>
                <a:gd name="T65" fmla="*/ 4 h 68"/>
                <a:gd name="T66" fmla="*/ 516 w 915"/>
                <a:gd name="T67" fmla="*/ 28 h 68"/>
                <a:gd name="T68" fmla="*/ 517 w 915"/>
                <a:gd name="T69" fmla="*/ 40 h 68"/>
                <a:gd name="T70" fmla="*/ 537 w 915"/>
                <a:gd name="T71" fmla="*/ 49 h 68"/>
                <a:gd name="T72" fmla="*/ 528 w 915"/>
                <a:gd name="T73" fmla="*/ 23 h 68"/>
                <a:gd name="T74" fmla="*/ 565 w 915"/>
                <a:gd name="T75" fmla="*/ 53 h 68"/>
                <a:gd name="T76" fmla="*/ 563 w 915"/>
                <a:gd name="T77" fmla="*/ 21 h 68"/>
                <a:gd name="T78" fmla="*/ 620 w 915"/>
                <a:gd name="T79" fmla="*/ 52 h 68"/>
                <a:gd name="T80" fmla="*/ 596 w 915"/>
                <a:gd name="T81" fmla="*/ 49 h 68"/>
                <a:gd name="T82" fmla="*/ 587 w 915"/>
                <a:gd name="T83" fmla="*/ 22 h 68"/>
                <a:gd name="T84" fmla="*/ 642 w 915"/>
                <a:gd name="T85" fmla="*/ 17 h 68"/>
                <a:gd name="T86" fmla="*/ 643 w 915"/>
                <a:gd name="T87" fmla="*/ 48 h 68"/>
                <a:gd name="T88" fmla="*/ 667 w 915"/>
                <a:gd name="T89" fmla="*/ 49 h 68"/>
                <a:gd name="T90" fmla="*/ 671 w 915"/>
                <a:gd name="T91" fmla="*/ 23 h 68"/>
                <a:gd name="T92" fmla="*/ 726 w 915"/>
                <a:gd name="T93" fmla="*/ 20 h 68"/>
                <a:gd name="T94" fmla="*/ 739 w 915"/>
                <a:gd name="T95" fmla="*/ 29 h 68"/>
                <a:gd name="T96" fmla="*/ 731 w 915"/>
                <a:gd name="T97" fmla="*/ 33 h 68"/>
                <a:gd name="T98" fmla="*/ 778 w 915"/>
                <a:gd name="T99" fmla="*/ 45 h 68"/>
                <a:gd name="T100" fmla="*/ 771 w 915"/>
                <a:gd name="T101" fmla="*/ 24 h 68"/>
                <a:gd name="T102" fmla="*/ 753 w 915"/>
                <a:gd name="T103" fmla="*/ 45 h 68"/>
                <a:gd name="T104" fmla="*/ 803 w 915"/>
                <a:gd name="T105" fmla="*/ 54 h 68"/>
                <a:gd name="T106" fmla="*/ 816 w 915"/>
                <a:gd name="T107" fmla="*/ 0 h 68"/>
                <a:gd name="T108" fmla="*/ 812 w 915"/>
                <a:gd name="T109" fmla="*/ 29 h 68"/>
                <a:gd name="T110" fmla="*/ 881 w 915"/>
                <a:gd name="T111" fmla="*/ 10 h 68"/>
                <a:gd name="T112" fmla="*/ 859 w 915"/>
                <a:gd name="T113" fmla="*/ 49 h 68"/>
                <a:gd name="T114" fmla="*/ 903 w 915"/>
                <a:gd name="T115" fmla="*/ 48 h 68"/>
                <a:gd name="T116" fmla="*/ 891 w 915"/>
                <a:gd name="T117" fmla="*/ 3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15" h="68">
                  <a:moveTo>
                    <a:pt x="35" y="4"/>
                  </a:moveTo>
                  <a:cubicBezTo>
                    <a:pt x="35" y="3"/>
                    <a:pt x="35" y="3"/>
                    <a:pt x="35" y="3"/>
                  </a:cubicBezTo>
                  <a:cubicBezTo>
                    <a:pt x="53" y="3"/>
                    <a:pt x="53" y="3"/>
                    <a:pt x="53" y="3"/>
                  </a:cubicBezTo>
                  <a:cubicBezTo>
                    <a:pt x="53" y="4"/>
                    <a:pt x="53" y="4"/>
                    <a:pt x="53" y="4"/>
                  </a:cubicBezTo>
                  <a:cubicBezTo>
                    <a:pt x="51" y="4"/>
                    <a:pt x="51" y="4"/>
                    <a:pt x="51" y="4"/>
                  </a:cubicBezTo>
                  <a:cubicBezTo>
                    <a:pt x="49" y="4"/>
                    <a:pt x="47" y="5"/>
                    <a:pt x="46" y="6"/>
                  </a:cubicBezTo>
                  <a:cubicBezTo>
                    <a:pt x="46" y="7"/>
                    <a:pt x="45" y="9"/>
                    <a:pt x="45" y="11"/>
                  </a:cubicBezTo>
                  <a:cubicBezTo>
                    <a:pt x="45" y="32"/>
                    <a:pt x="45" y="32"/>
                    <a:pt x="45" y="32"/>
                  </a:cubicBezTo>
                  <a:cubicBezTo>
                    <a:pt x="45" y="37"/>
                    <a:pt x="45" y="41"/>
                    <a:pt x="44" y="43"/>
                  </a:cubicBezTo>
                  <a:cubicBezTo>
                    <a:pt x="43" y="46"/>
                    <a:pt x="41" y="49"/>
                    <a:pt x="38" y="51"/>
                  </a:cubicBezTo>
                  <a:cubicBezTo>
                    <a:pt x="35" y="53"/>
                    <a:pt x="31" y="53"/>
                    <a:pt x="27" y="53"/>
                  </a:cubicBezTo>
                  <a:cubicBezTo>
                    <a:pt x="21" y="53"/>
                    <a:pt x="17" y="53"/>
                    <a:pt x="15" y="51"/>
                  </a:cubicBezTo>
                  <a:cubicBezTo>
                    <a:pt x="12" y="49"/>
                    <a:pt x="10" y="46"/>
                    <a:pt x="9" y="43"/>
                  </a:cubicBezTo>
                  <a:cubicBezTo>
                    <a:pt x="8" y="41"/>
                    <a:pt x="7" y="37"/>
                    <a:pt x="7" y="31"/>
                  </a:cubicBezTo>
                  <a:cubicBezTo>
                    <a:pt x="7" y="11"/>
                    <a:pt x="7" y="11"/>
                    <a:pt x="7" y="11"/>
                  </a:cubicBezTo>
                  <a:cubicBezTo>
                    <a:pt x="7" y="8"/>
                    <a:pt x="7" y="6"/>
                    <a:pt x="6" y="5"/>
                  </a:cubicBezTo>
                  <a:cubicBezTo>
                    <a:pt x="5" y="4"/>
                    <a:pt x="4" y="3"/>
                    <a:pt x="2" y="3"/>
                  </a:cubicBezTo>
                  <a:cubicBezTo>
                    <a:pt x="0" y="3"/>
                    <a:pt x="0" y="3"/>
                    <a:pt x="0" y="3"/>
                  </a:cubicBezTo>
                  <a:cubicBezTo>
                    <a:pt x="0" y="2"/>
                    <a:pt x="0" y="2"/>
                    <a:pt x="0" y="2"/>
                  </a:cubicBezTo>
                  <a:cubicBezTo>
                    <a:pt x="21" y="2"/>
                    <a:pt x="21" y="2"/>
                    <a:pt x="21" y="2"/>
                  </a:cubicBezTo>
                  <a:cubicBezTo>
                    <a:pt x="21" y="3"/>
                    <a:pt x="21" y="3"/>
                    <a:pt x="21" y="3"/>
                  </a:cubicBezTo>
                  <a:cubicBezTo>
                    <a:pt x="19" y="3"/>
                    <a:pt x="19" y="3"/>
                    <a:pt x="19" y="3"/>
                  </a:cubicBezTo>
                  <a:cubicBezTo>
                    <a:pt x="17" y="3"/>
                    <a:pt x="15" y="4"/>
                    <a:pt x="15" y="5"/>
                  </a:cubicBezTo>
                  <a:cubicBezTo>
                    <a:pt x="14" y="6"/>
                    <a:pt x="14" y="8"/>
                    <a:pt x="14" y="11"/>
                  </a:cubicBezTo>
                  <a:cubicBezTo>
                    <a:pt x="14" y="33"/>
                    <a:pt x="14" y="33"/>
                    <a:pt x="14" y="33"/>
                  </a:cubicBezTo>
                  <a:cubicBezTo>
                    <a:pt x="14" y="35"/>
                    <a:pt x="14" y="37"/>
                    <a:pt x="14" y="40"/>
                  </a:cubicBezTo>
                  <a:cubicBezTo>
                    <a:pt x="15" y="43"/>
                    <a:pt x="15" y="45"/>
                    <a:pt x="16" y="46"/>
                  </a:cubicBezTo>
                  <a:cubicBezTo>
                    <a:pt x="17" y="48"/>
                    <a:pt x="19" y="49"/>
                    <a:pt x="20" y="50"/>
                  </a:cubicBezTo>
                  <a:cubicBezTo>
                    <a:pt x="22" y="51"/>
                    <a:pt x="24" y="51"/>
                    <a:pt x="27" y="51"/>
                  </a:cubicBezTo>
                  <a:cubicBezTo>
                    <a:pt x="30" y="51"/>
                    <a:pt x="33" y="50"/>
                    <a:pt x="35" y="49"/>
                  </a:cubicBezTo>
                  <a:cubicBezTo>
                    <a:pt x="37" y="47"/>
                    <a:pt x="39" y="46"/>
                    <a:pt x="40" y="43"/>
                  </a:cubicBezTo>
                  <a:cubicBezTo>
                    <a:pt x="41" y="41"/>
                    <a:pt x="41" y="37"/>
                    <a:pt x="41" y="32"/>
                  </a:cubicBezTo>
                  <a:cubicBezTo>
                    <a:pt x="41" y="12"/>
                    <a:pt x="41" y="12"/>
                    <a:pt x="41" y="12"/>
                  </a:cubicBezTo>
                  <a:cubicBezTo>
                    <a:pt x="41" y="9"/>
                    <a:pt x="41" y="7"/>
                    <a:pt x="40" y="6"/>
                  </a:cubicBezTo>
                  <a:cubicBezTo>
                    <a:pt x="39" y="5"/>
                    <a:pt x="38" y="4"/>
                    <a:pt x="36" y="4"/>
                  </a:cubicBezTo>
                  <a:cubicBezTo>
                    <a:pt x="35" y="4"/>
                    <a:pt x="35" y="4"/>
                    <a:pt x="35" y="4"/>
                  </a:cubicBezTo>
                  <a:close/>
                  <a:moveTo>
                    <a:pt x="69" y="25"/>
                  </a:moveTo>
                  <a:cubicBezTo>
                    <a:pt x="73" y="20"/>
                    <a:pt x="76" y="18"/>
                    <a:pt x="79" y="18"/>
                  </a:cubicBezTo>
                  <a:cubicBezTo>
                    <a:pt x="81" y="18"/>
                    <a:pt x="83" y="18"/>
                    <a:pt x="84" y="19"/>
                  </a:cubicBezTo>
                  <a:cubicBezTo>
                    <a:pt x="85" y="20"/>
                    <a:pt x="87" y="21"/>
                    <a:pt x="87" y="23"/>
                  </a:cubicBezTo>
                  <a:cubicBezTo>
                    <a:pt x="88" y="25"/>
                    <a:pt x="88" y="27"/>
                    <a:pt x="88" y="30"/>
                  </a:cubicBezTo>
                  <a:cubicBezTo>
                    <a:pt x="88" y="45"/>
                    <a:pt x="88" y="45"/>
                    <a:pt x="88" y="45"/>
                  </a:cubicBezTo>
                  <a:cubicBezTo>
                    <a:pt x="88" y="47"/>
                    <a:pt x="88" y="48"/>
                    <a:pt x="89" y="49"/>
                  </a:cubicBezTo>
                  <a:cubicBezTo>
                    <a:pt x="89" y="50"/>
                    <a:pt x="89" y="50"/>
                    <a:pt x="90" y="51"/>
                  </a:cubicBezTo>
                  <a:cubicBezTo>
                    <a:pt x="90" y="51"/>
                    <a:pt x="91" y="51"/>
                    <a:pt x="93" y="51"/>
                  </a:cubicBezTo>
                  <a:cubicBezTo>
                    <a:pt x="93" y="52"/>
                    <a:pt x="93" y="52"/>
                    <a:pt x="93" y="52"/>
                  </a:cubicBezTo>
                  <a:cubicBezTo>
                    <a:pt x="77" y="52"/>
                    <a:pt x="77" y="52"/>
                    <a:pt x="77" y="52"/>
                  </a:cubicBezTo>
                  <a:cubicBezTo>
                    <a:pt x="77" y="51"/>
                    <a:pt x="77" y="51"/>
                    <a:pt x="77" y="51"/>
                  </a:cubicBezTo>
                  <a:cubicBezTo>
                    <a:pt x="78" y="51"/>
                    <a:pt x="78" y="51"/>
                    <a:pt x="78" y="51"/>
                  </a:cubicBezTo>
                  <a:cubicBezTo>
                    <a:pt x="79" y="51"/>
                    <a:pt x="80" y="51"/>
                    <a:pt x="81" y="50"/>
                  </a:cubicBezTo>
                  <a:cubicBezTo>
                    <a:pt x="82" y="50"/>
                    <a:pt x="82" y="49"/>
                    <a:pt x="82" y="48"/>
                  </a:cubicBezTo>
                  <a:cubicBezTo>
                    <a:pt x="82" y="48"/>
                    <a:pt x="82" y="47"/>
                    <a:pt x="82" y="45"/>
                  </a:cubicBezTo>
                  <a:cubicBezTo>
                    <a:pt x="82" y="31"/>
                    <a:pt x="82" y="31"/>
                    <a:pt x="82" y="31"/>
                  </a:cubicBezTo>
                  <a:cubicBezTo>
                    <a:pt x="82" y="27"/>
                    <a:pt x="82" y="25"/>
                    <a:pt x="81" y="24"/>
                  </a:cubicBezTo>
                  <a:cubicBezTo>
                    <a:pt x="80" y="23"/>
                    <a:pt x="79" y="22"/>
                    <a:pt x="77" y="22"/>
                  </a:cubicBezTo>
                  <a:cubicBezTo>
                    <a:pt x="74" y="22"/>
                    <a:pt x="71" y="23"/>
                    <a:pt x="69" y="27"/>
                  </a:cubicBezTo>
                  <a:cubicBezTo>
                    <a:pt x="69" y="45"/>
                    <a:pt x="69" y="45"/>
                    <a:pt x="69" y="45"/>
                  </a:cubicBezTo>
                  <a:cubicBezTo>
                    <a:pt x="69" y="47"/>
                    <a:pt x="69" y="48"/>
                    <a:pt x="69" y="49"/>
                  </a:cubicBezTo>
                  <a:cubicBezTo>
                    <a:pt x="69" y="50"/>
                    <a:pt x="70" y="50"/>
                    <a:pt x="70" y="51"/>
                  </a:cubicBezTo>
                  <a:cubicBezTo>
                    <a:pt x="71" y="51"/>
                    <a:pt x="72" y="51"/>
                    <a:pt x="74" y="51"/>
                  </a:cubicBezTo>
                  <a:cubicBezTo>
                    <a:pt x="74" y="52"/>
                    <a:pt x="74" y="52"/>
                    <a:pt x="74" y="52"/>
                  </a:cubicBezTo>
                  <a:cubicBezTo>
                    <a:pt x="58" y="52"/>
                    <a:pt x="58" y="52"/>
                    <a:pt x="58" y="52"/>
                  </a:cubicBezTo>
                  <a:cubicBezTo>
                    <a:pt x="58" y="51"/>
                    <a:pt x="58" y="51"/>
                    <a:pt x="58" y="51"/>
                  </a:cubicBezTo>
                  <a:cubicBezTo>
                    <a:pt x="59" y="51"/>
                    <a:pt x="59" y="51"/>
                    <a:pt x="59" y="51"/>
                  </a:cubicBezTo>
                  <a:cubicBezTo>
                    <a:pt x="60" y="51"/>
                    <a:pt x="61" y="51"/>
                    <a:pt x="62" y="50"/>
                  </a:cubicBezTo>
                  <a:cubicBezTo>
                    <a:pt x="62" y="49"/>
                    <a:pt x="63" y="47"/>
                    <a:pt x="63" y="45"/>
                  </a:cubicBezTo>
                  <a:cubicBezTo>
                    <a:pt x="63" y="32"/>
                    <a:pt x="63" y="32"/>
                    <a:pt x="63" y="32"/>
                  </a:cubicBezTo>
                  <a:cubicBezTo>
                    <a:pt x="63" y="28"/>
                    <a:pt x="63" y="25"/>
                    <a:pt x="62" y="24"/>
                  </a:cubicBezTo>
                  <a:cubicBezTo>
                    <a:pt x="62" y="23"/>
                    <a:pt x="62" y="23"/>
                    <a:pt x="61" y="22"/>
                  </a:cubicBezTo>
                  <a:cubicBezTo>
                    <a:pt x="61" y="22"/>
                    <a:pt x="61" y="22"/>
                    <a:pt x="60" y="22"/>
                  </a:cubicBezTo>
                  <a:cubicBezTo>
                    <a:pt x="59" y="22"/>
                    <a:pt x="58" y="22"/>
                    <a:pt x="57" y="22"/>
                  </a:cubicBezTo>
                  <a:cubicBezTo>
                    <a:pt x="57" y="21"/>
                    <a:pt x="57" y="21"/>
                    <a:pt x="57" y="21"/>
                  </a:cubicBezTo>
                  <a:cubicBezTo>
                    <a:pt x="67" y="17"/>
                    <a:pt x="67" y="17"/>
                    <a:pt x="67" y="17"/>
                  </a:cubicBezTo>
                  <a:cubicBezTo>
                    <a:pt x="69" y="17"/>
                    <a:pt x="69" y="17"/>
                    <a:pt x="69" y="17"/>
                  </a:cubicBezTo>
                  <a:cubicBezTo>
                    <a:pt x="69" y="25"/>
                    <a:pt x="69" y="25"/>
                    <a:pt x="69" y="25"/>
                  </a:cubicBezTo>
                  <a:close/>
                  <a:moveTo>
                    <a:pt x="108" y="0"/>
                  </a:moveTo>
                  <a:cubicBezTo>
                    <a:pt x="109" y="0"/>
                    <a:pt x="110" y="0"/>
                    <a:pt x="110" y="1"/>
                  </a:cubicBezTo>
                  <a:cubicBezTo>
                    <a:pt x="111" y="2"/>
                    <a:pt x="111" y="3"/>
                    <a:pt x="111" y="4"/>
                  </a:cubicBezTo>
                  <a:cubicBezTo>
                    <a:pt x="111" y="5"/>
                    <a:pt x="111" y="6"/>
                    <a:pt x="110" y="7"/>
                  </a:cubicBezTo>
                  <a:cubicBezTo>
                    <a:pt x="109" y="7"/>
                    <a:pt x="109" y="8"/>
                    <a:pt x="108" y="8"/>
                  </a:cubicBezTo>
                  <a:cubicBezTo>
                    <a:pt x="107" y="8"/>
                    <a:pt x="106" y="7"/>
                    <a:pt x="105" y="7"/>
                  </a:cubicBezTo>
                  <a:cubicBezTo>
                    <a:pt x="105" y="6"/>
                    <a:pt x="104" y="5"/>
                    <a:pt x="104" y="4"/>
                  </a:cubicBezTo>
                  <a:cubicBezTo>
                    <a:pt x="104" y="3"/>
                    <a:pt x="105" y="2"/>
                    <a:pt x="105" y="1"/>
                  </a:cubicBezTo>
                  <a:cubicBezTo>
                    <a:pt x="106" y="0"/>
                    <a:pt x="107" y="0"/>
                    <a:pt x="108" y="0"/>
                  </a:cubicBezTo>
                  <a:close/>
                  <a:moveTo>
                    <a:pt x="111" y="18"/>
                  </a:moveTo>
                  <a:cubicBezTo>
                    <a:pt x="111" y="45"/>
                    <a:pt x="111" y="45"/>
                    <a:pt x="111" y="45"/>
                  </a:cubicBezTo>
                  <a:cubicBezTo>
                    <a:pt x="111" y="47"/>
                    <a:pt x="111" y="49"/>
                    <a:pt x="111" y="49"/>
                  </a:cubicBezTo>
                  <a:cubicBezTo>
                    <a:pt x="111" y="50"/>
                    <a:pt x="112" y="51"/>
                    <a:pt x="112" y="51"/>
                  </a:cubicBezTo>
                  <a:cubicBezTo>
                    <a:pt x="113" y="51"/>
                    <a:pt x="114" y="51"/>
                    <a:pt x="115" y="51"/>
                  </a:cubicBezTo>
                  <a:cubicBezTo>
                    <a:pt x="115" y="53"/>
                    <a:pt x="115" y="53"/>
                    <a:pt x="115" y="53"/>
                  </a:cubicBezTo>
                  <a:cubicBezTo>
                    <a:pt x="99" y="53"/>
                    <a:pt x="99" y="53"/>
                    <a:pt x="99" y="53"/>
                  </a:cubicBezTo>
                  <a:cubicBezTo>
                    <a:pt x="99" y="51"/>
                    <a:pt x="99" y="51"/>
                    <a:pt x="99" y="51"/>
                  </a:cubicBezTo>
                  <a:cubicBezTo>
                    <a:pt x="101" y="51"/>
                    <a:pt x="102" y="51"/>
                    <a:pt x="103" y="51"/>
                  </a:cubicBezTo>
                  <a:cubicBezTo>
                    <a:pt x="103" y="51"/>
                    <a:pt x="103" y="50"/>
                    <a:pt x="104" y="49"/>
                  </a:cubicBezTo>
                  <a:cubicBezTo>
                    <a:pt x="104" y="49"/>
                    <a:pt x="104" y="47"/>
                    <a:pt x="104" y="45"/>
                  </a:cubicBezTo>
                  <a:cubicBezTo>
                    <a:pt x="104" y="32"/>
                    <a:pt x="104" y="32"/>
                    <a:pt x="104" y="32"/>
                  </a:cubicBezTo>
                  <a:cubicBezTo>
                    <a:pt x="104" y="28"/>
                    <a:pt x="104" y="26"/>
                    <a:pt x="104" y="25"/>
                  </a:cubicBezTo>
                  <a:cubicBezTo>
                    <a:pt x="104" y="24"/>
                    <a:pt x="103" y="23"/>
                    <a:pt x="103" y="23"/>
                  </a:cubicBezTo>
                  <a:cubicBezTo>
                    <a:pt x="103" y="23"/>
                    <a:pt x="102" y="23"/>
                    <a:pt x="101" y="23"/>
                  </a:cubicBezTo>
                  <a:cubicBezTo>
                    <a:pt x="101" y="23"/>
                    <a:pt x="100" y="23"/>
                    <a:pt x="99" y="23"/>
                  </a:cubicBezTo>
                  <a:cubicBezTo>
                    <a:pt x="99" y="22"/>
                    <a:pt x="99" y="22"/>
                    <a:pt x="99" y="22"/>
                  </a:cubicBezTo>
                  <a:cubicBezTo>
                    <a:pt x="109" y="18"/>
                    <a:pt x="109" y="18"/>
                    <a:pt x="109" y="18"/>
                  </a:cubicBezTo>
                  <a:cubicBezTo>
                    <a:pt x="111" y="18"/>
                    <a:pt x="111" y="18"/>
                    <a:pt x="111" y="18"/>
                  </a:cubicBezTo>
                  <a:close/>
                  <a:moveTo>
                    <a:pt x="122" y="19"/>
                  </a:moveTo>
                  <a:cubicBezTo>
                    <a:pt x="137" y="19"/>
                    <a:pt x="137" y="19"/>
                    <a:pt x="137" y="19"/>
                  </a:cubicBezTo>
                  <a:cubicBezTo>
                    <a:pt x="137" y="20"/>
                    <a:pt x="137" y="20"/>
                    <a:pt x="137" y="20"/>
                  </a:cubicBezTo>
                  <a:cubicBezTo>
                    <a:pt x="136" y="20"/>
                    <a:pt x="136" y="20"/>
                    <a:pt x="136" y="20"/>
                  </a:cubicBezTo>
                  <a:cubicBezTo>
                    <a:pt x="135" y="20"/>
                    <a:pt x="134" y="20"/>
                    <a:pt x="134" y="21"/>
                  </a:cubicBezTo>
                  <a:cubicBezTo>
                    <a:pt x="133" y="21"/>
                    <a:pt x="133" y="22"/>
                    <a:pt x="133" y="23"/>
                  </a:cubicBezTo>
                  <a:cubicBezTo>
                    <a:pt x="133" y="23"/>
                    <a:pt x="133" y="25"/>
                    <a:pt x="134" y="26"/>
                  </a:cubicBezTo>
                  <a:cubicBezTo>
                    <a:pt x="141" y="45"/>
                    <a:pt x="141" y="45"/>
                    <a:pt x="141" y="45"/>
                  </a:cubicBezTo>
                  <a:cubicBezTo>
                    <a:pt x="149" y="25"/>
                    <a:pt x="149" y="25"/>
                    <a:pt x="149" y="25"/>
                  </a:cubicBezTo>
                  <a:cubicBezTo>
                    <a:pt x="149" y="24"/>
                    <a:pt x="150" y="23"/>
                    <a:pt x="150" y="22"/>
                  </a:cubicBezTo>
                  <a:cubicBezTo>
                    <a:pt x="150" y="21"/>
                    <a:pt x="150" y="21"/>
                    <a:pt x="149" y="21"/>
                  </a:cubicBezTo>
                  <a:cubicBezTo>
                    <a:pt x="149" y="21"/>
                    <a:pt x="149" y="20"/>
                    <a:pt x="149" y="20"/>
                  </a:cubicBezTo>
                  <a:cubicBezTo>
                    <a:pt x="148" y="20"/>
                    <a:pt x="147" y="20"/>
                    <a:pt x="146" y="20"/>
                  </a:cubicBezTo>
                  <a:cubicBezTo>
                    <a:pt x="146" y="19"/>
                    <a:pt x="146" y="19"/>
                    <a:pt x="146" y="19"/>
                  </a:cubicBezTo>
                  <a:cubicBezTo>
                    <a:pt x="157" y="19"/>
                    <a:pt x="157" y="19"/>
                    <a:pt x="157" y="19"/>
                  </a:cubicBezTo>
                  <a:cubicBezTo>
                    <a:pt x="157" y="20"/>
                    <a:pt x="157" y="20"/>
                    <a:pt x="157" y="20"/>
                  </a:cubicBezTo>
                  <a:cubicBezTo>
                    <a:pt x="156" y="20"/>
                    <a:pt x="155" y="20"/>
                    <a:pt x="155" y="21"/>
                  </a:cubicBezTo>
                  <a:cubicBezTo>
                    <a:pt x="154" y="21"/>
                    <a:pt x="153" y="23"/>
                    <a:pt x="152" y="24"/>
                  </a:cubicBezTo>
                  <a:cubicBezTo>
                    <a:pt x="141" y="53"/>
                    <a:pt x="141" y="53"/>
                    <a:pt x="141" y="53"/>
                  </a:cubicBezTo>
                  <a:cubicBezTo>
                    <a:pt x="139" y="53"/>
                    <a:pt x="139" y="53"/>
                    <a:pt x="139" y="53"/>
                  </a:cubicBezTo>
                  <a:cubicBezTo>
                    <a:pt x="127" y="25"/>
                    <a:pt x="127" y="25"/>
                    <a:pt x="127" y="25"/>
                  </a:cubicBezTo>
                  <a:cubicBezTo>
                    <a:pt x="127" y="23"/>
                    <a:pt x="126" y="22"/>
                    <a:pt x="126" y="22"/>
                  </a:cubicBezTo>
                  <a:cubicBezTo>
                    <a:pt x="125" y="21"/>
                    <a:pt x="125" y="21"/>
                    <a:pt x="124" y="20"/>
                  </a:cubicBezTo>
                  <a:cubicBezTo>
                    <a:pt x="123" y="20"/>
                    <a:pt x="123" y="20"/>
                    <a:pt x="121" y="19"/>
                  </a:cubicBezTo>
                  <a:cubicBezTo>
                    <a:pt x="122" y="19"/>
                    <a:pt x="122" y="19"/>
                    <a:pt x="122" y="19"/>
                  </a:cubicBezTo>
                  <a:close/>
                  <a:moveTo>
                    <a:pt x="169" y="31"/>
                  </a:moveTo>
                  <a:cubicBezTo>
                    <a:pt x="169" y="37"/>
                    <a:pt x="170" y="40"/>
                    <a:pt x="173" y="43"/>
                  </a:cubicBezTo>
                  <a:cubicBezTo>
                    <a:pt x="175" y="46"/>
                    <a:pt x="178" y="48"/>
                    <a:pt x="181" y="48"/>
                  </a:cubicBezTo>
                  <a:cubicBezTo>
                    <a:pt x="183" y="48"/>
                    <a:pt x="185" y="47"/>
                    <a:pt x="187" y="46"/>
                  </a:cubicBezTo>
                  <a:cubicBezTo>
                    <a:pt x="188" y="45"/>
                    <a:pt x="189" y="43"/>
                    <a:pt x="191" y="39"/>
                  </a:cubicBezTo>
                  <a:cubicBezTo>
                    <a:pt x="192" y="40"/>
                    <a:pt x="192" y="40"/>
                    <a:pt x="192" y="40"/>
                  </a:cubicBezTo>
                  <a:cubicBezTo>
                    <a:pt x="191" y="43"/>
                    <a:pt x="190" y="47"/>
                    <a:pt x="187" y="49"/>
                  </a:cubicBezTo>
                  <a:cubicBezTo>
                    <a:pt x="185" y="52"/>
                    <a:pt x="182" y="53"/>
                    <a:pt x="178" y="53"/>
                  </a:cubicBezTo>
                  <a:cubicBezTo>
                    <a:pt x="174" y="53"/>
                    <a:pt x="171" y="52"/>
                    <a:pt x="168" y="49"/>
                  </a:cubicBezTo>
                  <a:cubicBezTo>
                    <a:pt x="165" y="45"/>
                    <a:pt x="164" y="41"/>
                    <a:pt x="164" y="36"/>
                  </a:cubicBezTo>
                  <a:cubicBezTo>
                    <a:pt x="164" y="30"/>
                    <a:pt x="166" y="25"/>
                    <a:pt x="169" y="22"/>
                  </a:cubicBezTo>
                  <a:cubicBezTo>
                    <a:pt x="171" y="19"/>
                    <a:pt x="175" y="17"/>
                    <a:pt x="179" y="17"/>
                  </a:cubicBezTo>
                  <a:cubicBezTo>
                    <a:pt x="183" y="17"/>
                    <a:pt x="186" y="19"/>
                    <a:pt x="189" y="21"/>
                  </a:cubicBezTo>
                  <a:cubicBezTo>
                    <a:pt x="191" y="23"/>
                    <a:pt x="192" y="27"/>
                    <a:pt x="192" y="31"/>
                  </a:cubicBezTo>
                  <a:cubicBezTo>
                    <a:pt x="169" y="31"/>
                    <a:pt x="169" y="31"/>
                    <a:pt x="169" y="31"/>
                  </a:cubicBezTo>
                  <a:close/>
                  <a:moveTo>
                    <a:pt x="169" y="29"/>
                  </a:moveTo>
                  <a:cubicBezTo>
                    <a:pt x="184" y="29"/>
                    <a:pt x="184" y="29"/>
                    <a:pt x="184" y="29"/>
                  </a:cubicBezTo>
                  <a:cubicBezTo>
                    <a:pt x="184" y="27"/>
                    <a:pt x="184" y="26"/>
                    <a:pt x="183" y="25"/>
                  </a:cubicBezTo>
                  <a:cubicBezTo>
                    <a:pt x="183" y="24"/>
                    <a:pt x="182" y="23"/>
                    <a:pt x="181" y="22"/>
                  </a:cubicBezTo>
                  <a:cubicBezTo>
                    <a:pt x="179" y="21"/>
                    <a:pt x="178" y="21"/>
                    <a:pt x="177" y="21"/>
                  </a:cubicBezTo>
                  <a:cubicBezTo>
                    <a:pt x="175" y="21"/>
                    <a:pt x="173" y="21"/>
                    <a:pt x="172" y="23"/>
                  </a:cubicBezTo>
                  <a:cubicBezTo>
                    <a:pt x="170" y="24"/>
                    <a:pt x="169" y="27"/>
                    <a:pt x="169" y="29"/>
                  </a:cubicBezTo>
                  <a:close/>
                  <a:moveTo>
                    <a:pt x="209" y="18"/>
                  </a:moveTo>
                  <a:cubicBezTo>
                    <a:pt x="209" y="25"/>
                    <a:pt x="209" y="25"/>
                    <a:pt x="209" y="25"/>
                  </a:cubicBezTo>
                  <a:cubicBezTo>
                    <a:pt x="212" y="20"/>
                    <a:pt x="215" y="18"/>
                    <a:pt x="218" y="18"/>
                  </a:cubicBezTo>
                  <a:cubicBezTo>
                    <a:pt x="219" y="18"/>
                    <a:pt x="220" y="18"/>
                    <a:pt x="221" y="19"/>
                  </a:cubicBezTo>
                  <a:cubicBezTo>
                    <a:pt x="222" y="20"/>
                    <a:pt x="222" y="21"/>
                    <a:pt x="222" y="22"/>
                  </a:cubicBezTo>
                  <a:cubicBezTo>
                    <a:pt x="222" y="23"/>
                    <a:pt x="222" y="23"/>
                    <a:pt x="221" y="24"/>
                  </a:cubicBezTo>
                  <a:cubicBezTo>
                    <a:pt x="221" y="25"/>
                    <a:pt x="220" y="25"/>
                    <a:pt x="219" y="25"/>
                  </a:cubicBezTo>
                  <a:cubicBezTo>
                    <a:pt x="218" y="25"/>
                    <a:pt x="217" y="25"/>
                    <a:pt x="216" y="24"/>
                  </a:cubicBezTo>
                  <a:cubicBezTo>
                    <a:pt x="215" y="23"/>
                    <a:pt x="214" y="23"/>
                    <a:pt x="214" y="23"/>
                  </a:cubicBezTo>
                  <a:cubicBezTo>
                    <a:pt x="213" y="23"/>
                    <a:pt x="213" y="23"/>
                    <a:pt x="213" y="24"/>
                  </a:cubicBezTo>
                  <a:cubicBezTo>
                    <a:pt x="211" y="25"/>
                    <a:pt x="211" y="27"/>
                    <a:pt x="209" y="29"/>
                  </a:cubicBezTo>
                  <a:cubicBezTo>
                    <a:pt x="209" y="45"/>
                    <a:pt x="209" y="45"/>
                    <a:pt x="209" y="45"/>
                  </a:cubicBezTo>
                  <a:cubicBezTo>
                    <a:pt x="209" y="47"/>
                    <a:pt x="210" y="49"/>
                    <a:pt x="210" y="50"/>
                  </a:cubicBezTo>
                  <a:cubicBezTo>
                    <a:pt x="211" y="51"/>
                    <a:pt x="211" y="51"/>
                    <a:pt x="212" y="51"/>
                  </a:cubicBezTo>
                  <a:cubicBezTo>
                    <a:pt x="213" y="52"/>
                    <a:pt x="214" y="52"/>
                    <a:pt x="215" y="52"/>
                  </a:cubicBezTo>
                  <a:cubicBezTo>
                    <a:pt x="215" y="53"/>
                    <a:pt x="215" y="53"/>
                    <a:pt x="215" y="53"/>
                  </a:cubicBezTo>
                  <a:cubicBezTo>
                    <a:pt x="198" y="53"/>
                    <a:pt x="198" y="53"/>
                    <a:pt x="198" y="53"/>
                  </a:cubicBezTo>
                  <a:cubicBezTo>
                    <a:pt x="198" y="52"/>
                    <a:pt x="198" y="52"/>
                    <a:pt x="198" y="52"/>
                  </a:cubicBezTo>
                  <a:cubicBezTo>
                    <a:pt x="200" y="52"/>
                    <a:pt x="201" y="52"/>
                    <a:pt x="202" y="51"/>
                  </a:cubicBezTo>
                  <a:cubicBezTo>
                    <a:pt x="202" y="51"/>
                    <a:pt x="203" y="50"/>
                    <a:pt x="203" y="49"/>
                  </a:cubicBezTo>
                  <a:cubicBezTo>
                    <a:pt x="203" y="49"/>
                    <a:pt x="203" y="48"/>
                    <a:pt x="203" y="46"/>
                  </a:cubicBezTo>
                  <a:cubicBezTo>
                    <a:pt x="203" y="33"/>
                    <a:pt x="203" y="33"/>
                    <a:pt x="203" y="33"/>
                  </a:cubicBezTo>
                  <a:cubicBezTo>
                    <a:pt x="203" y="29"/>
                    <a:pt x="203" y="26"/>
                    <a:pt x="203" y="25"/>
                  </a:cubicBezTo>
                  <a:cubicBezTo>
                    <a:pt x="203" y="25"/>
                    <a:pt x="202" y="24"/>
                    <a:pt x="202" y="24"/>
                  </a:cubicBezTo>
                  <a:cubicBezTo>
                    <a:pt x="201" y="23"/>
                    <a:pt x="201" y="23"/>
                    <a:pt x="200" y="23"/>
                  </a:cubicBezTo>
                  <a:cubicBezTo>
                    <a:pt x="199" y="23"/>
                    <a:pt x="199" y="23"/>
                    <a:pt x="198" y="24"/>
                  </a:cubicBezTo>
                  <a:cubicBezTo>
                    <a:pt x="197" y="23"/>
                    <a:pt x="197" y="23"/>
                    <a:pt x="197" y="23"/>
                  </a:cubicBezTo>
                  <a:cubicBezTo>
                    <a:pt x="207" y="19"/>
                    <a:pt x="207" y="19"/>
                    <a:pt x="207" y="19"/>
                  </a:cubicBezTo>
                  <a:cubicBezTo>
                    <a:pt x="209" y="19"/>
                    <a:pt x="209" y="19"/>
                    <a:pt x="209" y="19"/>
                  </a:cubicBezTo>
                  <a:cubicBezTo>
                    <a:pt x="209" y="18"/>
                    <a:pt x="209" y="18"/>
                    <a:pt x="209" y="18"/>
                  </a:cubicBezTo>
                  <a:close/>
                  <a:moveTo>
                    <a:pt x="249" y="18"/>
                  </a:moveTo>
                  <a:cubicBezTo>
                    <a:pt x="249" y="29"/>
                    <a:pt x="249" y="29"/>
                    <a:pt x="249" y="29"/>
                  </a:cubicBezTo>
                  <a:cubicBezTo>
                    <a:pt x="247" y="29"/>
                    <a:pt x="247" y="29"/>
                    <a:pt x="247" y="29"/>
                  </a:cubicBezTo>
                  <a:cubicBezTo>
                    <a:pt x="247" y="26"/>
                    <a:pt x="245" y="23"/>
                    <a:pt x="244" y="22"/>
                  </a:cubicBezTo>
                  <a:cubicBezTo>
                    <a:pt x="242" y="21"/>
                    <a:pt x="241" y="20"/>
                    <a:pt x="238" y="20"/>
                  </a:cubicBezTo>
                  <a:cubicBezTo>
                    <a:pt x="237" y="20"/>
                    <a:pt x="235" y="20"/>
                    <a:pt x="234" y="21"/>
                  </a:cubicBezTo>
                  <a:cubicBezTo>
                    <a:pt x="233" y="22"/>
                    <a:pt x="233" y="23"/>
                    <a:pt x="233" y="24"/>
                  </a:cubicBezTo>
                  <a:cubicBezTo>
                    <a:pt x="233" y="25"/>
                    <a:pt x="233" y="27"/>
                    <a:pt x="234" y="28"/>
                  </a:cubicBezTo>
                  <a:cubicBezTo>
                    <a:pt x="235" y="29"/>
                    <a:pt x="236" y="30"/>
                    <a:pt x="238" y="31"/>
                  </a:cubicBezTo>
                  <a:cubicBezTo>
                    <a:pt x="243" y="34"/>
                    <a:pt x="243" y="34"/>
                    <a:pt x="243" y="34"/>
                  </a:cubicBezTo>
                  <a:cubicBezTo>
                    <a:pt x="248" y="36"/>
                    <a:pt x="251" y="39"/>
                    <a:pt x="251" y="43"/>
                  </a:cubicBezTo>
                  <a:cubicBezTo>
                    <a:pt x="251" y="47"/>
                    <a:pt x="249" y="49"/>
                    <a:pt x="247" y="51"/>
                  </a:cubicBezTo>
                  <a:cubicBezTo>
                    <a:pt x="245" y="53"/>
                    <a:pt x="243" y="54"/>
                    <a:pt x="240" y="54"/>
                  </a:cubicBezTo>
                  <a:cubicBezTo>
                    <a:pt x="238" y="54"/>
                    <a:pt x="235" y="53"/>
                    <a:pt x="233" y="53"/>
                  </a:cubicBezTo>
                  <a:cubicBezTo>
                    <a:pt x="232" y="52"/>
                    <a:pt x="231" y="52"/>
                    <a:pt x="231" y="52"/>
                  </a:cubicBezTo>
                  <a:cubicBezTo>
                    <a:pt x="231" y="52"/>
                    <a:pt x="230" y="53"/>
                    <a:pt x="230" y="53"/>
                  </a:cubicBezTo>
                  <a:cubicBezTo>
                    <a:pt x="229" y="53"/>
                    <a:pt x="229" y="53"/>
                    <a:pt x="229" y="53"/>
                  </a:cubicBezTo>
                  <a:cubicBezTo>
                    <a:pt x="229" y="41"/>
                    <a:pt x="229" y="41"/>
                    <a:pt x="229" y="41"/>
                  </a:cubicBezTo>
                  <a:cubicBezTo>
                    <a:pt x="230" y="41"/>
                    <a:pt x="230" y="41"/>
                    <a:pt x="230" y="41"/>
                  </a:cubicBezTo>
                  <a:cubicBezTo>
                    <a:pt x="231" y="45"/>
                    <a:pt x="232" y="47"/>
                    <a:pt x="234" y="49"/>
                  </a:cubicBezTo>
                  <a:cubicBezTo>
                    <a:pt x="236" y="51"/>
                    <a:pt x="238" y="52"/>
                    <a:pt x="240" y="52"/>
                  </a:cubicBezTo>
                  <a:cubicBezTo>
                    <a:pt x="242" y="52"/>
                    <a:pt x="243" y="51"/>
                    <a:pt x="244" y="50"/>
                  </a:cubicBezTo>
                  <a:cubicBezTo>
                    <a:pt x="245" y="49"/>
                    <a:pt x="246" y="48"/>
                    <a:pt x="246" y="47"/>
                  </a:cubicBezTo>
                  <a:cubicBezTo>
                    <a:pt x="246" y="45"/>
                    <a:pt x="245" y="43"/>
                    <a:pt x="244" y="42"/>
                  </a:cubicBezTo>
                  <a:cubicBezTo>
                    <a:pt x="243" y="41"/>
                    <a:pt x="241" y="39"/>
                    <a:pt x="237" y="38"/>
                  </a:cubicBezTo>
                  <a:cubicBezTo>
                    <a:pt x="234" y="36"/>
                    <a:pt x="232" y="35"/>
                    <a:pt x="231" y="33"/>
                  </a:cubicBezTo>
                  <a:cubicBezTo>
                    <a:pt x="229" y="31"/>
                    <a:pt x="229" y="30"/>
                    <a:pt x="229" y="28"/>
                  </a:cubicBezTo>
                  <a:cubicBezTo>
                    <a:pt x="229" y="25"/>
                    <a:pt x="230" y="23"/>
                    <a:pt x="232" y="21"/>
                  </a:cubicBezTo>
                  <a:cubicBezTo>
                    <a:pt x="234" y="19"/>
                    <a:pt x="236" y="18"/>
                    <a:pt x="239" y="18"/>
                  </a:cubicBezTo>
                  <a:cubicBezTo>
                    <a:pt x="240" y="18"/>
                    <a:pt x="242" y="18"/>
                    <a:pt x="244" y="19"/>
                  </a:cubicBezTo>
                  <a:cubicBezTo>
                    <a:pt x="245" y="19"/>
                    <a:pt x="246" y="19"/>
                    <a:pt x="246" y="19"/>
                  </a:cubicBezTo>
                  <a:cubicBezTo>
                    <a:pt x="247" y="19"/>
                    <a:pt x="247" y="19"/>
                    <a:pt x="247" y="19"/>
                  </a:cubicBezTo>
                  <a:cubicBezTo>
                    <a:pt x="247" y="19"/>
                    <a:pt x="247" y="18"/>
                    <a:pt x="248" y="17"/>
                  </a:cubicBezTo>
                  <a:cubicBezTo>
                    <a:pt x="249" y="18"/>
                    <a:pt x="249" y="18"/>
                    <a:pt x="249" y="18"/>
                  </a:cubicBezTo>
                  <a:close/>
                  <a:moveTo>
                    <a:pt x="268" y="0"/>
                  </a:moveTo>
                  <a:cubicBezTo>
                    <a:pt x="269" y="0"/>
                    <a:pt x="270" y="0"/>
                    <a:pt x="271" y="1"/>
                  </a:cubicBezTo>
                  <a:cubicBezTo>
                    <a:pt x="271" y="2"/>
                    <a:pt x="272" y="3"/>
                    <a:pt x="272" y="4"/>
                  </a:cubicBezTo>
                  <a:cubicBezTo>
                    <a:pt x="272" y="5"/>
                    <a:pt x="271" y="6"/>
                    <a:pt x="271" y="7"/>
                  </a:cubicBezTo>
                  <a:cubicBezTo>
                    <a:pt x="270" y="7"/>
                    <a:pt x="269" y="8"/>
                    <a:pt x="268" y="8"/>
                  </a:cubicBezTo>
                  <a:cubicBezTo>
                    <a:pt x="267" y="8"/>
                    <a:pt x="266" y="7"/>
                    <a:pt x="266" y="7"/>
                  </a:cubicBezTo>
                  <a:cubicBezTo>
                    <a:pt x="265" y="6"/>
                    <a:pt x="265" y="5"/>
                    <a:pt x="265" y="4"/>
                  </a:cubicBezTo>
                  <a:cubicBezTo>
                    <a:pt x="265" y="3"/>
                    <a:pt x="265" y="2"/>
                    <a:pt x="266" y="1"/>
                  </a:cubicBezTo>
                  <a:cubicBezTo>
                    <a:pt x="266" y="0"/>
                    <a:pt x="267" y="0"/>
                    <a:pt x="268" y="0"/>
                  </a:cubicBezTo>
                  <a:close/>
                  <a:moveTo>
                    <a:pt x="271" y="18"/>
                  </a:moveTo>
                  <a:cubicBezTo>
                    <a:pt x="271" y="45"/>
                    <a:pt x="271" y="45"/>
                    <a:pt x="271" y="45"/>
                  </a:cubicBezTo>
                  <a:cubicBezTo>
                    <a:pt x="271" y="47"/>
                    <a:pt x="271" y="49"/>
                    <a:pt x="271" y="49"/>
                  </a:cubicBezTo>
                  <a:cubicBezTo>
                    <a:pt x="272" y="50"/>
                    <a:pt x="272" y="51"/>
                    <a:pt x="273" y="51"/>
                  </a:cubicBezTo>
                  <a:cubicBezTo>
                    <a:pt x="273" y="51"/>
                    <a:pt x="274" y="51"/>
                    <a:pt x="276" y="51"/>
                  </a:cubicBezTo>
                  <a:cubicBezTo>
                    <a:pt x="276" y="53"/>
                    <a:pt x="276" y="53"/>
                    <a:pt x="276" y="53"/>
                  </a:cubicBezTo>
                  <a:cubicBezTo>
                    <a:pt x="260" y="53"/>
                    <a:pt x="260" y="53"/>
                    <a:pt x="260" y="53"/>
                  </a:cubicBezTo>
                  <a:cubicBezTo>
                    <a:pt x="260" y="51"/>
                    <a:pt x="260" y="51"/>
                    <a:pt x="260" y="51"/>
                  </a:cubicBezTo>
                  <a:cubicBezTo>
                    <a:pt x="261" y="51"/>
                    <a:pt x="263" y="51"/>
                    <a:pt x="263" y="51"/>
                  </a:cubicBezTo>
                  <a:cubicBezTo>
                    <a:pt x="263" y="51"/>
                    <a:pt x="264" y="50"/>
                    <a:pt x="264" y="49"/>
                  </a:cubicBezTo>
                  <a:cubicBezTo>
                    <a:pt x="265" y="49"/>
                    <a:pt x="265" y="47"/>
                    <a:pt x="265" y="45"/>
                  </a:cubicBezTo>
                  <a:cubicBezTo>
                    <a:pt x="265" y="32"/>
                    <a:pt x="265" y="32"/>
                    <a:pt x="265" y="32"/>
                  </a:cubicBezTo>
                  <a:cubicBezTo>
                    <a:pt x="265" y="28"/>
                    <a:pt x="265" y="26"/>
                    <a:pt x="264" y="25"/>
                  </a:cubicBezTo>
                  <a:cubicBezTo>
                    <a:pt x="264" y="24"/>
                    <a:pt x="264" y="23"/>
                    <a:pt x="263" y="23"/>
                  </a:cubicBezTo>
                  <a:cubicBezTo>
                    <a:pt x="263" y="23"/>
                    <a:pt x="263" y="23"/>
                    <a:pt x="262" y="23"/>
                  </a:cubicBezTo>
                  <a:cubicBezTo>
                    <a:pt x="261" y="23"/>
                    <a:pt x="260" y="23"/>
                    <a:pt x="259" y="23"/>
                  </a:cubicBezTo>
                  <a:cubicBezTo>
                    <a:pt x="259" y="22"/>
                    <a:pt x="259" y="22"/>
                    <a:pt x="259" y="22"/>
                  </a:cubicBezTo>
                  <a:cubicBezTo>
                    <a:pt x="269" y="18"/>
                    <a:pt x="269" y="18"/>
                    <a:pt x="269" y="18"/>
                  </a:cubicBezTo>
                  <a:cubicBezTo>
                    <a:pt x="271" y="18"/>
                    <a:pt x="271" y="18"/>
                    <a:pt x="271" y="18"/>
                  </a:cubicBezTo>
                  <a:close/>
                  <a:moveTo>
                    <a:pt x="293" y="7"/>
                  </a:moveTo>
                  <a:cubicBezTo>
                    <a:pt x="293" y="19"/>
                    <a:pt x="293" y="19"/>
                    <a:pt x="293" y="19"/>
                  </a:cubicBezTo>
                  <a:cubicBezTo>
                    <a:pt x="301" y="19"/>
                    <a:pt x="301" y="19"/>
                    <a:pt x="301" y="19"/>
                  </a:cubicBezTo>
                  <a:cubicBezTo>
                    <a:pt x="301" y="21"/>
                    <a:pt x="301" y="21"/>
                    <a:pt x="301" y="21"/>
                  </a:cubicBezTo>
                  <a:cubicBezTo>
                    <a:pt x="293" y="21"/>
                    <a:pt x="293" y="21"/>
                    <a:pt x="293" y="21"/>
                  </a:cubicBezTo>
                  <a:cubicBezTo>
                    <a:pt x="293" y="43"/>
                    <a:pt x="293" y="43"/>
                    <a:pt x="293" y="43"/>
                  </a:cubicBezTo>
                  <a:cubicBezTo>
                    <a:pt x="293" y="45"/>
                    <a:pt x="294" y="47"/>
                    <a:pt x="294" y="48"/>
                  </a:cubicBezTo>
                  <a:cubicBezTo>
                    <a:pt x="295" y="49"/>
                    <a:pt x="295" y="49"/>
                    <a:pt x="297" y="49"/>
                  </a:cubicBezTo>
                  <a:cubicBezTo>
                    <a:pt x="297" y="49"/>
                    <a:pt x="298" y="49"/>
                    <a:pt x="299" y="48"/>
                  </a:cubicBezTo>
                  <a:cubicBezTo>
                    <a:pt x="300" y="48"/>
                    <a:pt x="300" y="47"/>
                    <a:pt x="301" y="46"/>
                  </a:cubicBezTo>
                  <a:cubicBezTo>
                    <a:pt x="302" y="46"/>
                    <a:pt x="302" y="46"/>
                    <a:pt x="302" y="46"/>
                  </a:cubicBezTo>
                  <a:cubicBezTo>
                    <a:pt x="301" y="48"/>
                    <a:pt x="300" y="50"/>
                    <a:pt x="298" y="51"/>
                  </a:cubicBezTo>
                  <a:cubicBezTo>
                    <a:pt x="297" y="53"/>
                    <a:pt x="295" y="53"/>
                    <a:pt x="293" y="53"/>
                  </a:cubicBezTo>
                  <a:cubicBezTo>
                    <a:pt x="292" y="53"/>
                    <a:pt x="291" y="53"/>
                    <a:pt x="290" y="53"/>
                  </a:cubicBezTo>
                  <a:cubicBezTo>
                    <a:pt x="289" y="52"/>
                    <a:pt x="288" y="51"/>
                    <a:pt x="288" y="50"/>
                  </a:cubicBezTo>
                  <a:cubicBezTo>
                    <a:pt x="287" y="49"/>
                    <a:pt x="287" y="47"/>
                    <a:pt x="287" y="44"/>
                  </a:cubicBezTo>
                  <a:cubicBezTo>
                    <a:pt x="287" y="21"/>
                    <a:pt x="287" y="21"/>
                    <a:pt x="287" y="21"/>
                  </a:cubicBezTo>
                  <a:cubicBezTo>
                    <a:pt x="282" y="21"/>
                    <a:pt x="282" y="21"/>
                    <a:pt x="282" y="21"/>
                  </a:cubicBezTo>
                  <a:cubicBezTo>
                    <a:pt x="282" y="20"/>
                    <a:pt x="282" y="20"/>
                    <a:pt x="282" y="20"/>
                  </a:cubicBezTo>
                  <a:cubicBezTo>
                    <a:pt x="283" y="20"/>
                    <a:pt x="285" y="19"/>
                    <a:pt x="286" y="17"/>
                  </a:cubicBezTo>
                  <a:cubicBezTo>
                    <a:pt x="287" y="16"/>
                    <a:pt x="288" y="15"/>
                    <a:pt x="289" y="13"/>
                  </a:cubicBezTo>
                  <a:cubicBezTo>
                    <a:pt x="290" y="12"/>
                    <a:pt x="291" y="10"/>
                    <a:pt x="292" y="7"/>
                  </a:cubicBezTo>
                  <a:cubicBezTo>
                    <a:pt x="293" y="7"/>
                    <a:pt x="293" y="7"/>
                    <a:pt x="293" y="7"/>
                  </a:cubicBezTo>
                  <a:close/>
                  <a:moveTo>
                    <a:pt x="306" y="19"/>
                  </a:moveTo>
                  <a:cubicBezTo>
                    <a:pt x="321" y="19"/>
                    <a:pt x="321" y="19"/>
                    <a:pt x="321" y="19"/>
                  </a:cubicBezTo>
                  <a:cubicBezTo>
                    <a:pt x="321" y="20"/>
                    <a:pt x="321" y="20"/>
                    <a:pt x="321" y="20"/>
                  </a:cubicBezTo>
                  <a:cubicBezTo>
                    <a:pt x="320" y="20"/>
                    <a:pt x="320" y="20"/>
                    <a:pt x="320" y="20"/>
                  </a:cubicBezTo>
                  <a:cubicBezTo>
                    <a:pt x="319" y="20"/>
                    <a:pt x="318" y="20"/>
                    <a:pt x="318" y="21"/>
                  </a:cubicBezTo>
                  <a:cubicBezTo>
                    <a:pt x="317" y="21"/>
                    <a:pt x="317" y="22"/>
                    <a:pt x="317" y="22"/>
                  </a:cubicBezTo>
                  <a:cubicBezTo>
                    <a:pt x="317" y="23"/>
                    <a:pt x="317" y="25"/>
                    <a:pt x="318" y="26"/>
                  </a:cubicBezTo>
                  <a:cubicBezTo>
                    <a:pt x="326" y="43"/>
                    <a:pt x="326" y="43"/>
                    <a:pt x="326" y="43"/>
                  </a:cubicBezTo>
                  <a:cubicBezTo>
                    <a:pt x="333" y="25"/>
                    <a:pt x="333" y="25"/>
                    <a:pt x="333" y="25"/>
                  </a:cubicBezTo>
                  <a:cubicBezTo>
                    <a:pt x="334" y="23"/>
                    <a:pt x="334" y="23"/>
                    <a:pt x="334" y="21"/>
                  </a:cubicBezTo>
                  <a:cubicBezTo>
                    <a:pt x="334" y="21"/>
                    <a:pt x="334" y="21"/>
                    <a:pt x="333" y="20"/>
                  </a:cubicBezTo>
                  <a:cubicBezTo>
                    <a:pt x="333" y="20"/>
                    <a:pt x="333" y="20"/>
                    <a:pt x="333" y="19"/>
                  </a:cubicBezTo>
                  <a:cubicBezTo>
                    <a:pt x="332" y="19"/>
                    <a:pt x="331" y="19"/>
                    <a:pt x="331" y="19"/>
                  </a:cubicBezTo>
                  <a:cubicBezTo>
                    <a:pt x="331" y="18"/>
                    <a:pt x="331" y="18"/>
                    <a:pt x="331" y="18"/>
                  </a:cubicBezTo>
                  <a:cubicBezTo>
                    <a:pt x="341" y="18"/>
                    <a:pt x="341" y="18"/>
                    <a:pt x="341" y="18"/>
                  </a:cubicBezTo>
                  <a:cubicBezTo>
                    <a:pt x="341" y="19"/>
                    <a:pt x="341" y="19"/>
                    <a:pt x="341" y="19"/>
                  </a:cubicBezTo>
                  <a:cubicBezTo>
                    <a:pt x="341" y="19"/>
                    <a:pt x="340" y="19"/>
                    <a:pt x="339" y="19"/>
                  </a:cubicBezTo>
                  <a:cubicBezTo>
                    <a:pt x="339" y="20"/>
                    <a:pt x="338" y="20"/>
                    <a:pt x="338" y="21"/>
                  </a:cubicBezTo>
                  <a:cubicBezTo>
                    <a:pt x="337" y="21"/>
                    <a:pt x="337" y="22"/>
                    <a:pt x="337" y="24"/>
                  </a:cubicBezTo>
                  <a:cubicBezTo>
                    <a:pt x="323" y="58"/>
                    <a:pt x="323" y="58"/>
                    <a:pt x="323" y="58"/>
                  </a:cubicBezTo>
                  <a:cubicBezTo>
                    <a:pt x="322" y="61"/>
                    <a:pt x="321" y="63"/>
                    <a:pt x="318" y="65"/>
                  </a:cubicBezTo>
                  <a:cubicBezTo>
                    <a:pt x="316" y="67"/>
                    <a:pt x="314" y="68"/>
                    <a:pt x="312" y="68"/>
                  </a:cubicBezTo>
                  <a:cubicBezTo>
                    <a:pt x="311" y="68"/>
                    <a:pt x="310" y="67"/>
                    <a:pt x="309" y="67"/>
                  </a:cubicBezTo>
                  <a:cubicBezTo>
                    <a:pt x="308" y="66"/>
                    <a:pt x="307" y="65"/>
                    <a:pt x="307" y="64"/>
                  </a:cubicBezTo>
                  <a:cubicBezTo>
                    <a:pt x="307" y="63"/>
                    <a:pt x="308" y="62"/>
                    <a:pt x="308" y="61"/>
                  </a:cubicBezTo>
                  <a:cubicBezTo>
                    <a:pt x="309" y="61"/>
                    <a:pt x="310" y="61"/>
                    <a:pt x="311" y="61"/>
                  </a:cubicBezTo>
                  <a:cubicBezTo>
                    <a:pt x="312" y="61"/>
                    <a:pt x="313" y="61"/>
                    <a:pt x="314" y="61"/>
                  </a:cubicBezTo>
                  <a:cubicBezTo>
                    <a:pt x="315" y="62"/>
                    <a:pt x="316" y="62"/>
                    <a:pt x="316" y="62"/>
                  </a:cubicBezTo>
                  <a:cubicBezTo>
                    <a:pt x="317" y="62"/>
                    <a:pt x="317" y="61"/>
                    <a:pt x="318" y="61"/>
                  </a:cubicBezTo>
                  <a:cubicBezTo>
                    <a:pt x="319" y="60"/>
                    <a:pt x="320" y="58"/>
                    <a:pt x="321" y="56"/>
                  </a:cubicBezTo>
                  <a:cubicBezTo>
                    <a:pt x="323" y="50"/>
                    <a:pt x="323" y="50"/>
                    <a:pt x="323" y="50"/>
                  </a:cubicBezTo>
                  <a:cubicBezTo>
                    <a:pt x="311" y="25"/>
                    <a:pt x="311" y="25"/>
                    <a:pt x="311" y="25"/>
                  </a:cubicBezTo>
                  <a:cubicBezTo>
                    <a:pt x="311" y="24"/>
                    <a:pt x="311" y="23"/>
                    <a:pt x="310" y="22"/>
                  </a:cubicBezTo>
                  <a:cubicBezTo>
                    <a:pt x="309" y="21"/>
                    <a:pt x="309" y="20"/>
                    <a:pt x="308" y="20"/>
                  </a:cubicBezTo>
                  <a:cubicBezTo>
                    <a:pt x="308" y="20"/>
                    <a:pt x="307" y="19"/>
                    <a:pt x="305" y="19"/>
                  </a:cubicBezTo>
                  <a:cubicBezTo>
                    <a:pt x="306" y="19"/>
                    <a:pt x="306" y="19"/>
                    <a:pt x="306" y="19"/>
                  </a:cubicBezTo>
                  <a:close/>
                  <a:moveTo>
                    <a:pt x="379" y="18"/>
                  </a:moveTo>
                  <a:cubicBezTo>
                    <a:pt x="383" y="18"/>
                    <a:pt x="387" y="20"/>
                    <a:pt x="391" y="24"/>
                  </a:cubicBezTo>
                  <a:cubicBezTo>
                    <a:pt x="393" y="27"/>
                    <a:pt x="395" y="31"/>
                    <a:pt x="395" y="35"/>
                  </a:cubicBezTo>
                  <a:cubicBezTo>
                    <a:pt x="395" y="39"/>
                    <a:pt x="394" y="41"/>
                    <a:pt x="393" y="45"/>
                  </a:cubicBezTo>
                  <a:cubicBezTo>
                    <a:pt x="391" y="48"/>
                    <a:pt x="389" y="50"/>
                    <a:pt x="387" y="52"/>
                  </a:cubicBezTo>
                  <a:cubicBezTo>
                    <a:pt x="385" y="53"/>
                    <a:pt x="382" y="54"/>
                    <a:pt x="379" y="54"/>
                  </a:cubicBezTo>
                  <a:cubicBezTo>
                    <a:pt x="374" y="54"/>
                    <a:pt x="370" y="52"/>
                    <a:pt x="367" y="48"/>
                  </a:cubicBezTo>
                  <a:cubicBezTo>
                    <a:pt x="365" y="45"/>
                    <a:pt x="363" y="41"/>
                    <a:pt x="363" y="37"/>
                  </a:cubicBezTo>
                  <a:cubicBezTo>
                    <a:pt x="363" y="33"/>
                    <a:pt x="364" y="30"/>
                    <a:pt x="366" y="27"/>
                  </a:cubicBezTo>
                  <a:cubicBezTo>
                    <a:pt x="367" y="24"/>
                    <a:pt x="369" y="22"/>
                    <a:pt x="372" y="21"/>
                  </a:cubicBezTo>
                  <a:cubicBezTo>
                    <a:pt x="373" y="19"/>
                    <a:pt x="376" y="18"/>
                    <a:pt x="379" y="18"/>
                  </a:cubicBezTo>
                  <a:close/>
                  <a:moveTo>
                    <a:pt x="377" y="20"/>
                  </a:moveTo>
                  <a:cubicBezTo>
                    <a:pt x="376" y="20"/>
                    <a:pt x="375" y="21"/>
                    <a:pt x="373" y="21"/>
                  </a:cubicBezTo>
                  <a:cubicBezTo>
                    <a:pt x="372" y="22"/>
                    <a:pt x="371" y="23"/>
                    <a:pt x="370" y="25"/>
                  </a:cubicBezTo>
                  <a:cubicBezTo>
                    <a:pt x="369" y="27"/>
                    <a:pt x="369" y="30"/>
                    <a:pt x="369" y="33"/>
                  </a:cubicBezTo>
                  <a:cubicBezTo>
                    <a:pt x="369" y="38"/>
                    <a:pt x="370" y="42"/>
                    <a:pt x="372" y="46"/>
                  </a:cubicBezTo>
                  <a:cubicBezTo>
                    <a:pt x="374" y="49"/>
                    <a:pt x="376" y="51"/>
                    <a:pt x="379" y="51"/>
                  </a:cubicBezTo>
                  <a:cubicBezTo>
                    <a:pt x="382" y="51"/>
                    <a:pt x="384" y="50"/>
                    <a:pt x="385" y="48"/>
                  </a:cubicBezTo>
                  <a:cubicBezTo>
                    <a:pt x="387" y="46"/>
                    <a:pt x="387" y="43"/>
                    <a:pt x="387" y="38"/>
                  </a:cubicBezTo>
                  <a:cubicBezTo>
                    <a:pt x="387" y="32"/>
                    <a:pt x="386" y="27"/>
                    <a:pt x="384" y="24"/>
                  </a:cubicBezTo>
                  <a:cubicBezTo>
                    <a:pt x="382" y="21"/>
                    <a:pt x="380" y="20"/>
                    <a:pt x="377" y="20"/>
                  </a:cubicBezTo>
                  <a:close/>
                  <a:moveTo>
                    <a:pt x="415" y="21"/>
                  </a:moveTo>
                  <a:cubicBezTo>
                    <a:pt x="415" y="44"/>
                    <a:pt x="415" y="44"/>
                    <a:pt x="415" y="44"/>
                  </a:cubicBezTo>
                  <a:cubicBezTo>
                    <a:pt x="415" y="47"/>
                    <a:pt x="416" y="49"/>
                    <a:pt x="416" y="50"/>
                  </a:cubicBezTo>
                  <a:cubicBezTo>
                    <a:pt x="417" y="51"/>
                    <a:pt x="418" y="51"/>
                    <a:pt x="420" y="51"/>
                  </a:cubicBezTo>
                  <a:cubicBezTo>
                    <a:pt x="423" y="51"/>
                    <a:pt x="423" y="51"/>
                    <a:pt x="423" y="51"/>
                  </a:cubicBezTo>
                  <a:cubicBezTo>
                    <a:pt x="423" y="53"/>
                    <a:pt x="423" y="53"/>
                    <a:pt x="423" y="53"/>
                  </a:cubicBezTo>
                  <a:cubicBezTo>
                    <a:pt x="403" y="53"/>
                    <a:pt x="403" y="53"/>
                    <a:pt x="403" y="53"/>
                  </a:cubicBezTo>
                  <a:cubicBezTo>
                    <a:pt x="403" y="51"/>
                    <a:pt x="403" y="51"/>
                    <a:pt x="403" y="51"/>
                  </a:cubicBezTo>
                  <a:cubicBezTo>
                    <a:pt x="405" y="51"/>
                    <a:pt x="405" y="51"/>
                    <a:pt x="405" y="51"/>
                  </a:cubicBezTo>
                  <a:cubicBezTo>
                    <a:pt x="406" y="51"/>
                    <a:pt x="407" y="51"/>
                    <a:pt x="408" y="51"/>
                  </a:cubicBezTo>
                  <a:cubicBezTo>
                    <a:pt x="409" y="50"/>
                    <a:pt x="409" y="49"/>
                    <a:pt x="409" y="49"/>
                  </a:cubicBezTo>
                  <a:cubicBezTo>
                    <a:pt x="410" y="48"/>
                    <a:pt x="410" y="46"/>
                    <a:pt x="410" y="44"/>
                  </a:cubicBezTo>
                  <a:cubicBezTo>
                    <a:pt x="410" y="21"/>
                    <a:pt x="410" y="21"/>
                    <a:pt x="410" y="21"/>
                  </a:cubicBezTo>
                  <a:cubicBezTo>
                    <a:pt x="403" y="21"/>
                    <a:pt x="403" y="21"/>
                    <a:pt x="403" y="21"/>
                  </a:cubicBezTo>
                  <a:cubicBezTo>
                    <a:pt x="403" y="19"/>
                    <a:pt x="403" y="19"/>
                    <a:pt x="403" y="19"/>
                  </a:cubicBezTo>
                  <a:cubicBezTo>
                    <a:pt x="410" y="19"/>
                    <a:pt x="410" y="19"/>
                    <a:pt x="410" y="19"/>
                  </a:cubicBezTo>
                  <a:cubicBezTo>
                    <a:pt x="410" y="16"/>
                    <a:pt x="410" y="16"/>
                    <a:pt x="410" y="16"/>
                  </a:cubicBezTo>
                  <a:cubicBezTo>
                    <a:pt x="410" y="13"/>
                    <a:pt x="410" y="10"/>
                    <a:pt x="411" y="7"/>
                  </a:cubicBezTo>
                  <a:cubicBezTo>
                    <a:pt x="413" y="5"/>
                    <a:pt x="414" y="3"/>
                    <a:pt x="416" y="2"/>
                  </a:cubicBezTo>
                  <a:cubicBezTo>
                    <a:pt x="418" y="0"/>
                    <a:pt x="421" y="0"/>
                    <a:pt x="423" y="0"/>
                  </a:cubicBezTo>
                  <a:cubicBezTo>
                    <a:pt x="426" y="0"/>
                    <a:pt x="428" y="1"/>
                    <a:pt x="430" y="2"/>
                  </a:cubicBezTo>
                  <a:cubicBezTo>
                    <a:pt x="431" y="3"/>
                    <a:pt x="432" y="5"/>
                    <a:pt x="432" y="6"/>
                  </a:cubicBezTo>
                  <a:cubicBezTo>
                    <a:pt x="432" y="7"/>
                    <a:pt x="432" y="7"/>
                    <a:pt x="431" y="8"/>
                  </a:cubicBezTo>
                  <a:cubicBezTo>
                    <a:pt x="431" y="9"/>
                    <a:pt x="430" y="9"/>
                    <a:pt x="429" y="9"/>
                  </a:cubicBezTo>
                  <a:cubicBezTo>
                    <a:pt x="429" y="9"/>
                    <a:pt x="428" y="8"/>
                    <a:pt x="428" y="8"/>
                  </a:cubicBezTo>
                  <a:cubicBezTo>
                    <a:pt x="427" y="7"/>
                    <a:pt x="427" y="7"/>
                    <a:pt x="425" y="5"/>
                  </a:cubicBezTo>
                  <a:cubicBezTo>
                    <a:pt x="425" y="4"/>
                    <a:pt x="424" y="3"/>
                    <a:pt x="423" y="2"/>
                  </a:cubicBezTo>
                  <a:cubicBezTo>
                    <a:pt x="422" y="2"/>
                    <a:pt x="421" y="1"/>
                    <a:pt x="421" y="1"/>
                  </a:cubicBezTo>
                  <a:cubicBezTo>
                    <a:pt x="419" y="1"/>
                    <a:pt x="419" y="2"/>
                    <a:pt x="418" y="2"/>
                  </a:cubicBezTo>
                  <a:cubicBezTo>
                    <a:pt x="417" y="3"/>
                    <a:pt x="417" y="4"/>
                    <a:pt x="416" y="5"/>
                  </a:cubicBezTo>
                  <a:cubicBezTo>
                    <a:pt x="416" y="6"/>
                    <a:pt x="416" y="9"/>
                    <a:pt x="416" y="15"/>
                  </a:cubicBezTo>
                  <a:cubicBezTo>
                    <a:pt x="416" y="17"/>
                    <a:pt x="416" y="17"/>
                    <a:pt x="416" y="17"/>
                  </a:cubicBezTo>
                  <a:cubicBezTo>
                    <a:pt x="424" y="17"/>
                    <a:pt x="424" y="17"/>
                    <a:pt x="424" y="17"/>
                  </a:cubicBezTo>
                  <a:cubicBezTo>
                    <a:pt x="424" y="21"/>
                    <a:pt x="424" y="21"/>
                    <a:pt x="424" y="21"/>
                  </a:cubicBezTo>
                  <a:cubicBezTo>
                    <a:pt x="415" y="21"/>
                    <a:pt x="415" y="21"/>
                    <a:pt x="415" y="21"/>
                  </a:cubicBezTo>
                  <a:close/>
                  <a:moveTo>
                    <a:pt x="477" y="1"/>
                  </a:moveTo>
                  <a:cubicBezTo>
                    <a:pt x="477" y="19"/>
                    <a:pt x="477" y="19"/>
                    <a:pt x="477" y="19"/>
                  </a:cubicBezTo>
                  <a:cubicBezTo>
                    <a:pt x="475" y="19"/>
                    <a:pt x="475" y="19"/>
                    <a:pt x="475" y="19"/>
                  </a:cubicBezTo>
                  <a:cubicBezTo>
                    <a:pt x="475" y="15"/>
                    <a:pt x="474" y="13"/>
                    <a:pt x="473" y="11"/>
                  </a:cubicBezTo>
                  <a:cubicBezTo>
                    <a:pt x="472" y="9"/>
                    <a:pt x="470" y="7"/>
                    <a:pt x="468" y="6"/>
                  </a:cubicBezTo>
                  <a:cubicBezTo>
                    <a:pt x="466" y="5"/>
                    <a:pt x="464" y="4"/>
                    <a:pt x="462" y="4"/>
                  </a:cubicBezTo>
                  <a:cubicBezTo>
                    <a:pt x="459" y="4"/>
                    <a:pt x="457" y="5"/>
                    <a:pt x="456" y="7"/>
                  </a:cubicBezTo>
                  <a:cubicBezTo>
                    <a:pt x="454" y="8"/>
                    <a:pt x="453" y="10"/>
                    <a:pt x="453" y="12"/>
                  </a:cubicBezTo>
                  <a:cubicBezTo>
                    <a:pt x="453" y="13"/>
                    <a:pt x="454" y="15"/>
                    <a:pt x="455" y="16"/>
                  </a:cubicBezTo>
                  <a:cubicBezTo>
                    <a:pt x="457" y="18"/>
                    <a:pt x="460" y="20"/>
                    <a:pt x="465" y="23"/>
                  </a:cubicBezTo>
                  <a:cubicBezTo>
                    <a:pt x="470" y="26"/>
                    <a:pt x="473" y="28"/>
                    <a:pt x="475" y="29"/>
                  </a:cubicBezTo>
                  <a:cubicBezTo>
                    <a:pt x="476" y="31"/>
                    <a:pt x="477" y="32"/>
                    <a:pt x="479" y="34"/>
                  </a:cubicBezTo>
                  <a:cubicBezTo>
                    <a:pt x="479" y="36"/>
                    <a:pt x="480" y="38"/>
                    <a:pt x="480" y="40"/>
                  </a:cubicBezTo>
                  <a:cubicBezTo>
                    <a:pt x="480" y="44"/>
                    <a:pt x="478" y="47"/>
                    <a:pt x="475" y="50"/>
                  </a:cubicBezTo>
                  <a:cubicBezTo>
                    <a:pt x="473" y="53"/>
                    <a:pt x="469" y="54"/>
                    <a:pt x="465" y="54"/>
                  </a:cubicBezTo>
                  <a:cubicBezTo>
                    <a:pt x="463" y="54"/>
                    <a:pt x="462" y="54"/>
                    <a:pt x="461" y="53"/>
                  </a:cubicBezTo>
                  <a:cubicBezTo>
                    <a:pt x="460" y="53"/>
                    <a:pt x="458" y="53"/>
                    <a:pt x="456" y="52"/>
                  </a:cubicBezTo>
                  <a:cubicBezTo>
                    <a:pt x="454" y="51"/>
                    <a:pt x="453" y="51"/>
                    <a:pt x="452" y="51"/>
                  </a:cubicBezTo>
                  <a:cubicBezTo>
                    <a:pt x="451" y="51"/>
                    <a:pt x="451" y="51"/>
                    <a:pt x="450" y="51"/>
                  </a:cubicBezTo>
                  <a:cubicBezTo>
                    <a:pt x="450" y="52"/>
                    <a:pt x="450" y="53"/>
                    <a:pt x="449" y="54"/>
                  </a:cubicBezTo>
                  <a:cubicBezTo>
                    <a:pt x="448" y="54"/>
                    <a:pt x="448" y="54"/>
                    <a:pt x="448" y="54"/>
                  </a:cubicBezTo>
                  <a:cubicBezTo>
                    <a:pt x="448" y="37"/>
                    <a:pt x="448" y="37"/>
                    <a:pt x="448" y="37"/>
                  </a:cubicBezTo>
                  <a:cubicBezTo>
                    <a:pt x="449" y="37"/>
                    <a:pt x="449" y="37"/>
                    <a:pt x="449" y="37"/>
                  </a:cubicBezTo>
                  <a:cubicBezTo>
                    <a:pt x="450" y="40"/>
                    <a:pt x="451" y="43"/>
                    <a:pt x="452" y="45"/>
                  </a:cubicBezTo>
                  <a:cubicBezTo>
                    <a:pt x="453" y="46"/>
                    <a:pt x="455" y="48"/>
                    <a:pt x="457" y="49"/>
                  </a:cubicBezTo>
                  <a:cubicBezTo>
                    <a:pt x="459" y="50"/>
                    <a:pt x="461" y="51"/>
                    <a:pt x="464" y="51"/>
                  </a:cubicBezTo>
                  <a:cubicBezTo>
                    <a:pt x="467" y="51"/>
                    <a:pt x="469" y="50"/>
                    <a:pt x="471" y="48"/>
                  </a:cubicBezTo>
                  <a:cubicBezTo>
                    <a:pt x="473" y="47"/>
                    <a:pt x="473" y="45"/>
                    <a:pt x="473" y="43"/>
                  </a:cubicBezTo>
                  <a:cubicBezTo>
                    <a:pt x="473" y="41"/>
                    <a:pt x="473" y="40"/>
                    <a:pt x="473" y="39"/>
                  </a:cubicBezTo>
                  <a:cubicBezTo>
                    <a:pt x="472" y="38"/>
                    <a:pt x="471" y="37"/>
                    <a:pt x="469" y="35"/>
                  </a:cubicBezTo>
                  <a:cubicBezTo>
                    <a:pt x="469" y="35"/>
                    <a:pt x="466" y="33"/>
                    <a:pt x="462" y="31"/>
                  </a:cubicBezTo>
                  <a:cubicBezTo>
                    <a:pt x="458" y="28"/>
                    <a:pt x="455" y="26"/>
                    <a:pt x="453" y="25"/>
                  </a:cubicBezTo>
                  <a:cubicBezTo>
                    <a:pt x="451" y="23"/>
                    <a:pt x="450" y="22"/>
                    <a:pt x="449" y="20"/>
                  </a:cubicBezTo>
                  <a:cubicBezTo>
                    <a:pt x="448" y="19"/>
                    <a:pt x="448" y="17"/>
                    <a:pt x="448" y="15"/>
                  </a:cubicBezTo>
                  <a:cubicBezTo>
                    <a:pt x="448" y="11"/>
                    <a:pt x="449" y="8"/>
                    <a:pt x="452" y="5"/>
                  </a:cubicBezTo>
                  <a:cubicBezTo>
                    <a:pt x="455" y="3"/>
                    <a:pt x="458" y="1"/>
                    <a:pt x="462" y="1"/>
                  </a:cubicBezTo>
                  <a:cubicBezTo>
                    <a:pt x="464" y="1"/>
                    <a:pt x="467" y="2"/>
                    <a:pt x="470" y="3"/>
                  </a:cubicBezTo>
                  <a:cubicBezTo>
                    <a:pt x="471" y="4"/>
                    <a:pt x="472" y="4"/>
                    <a:pt x="473" y="4"/>
                  </a:cubicBezTo>
                  <a:cubicBezTo>
                    <a:pt x="473" y="4"/>
                    <a:pt x="474" y="4"/>
                    <a:pt x="474" y="4"/>
                  </a:cubicBezTo>
                  <a:cubicBezTo>
                    <a:pt x="475" y="3"/>
                    <a:pt x="475" y="3"/>
                    <a:pt x="475" y="1"/>
                  </a:cubicBezTo>
                  <a:cubicBezTo>
                    <a:pt x="477" y="1"/>
                    <a:pt x="477" y="1"/>
                    <a:pt x="477" y="1"/>
                  </a:cubicBezTo>
                  <a:close/>
                  <a:moveTo>
                    <a:pt x="517" y="40"/>
                  </a:moveTo>
                  <a:cubicBezTo>
                    <a:pt x="517" y="44"/>
                    <a:pt x="515" y="48"/>
                    <a:pt x="512" y="50"/>
                  </a:cubicBezTo>
                  <a:cubicBezTo>
                    <a:pt x="510" y="53"/>
                    <a:pt x="507" y="54"/>
                    <a:pt x="504" y="54"/>
                  </a:cubicBezTo>
                  <a:cubicBezTo>
                    <a:pt x="500" y="54"/>
                    <a:pt x="497" y="52"/>
                    <a:pt x="494" y="49"/>
                  </a:cubicBezTo>
                  <a:cubicBezTo>
                    <a:pt x="491" y="46"/>
                    <a:pt x="490" y="41"/>
                    <a:pt x="490" y="36"/>
                  </a:cubicBezTo>
                  <a:cubicBezTo>
                    <a:pt x="490" y="31"/>
                    <a:pt x="492" y="26"/>
                    <a:pt x="495" y="23"/>
                  </a:cubicBezTo>
                  <a:cubicBezTo>
                    <a:pt x="498" y="19"/>
                    <a:pt x="501" y="17"/>
                    <a:pt x="506" y="17"/>
                  </a:cubicBezTo>
                  <a:cubicBezTo>
                    <a:pt x="509" y="17"/>
                    <a:pt x="512" y="18"/>
                    <a:pt x="514" y="20"/>
                  </a:cubicBezTo>
                  <a:cubicBezTo>
                    <a:pt x="516" y="22"/>
                    <a:pt x="517" y="24"/>
                    <a:pt x="517" y="26"/>
                  </a:cubicBezTo>
                  <a:cubicBezTo>
                    <a:pt x="517" y="27"/>
                    <a:pt x="517" y="27"/>
                    <a:pt x="516" y="28"/>
                  </a:cubicBezTo>
                  <a:cubicBezTo>
                    <a:pt x="516" y="29"/>
                    <a:pt x="515" y="29"/>
                    <a:pt x="514" y="29"/>
                  </a:cubicBezTo>
                  <a:cubicBezTo>
                    <a:pt x="512" y="29"/>
                    <a:pt x="511" y="29"/>
                    <a:pt x="511" y="27"/>
                  </a:cubicBezTo>
                  <a:cubicBezTo>
                    <a:pt x="510" y="27"/>
                    <a:pt x="510" y="26"/>
                    <a:pt x="510" y="25"/>
                  </a:cubicBezTo>
                  <a:cubicBezTo>
                    <a:pt x="510" y="23"/>
                    <a:pt x="509" y="22"/>
                    <a:pt x="508" y="21"/>
                  </a:cubicBezTo>
                  <a:cubicBezTo>
                    <a:pt x="507" y="21"/>
                    <a:pt x="506" y="20"/>
                    <a:pt x="505" y="20"/>
                  </a:cubicBezTo>
                  <a:cubicBezTo>
                    <a:pt x="502" y="20"/>
                    <a:pt x="500" y="21"/>
                    <a:pt x="499" y="23"/>
                  </a:cubicBezTo>
                  <a:cubicBezTo>
                    <a:pt x="497" y="25"/>
                    <a:pt x="496" y="29"/>
                    <a:pt x="496" y="33"/>
                  </a:cubicBezTo>
                  <a:cubicBezTo>
                    <a:pt x="496" y="37"/>
                    <a:pt x="497" y="40"/>
                    <a:pt x="499" y="43"/>
                  </a:cubicBezTo>
                  <a:cubicBezTo>
                    <a:pt x="501" y="47"/>
                    <a:pt x="503" y="48"/>
                    <a:pt x="507" y="48"/>
                  </a:cubicBezTo>
                  <a:cubicBezTo>
                    <a:pt x="509" y="48"/>
                    <a:pt x="511" y="47"/>
                    <a:pt x="513" y="46"/>
                  </a:cubicBezTo>
                  <a:cubicBezTo>
                    <a:pt x="514" y="45"/>
                    <a:pt x="515" y="43"/>
                    <a:pt x="517" y="40"/>
                  </a:cubicBezTo>
                  <a:cubicBezTo>
                    <a:pt x="517" y="40"/>
                    <a:pt x="517" y="40"/>
                    <a:pt x="517" y="40"/>
                  </a:cubicBezTo>
                  <a:close/>
                  <a:moveTo>
                    <a:pt x="534" y="0"/>
                  </a:moveTo>
                  <a:cubicBezTo>
                    <a:pt x="535" y="0"/>
                    <a:pt x="536" y="0"/>
                    <a:pt x="537" y="1"/>
                  </a:cubicBezTo>
                  <a:cubicBezTo>
                    <a:pt x="537" y="2"/>
                    <a:pt x="538" y="3"/>
                    <a:pt x="538" y="4"/>
                  </a:cubicBezTo>
                  <a:cubicBezTo>
                    <a:pt x="538" y="5"/>
                    <a:pt x="537" y="6"/>
                    <a:pt x="537" y="7"/>
                  </a:cubicBezTo>
                  <a:cubicBezTo>
                    <a:pt x="536" y="7"/>
                    <a:pt x="535" y="8"/>
                    <a:pt x="534" y="8"/>
                  </a:cubicBezTo>
                  <a:cubicBezTo>
                    <a:pt x="533" y="8"/>
                    <a:pt x="532" y="7"/>
                    <a:pt x="532" y="7"/>
                  </a:cubicBezTo>
                  <a:cubicBezTo>
                    <a:pt x="531" y="6"/>
                    <a:pt x="531" y="5"/>
                    <a:pt x="531" y="4"/>
                  </a:cubicBezTo>
                  <a:cubicBezTo>
                    <a:pt x="531" y="3"/>
                    <a:pt x="531" y="2"/>
                    <a:pt x="532" y="1"/>
                  </a:cubicBezTo>
                  <a:cubicBezTo>
                    <a:pt x="532" y="0"/>
                    <a:pt x="533" y="0"/>
                    <a:pt x="534" y="0"/>
                  </a:cubicBezTo>
                  <a:close/>
                  <a:moveTo>
                    <a:pt x="537" y="18"/>
                  </a:moveTo>
                  <a:cubicBezTo>
                    <a:pt x="537" y="45"/>
                    <a:pt x="537" y="45"/>
                    <a:pt x="537" y="45"/>
                  </a:cubicBezTo>
                  <a:cubicBezTo>
                    <a:pt x="537" y="47"/>
                    <a:pt x="537" y="49"/>
                    <a:pt x="537" y="49"/>
                  </a:cubicBezTo>
                  <a:cubicBezTo>
                    <a:pt x="538" y="50"/>
                    <a:pt x="538" y="51"/>
                    <a:pt x="539" y="51"/>
                  </a:cubicBezTo>
                  <a:cubicBezTo>
                    <a:pt x="539" y="51"/>
                    <a:pt x="540" y="51"/>
                    <a:pt x="542" y="51"/>
                  </a:cubicBezTo>
                  <a:cubicBezTo>
                    <a:pt x="542" y="53"/>
                    <a:pt x="542" y="53"/>
                    <a:pt x="542" y="53"/>
                  </a:cubicBezTo>
                  <a:cubicBezTo>
                    <a:pt x="526" y="53"/>
                    <a:pt x="526" y="53"/>
                    <a:pt x="526" y="53"/>
                  </a:cubicBezTo>
                  <a:cubicBezTo>
                    <a:pt x="526" y="51"/>
                    <a:pt x="526" y="51"/>
                    <a:pt x="526" y="51"/>
                  </a:cubicBezTo>
                  <a:cubicBezTo>
                    <a:pt x="527" y="51"/>
                    <a:pt x="529" y="51"/>
                    <a:pt x="529" y="51"/>
                  </a:cubicBezTo>
                  <a:cubicBezTo>
                    <a:pt x="529" y="51"/>
                    <a:pt x="530" y="50"/>
                    <a:pt x="530" y="49"/>
                  </a:cubicBezTo>
                  <a:cubicBezTo>
                    <a:pt x="531" y="49"/>
                    <a:pt x="531" y="47"/>
                    <a:pt x="531" y="45"/>
                  </a:cubicBezTo>
                  <a:cubicBezTo>
                    <a:pt x="531" y="32"/>
                    <a:pt x="531" y="32"/>
                    <a:pt x="531" y="32"/>
                  </a:cubicBezTo>
                  <a:cubicBezTo>
                    <a:pt x="531" y="28"/>
                    <a:pt x="531" y="26"/>
                    <a:pt x="530" y="25"/>
                  </a:cubicBezTo>
                  <a:cubicBezTo>
                    <a:pt x="530" y="24"/>
                    <a:pt x="530" y="23"/>
                    <a:pt x="529" y="23"/>
                  </a:cubicBezTo>
                  <a:cubicBezTo>
                    <a:pt x="529" y="23"/>
                    <a:pt x="529" y="23"/>
                    <a:pt x="528" y="23"/>
                  </a:cubicBezTo>
                  <a:cubicBezTo>
                    <a:pt x="527" y="23"/>
                    <a:pt x="526" y="23"/>
                    <a:pt x="525" y="23"/>
                  </a:cubicBezTo>
                  <a:cubicBezTo>
                    <a:pt x="525" y="22"/>
                    <a:pt x="525" y="22"/>
                    <a:pt x="525" y="22"/>
                  </a:cubicBezTo>
                  <a:cubicBezTo>
                    <a:pt x="535" y="18"/>
                    <a:pt x="535" y="18"/>
                    <a:pt x="535" y="18"/>
                  </a:cubicBezTo>
                  <a:cubicBezTo>
                    <a:pt x="537" y="18"/>
                    <a:pt x="537" y="18"/>
                    <a:pt x="537" y="18"/>
                  </a:cubicBezTo>
                  <a:close/>
                  <a:moveTo>
                    <a:pt x="555" y="31"/>
                  </a:moveTo>
                  <a:cubicBezTo>
                    <a:pt x="555" y="37"/>
                    <a:pt x="557" y="40"/>
                    <a:pt x="559" y="43"/>
                  </a:cubicBezTo>
                  <a:cubicBezTo>
                    <a:pt x="561" y="46"/>
                    <a:pt x="564" y="48"/>
                    <a:pt x="567" y="48"/>
                  </a:cubicBezTo>
                  <a:cubicBezTo>
                    <a:pt x="569" y="48"/>
                    <a:pt x="571" y="47"/>
                    <a:pt x="573" y="46"/>
                  </a:cubicBezTo>
                  <a:cubicBezTo>
                    <a:pt x="575" y="45"/>
                    <a:pt x="576" y="43"/>
                    <a:pt x="577" y="39"/>
                  </a:cubicBezTo>
                  <a:cubicBezTo>
                    <a:pt x="578" y="40"/>
                    <a:pt x="578" y="40"/>
                    <a:pt x="578" y="40"/>
                  </a:cubicBezTo>
                  <a:cubicBezTo>
                    <a:pt x="578" y="43"/>
                    <a:pt x="576" y="47"/>
                    <a:pt x="574" y="49"/>
                  </a:cubicBezTo>
                  <a:cubicBezTo>
                    <a:pt x="571" y="52"/>
                    <a:pt x="568" y="53"/>
                    <a:pt x="565" y="53"/>
                  </a:cubicBezTo>
                  <a:cubicBezTo>
                    <a:pt x="561" y="53"/>
                    <a:pt x="557" y="52"/>
                    <a:pt x="555" y="49"/>
                  </a:cubicBezTo>
                  <a:cubicBezTo>
                    <a:pt x="552" y="45"/>
                    <a:pt x="551" y="41"/>
                    <a:pt x="551" y="36"/>
                  </a:cubicBezTo>
                  <a:cubicBezTo>
                    <a:pt x="551" y="30"/>
                    <a:pt x="552" y="25"/>
                    <a:pt x="555" y="22"/>
                  </a:cubicBezTo>
                  <a:cubicBezTo>
                    <a:pt x="558" y="19"/>
                    <a:pt x="561" y="17"/>
                    <a:pt x="566" y="17"/>
                  </a:cubicBezTo>
                  <a:cubicBezTo>
                    <a:pt x="569" y="17"/>
                    <a:pt x="573" y="19"/>
                    <a:pt x="575" y="21"/>
                  </a:cubicBezTo>
                  <a:cubicBezTo>
                    <a:pt x="577" y="23"/>
                    <a:pt x="579" y="27"/>
                    <a:pt x="579" y="31"/>
                  </a:cubicBezTo>
                  <a:cubicBezTo>
                    <a:pt x="555" y="31"/>
                    <a:pt x="555" y="31"/>
                    <a:pt x="555" y="31"/>
                  </a:cubicBezTo>
                  <a:close/>
                  <a:moveTo>
                    <a:pt x="555" y="29"/>
                  </a:moveTo>
                  <a:cubicBezTo>
                    <a:pt x="571" y="29"/>
                    <a:pt x="571" y="29"/>
                    <a:pt x="571" y="29"/>
                  </a:cubicBezTo>
                  <a:cubicBezTo>
                    <a:pt x="571" y="27"/>
                    <a:pt x="570" y="26"/>
                    <a:pt x="570" y="25"/>
                  </a:cubicBezTo>
                  <a:cubicBezTo>
                    <a:pt x="569" y="24"/>
                    <a:pt x="568" y="23"/>
                    <a:pt x="567" y="22"/>
                  </a:cubicBezTo>
                  <a:cubicBezTo>
                    <a:pt x="566" y="21"/>
                    <a:pt x="565" y="21"/>
                    <a:pt x="563" y="21"/>
                  </a:cubicBezTo>
                  <a:cubicBezTo>
                    <a:pt x="561" y="21"/>
                    <a:pt x="560" y="21"/>
                    <a:pt x="558" y="23"/>
                  </a:cubicBezTo>
                  <a:cubicBezTo>
                    <a:pt x="557" y="24"/>
                    <a:pt x="555" y="27"/>
                    <a:pt x="555" y="29"/>
                  </a:cubicBezTo>
                  <a:close/>
                  <a:moveTo>
                    <a:pt x="595" y="25"/>
                  </a:moveTo>
                  <a:cubicBezTo>
                    <a:pt x="599" y="20"/>
                    <a:pt x="603" y="18"/>
                    <a:pt x="606" y="18"/>
                  </a:cubicBezTo>
                  <a:cubicBezTo>
                    <a:pt x="608" y="18"/>
                    <a:pt x="609" y="18"/>
                    <a:pt x="611" y="19"/>
                  </a:cubicBezTo>
                  <a:cubicBezTo>
                    <a:pt x="612" y="20"/>
                    <a:pt x="613" y="21"/>
                    <a:pt x="614" y="23"/>
                  </a:cubicBezTo>
                  <a:cubicBezTo>
                    <a:pt x="615" y="25"/>
                    <a:pt x="615" y="27"/>
                    <a:pt x="615" y="30"/>
                  </a:cubicBezTo>
                  <a:cubicBezTo>
                    <a:pt x="615" y="45"/>
                    <a:pt x="615" y="45"/>
                    <a:pt x="615" y="45"/>
                  </a:cubicBezTo>
                  <a:cubicBezTo>
                    <a:pt x="615" y="47"/>
                    <a:pt x="615" y="48"/>
                    <a:pt x="615" y="49"/>
                  </a:cubicBezTo>
                  <a:cubicBezTo>
                    <a:pt x="616" y="50"/>
                    <a:pt x="616" y="50"/>
                    <a:pt x="617" y="51"/>
                  </a:cubicBezTo>
                  <a:cubicBezTo>
                    <a:pt x="617" y="51"/>
                    <a:pt x="618" y="51"/>
                    <a:pt x="620" y="51"/>
                  </a:cubicBezTo>
                  <a:cubicBezTo>
                    <a:pt x="620" y="52"/>
                    <a:pt x="620" y="52"/>
                    <a:pt x="620" y="52"/>
                  </a:cubicBezTo>
                  <a:cubicBezTo>
                    <a:pt x="604" y="52"/>
                    <a:pt x="604" y="52"/>
                    <a:pt x="604" y="52"/>
                  </a:cubicBezTo>
                  <a:cubicBezTo>
                    <a:pt x="604" y="51"/>
                    <a:pt x="604" y="51"/>
                    <a:pt x="604" y="51"/>
                  </a:cubicBezTo>
                  <a:cubicBezTo>
                    <a:pt x="605" y="51"/>
                    <a:pt x="605" y="51"/>
                    <a:pt x="605" y="51"/>
                  </a:cubicBezTo>
                  <a:cubicBezTo>
                    <a:pt x="606" y="51"/>
                    <a:pt x="607" y="51"/>
                    <a:pt x="608" y="50"/>
                  </a:cubicBezTo>
                  <a:cubicBezTo>
                    <a:pt x="609" y="50"/>
                    <a:pt x="609" y="49"/>
                    <a:pt x="609" y="48"/>
                  </a:cubicBezTo>
                  <a:cubicBezTo>
                    <a:pt x="609" y="48"/>
                    <a:pt x="609" y="47"/>
                    <a:pt x="609" y="45"/>
                  </a:cubicBezTo>
                  <a:cubicBezTo>
                    <a:pt x="609" y="31"/>
                    <a:pt x="609" y="31"/>
                    <a:pt x="609" y="31"/>
                  </a:cubicBezTo>
                  <a:cubicBezTo>
                    <a:pt x="609" y="27"/>
                    <a:pt x="609" y="25"/>
                    <a:pt x="608" y="24"/>
                  </a:cubicBezTo>
                  <a:cubicBezTo>
                    <a:pt x="607" y="23"/>
                    <a:pt x="606" y="22"/>
                    <a:pt x="604" y="22"/>
                  </a:cubicBezTo>
                  <a:cubicBezTo>
                    <a:pt x="601" y="22"/>
                    <a:pt x="598" y="23"/>
                    <a:pt x="595" y="27"/>
                  </a:cubicBezTo>
                  <a:cubicBezTo>
                    <a:pt x="595" y="45"/>
                    <a:pt x="595" y="45"/>
                    <a:pt x="595" y="45"/>
                  </a:cubicBezTo>
                  <a:cubicBezTo>
                    <a:pt x="595" y="47"/>
                    <a:pt x="595" y="48"/>
                    <a:pt x="596" y="49"/>
                  </a:cubicBezTo>
                  <a:cubicBezTo>
                    <a:pt x="596" y="50"/>
                    <a:pt x="597" y="50"/>
                    <a:pt x="597" y="51"/>
                  </a:cubicBezTo>
                  <a:cubicBezTo>
                    <a:pt x="597" y="51"/>
                    <a:pt x="599" y="51"/>
                    <a:pt x="601" y="51"/>
                  </a:cubicBezTo>
                  <a:cubicBezTo>
                    <a:pt x="601" y="52"/>
                    <a:pt x="601" y="52"/>
                    <a:pt x="601" y="52"/>
                  </a:cubicBezTo>
                  <a:cubicBezTo>
                    <a:pt x="585" y="52"/>
                    <a:pt x="585" y="52"/>
                    <a:pt x="585" y="52"/>
                  </a:cubicBezTo>
                  <a:cubicBezTo>
                    <a:pt x="585" y="51"/>
                    <a:pt x="585" y="51"/>
                    <a:pt x="585" y="51"/>
                  </a:cubicBezTo>
                  <a:cubicBezTo>
                    <a:pt x="585" y="51"/>
                    <a:pt x="585" y="51"/>
                    <a:pt x="585" y="51"/>
                  </a:cubicBezTo>
                  <a:cubicBezTo>
                    <a:pt x="587" y="51"/>
                    <a:pt x="588" y="51"/>
                    <a:pt x="589" y="50"/>
                  </a:cubicBezTo>
                  <a:cubicBezTo>
                    <a:pt x="589" y="49"/>
                    <a:pt x="589" y="47"/>
                    <a:pt x="589" y="45"/>
                  </a:cubicBezTo>
                  <a:cubicBezTo>
                    <a:pt x="589" y="32"/>
                    <a:pt x="589" y="32"/>
                    <a:pt x="589" y="32"/>
                  </a:cubicBezTo>
                  <a:cubicBezTo>
                    <a:pt x="589" y="28"/>
                    <a:pt x="589" y="25"/>
                    <a:pt x="589" y="24"/>
                  </a:cubicBezTo>
                  <a:cubicBezTo>
                    <a:pt x="589" y="23"/>
                    <a:pt x="589" y="23"/>
                    <a:pt x="588" y="22"/>
                  </a:cubicBezTo>
                  <a:cubicBezTo>
                    <a:pt x="588" y="22"/>
                    <a:pt x="587" y="22"/>
                    <a:pt x="587" y="22"/>
                  </a:cubicBezTo>
                  <a:cubicBezTo>
                    <a:pt x="586" y="22"/>
                    <a:pt x="585" y="22"/>
                    <a:pt x="584" y="22"/>
                  </a:cubicBezTo>
                  <a:cubicBezTo>
                    <a:pt x="584" y="21"/>
                    <a:pt x="584" y="21"/>
                    <a:pt x="584" y="21"/>
                  </a:cubicBezTo>
                  <a:cubicBezTo>
                    <a:pt x="594" y="17"/>
                    <a:pt x="594" y="17"/>
                    <a:pt x="594" y="17"/>
                  </a:cubicBezTo>
                  <a:cubicBezTo>
                    <a:pt x="595" y="17"/>
                    <a:pt x="595" y="17"/>
                    <a:pt x="595" y="17"/>
                  </a:cubicBezTo>
                  <a:cubicBezTo>
                    <a:pt x="595" y="25"/>
                    <a:pt x="595" y="25"/>
                    <a:pt x="595" y="25"/>
                  </a:cubicBezTo>
                  <a:close/>
                  <a:moveTo>
                    <a:pt x="654" y="40"/>
                  </a:moveTo>
                  <a:cubicBezTo>
                    <a:pt x="653" y="44"/>
                    <a:pt x="651" y="48"/>
                    <a:pt x="649" y="50"/>
                  </a:cubicBezTo>
                  <a:cubicBezTo>
                    <a:pt x="646" y="53"/>
                    <a:pt x="643" y="54"/>
                    <a:pt x="640" y="54"/>
                  </a:cubicBezTo>
                  <a:cubicBezTo>
                    <a:pt x="637" y="54"/>
                    <a:pt x="633" y="52"/>
                    <a:pt x="631" y="49"/>
                  </a:cubicBezTo>
                  <a:cubicBezTo>
                    <a:pt x="628" y="46"/>
                    <a:pt x="627" y="41"/>
                    <a:pt x="627" y="36"/>
                  </a:cubicBezTo>
                  <a:cubicBezTo>
                    <a:pt x="627" y="31"/>
                    <a:pt x="628" y="26"/>
                    <a:pt x="631" y="23"/>
                  </a:cubicBezTo>
                  <a:cubicBezTo>
                    <a:pt x="634" y="19"/>
                    <a:pt x="638" y="17"/>
                    <a:pt x="642" y="17"/>
                  </a:cubicBezTo>
                  <a:cubicBezTo>
                    <a:pt x="645" y="17"/>
                    <a:pt x="648" y="18"/>
                    <a:pt x="650" y="20"/>
                  </a:cubicBezTo>
                  <a:cubicBezTo>
                    <a:pt x="652" y="22"/>
                    <a:pt x="653" y="24"/>
                    <a:pt x="653" y="26"/>
                  </a:cubicBezTo>
                  <a:cubicBezTo>
                    <a:pt x="653" y="27"/>
                    <a:pt x="653" y="27"/>
                    <a:pt x="653" y="28"/>
                  </a:cubicBezTo>
                  <a:cubicBezTo>
                    <a:pt x="652" y="29"/>
                    <a:pt x="651" y="29"/>
                    <a:pt x="650" y="29"/>
                  </a:cubicBezTo>
                  <a:cubicBezTo>
                    <a:pt x="649" y="29"/>
                    <a:pt x="648" y="29"/>
                    <a:pt x="647" y="27"/>
                  </a:cubicBezTo>
                  <a:cubicBezTo>
                    <a:pt x="647" y="27"/>
                    <a:pt x="646" y="26"/>
                    <a:pt x="646" y="25"/>
                  </a:cubicBezTo>
                  <a:cubicBezTo>
                    <a:pt x="646" y="23"/>
                    <a:pt x="645" y="22"/>
                    <a:pt x="645" y="21"/>
                  </a:cubicBezTo>
                  <a:cubicBezTo>
                    <a:pt x="644" y="21"/>
                    <a:pt x="643" y="20"/>
                    <a:pt x="641" y="20"/>
                  </a:cubicBezTo>
                  <a:cubicBezTo>
                    <a:pt x="639" y="20"/>
                    <a:pt x="637" y="21"/>
                    <a:pt x="635" y="23"/>
                  </a:cubicBezTo>
                  <a:cubicBezTo>
                    <a:pt x="633" y="25"/>
                    <a:pt x="633" y="29"/>
                    <a:pt x="633" y="33"/>
                  </a:cubicBezTo>
                  <a:cubicBezTo>
                    <a:pt x="633" y="37"/>
                    <a:pt x="633" y="40"/>
                    <a:pt x="635" y="43"/>
                  </a:cubicBezTo>
                  <a:cubicBezTo>
                    <a:pt x="637" y="47"/>
                    <a:pt x="640" y="48"/>
                    <a:pt x="643" y="48"/>
                  </a:cubicBezTo>
                  <a:cubicBezTo>
                    <a:pt x="645" y="48"/>
                    <a:pt x="647" y="47"/>
                    <a:pt x="649" y="46"/>
                  </a:cubicBezTo>
                  <a:cubicBezTo>
                    <a:pt x="651" y="45"/>
                    <a:pt x="652" y="43"/>
                    <a:pt x="654" y="40"/>
                  </a:cubicBezTo>
                  <a:cubicBezTo>
                    <a:pt x="654" y="40"/>
                    <a:pt x="654" y="40"/>
                    <a:pt x="654" y="40"/>
                  </a:cubicBezTo>
                  <a:close/>
                  <a:moveTo>
                    <a:pt x="668" y="31"/>
                  </a:moveTo>
                  <a:cubicBezTo>
                    <a:pt x="668" y="37"/>
                    <a:pt x="669" y="40"/>
                    <a:pt x="671" y="43"/>
                  </a:cubicBezTo>
                  <a:cubicBezTo>
                    <a:pt x="674" y="46"/>
                    <a:pt x="677" y="48"/>
                    <a:pt x="680" y="48"/>
                  </a:cubicBezTo>
                  <a:cubicBezTo>
                    <a:pt x="682" y="48"/>
                    <a:pt x="684" y="47"/>
                    <a:pt x="685" y="46"/>
                  </a:cubicBezTo>
                  <a:cubicBezTo>
                    <a:pt x="687" y="45"/>
                    <a:pt x="688" y="43"/>
                    <a:pt x="689" y="39"/>
                  </a:cubicBezTo>
                  <a:cubicBezTo>
                    <a:pt x="691" y="40"/>
                    <a:pt x="691" y="40"/>
                    <a:pt x="691" y="40"/>
                  </a:cubicBezTo>
                  <a:cubicBezTo>
                    <a:pt x="690" y="43"/>
                    <a:pt x="689" y="47"/>
                    <a:pt x="686" y="49"/>
                  </a:cubicBezTo>
                  <a:cubicBezTo>
                    <a:pt x="684" y="52"/>
                    <a:pt x="681" y="53"/>
                    <a:pt x="677" y="53"/>
                  </a:cubicBezTo>
                  <a:cubicBezTo>
                    <a:pt x="673" y="53"/>
                    <a:pt x="670" y="52"/>
                    <a:pt x="667" y="49"/>
                  </a:cubicBezTo>
                  <a:cubicBezTo>
                    <a:pt x="664" y="45"/>
                    <a:pt x="663" y="41"/>
                    <a:pt x="663" y="36"/>
                  </a:cubicBezTo>
                  <a:cubicBezTo>
                    <a:pt x="663" y="30"/>
                    <a:pt x="665" y="25"/>
                    <a:pt x="667" y="22"/>
                  </a:cubicBezTo>
                  <a:cubicBezTo>
                    <a:pt x="670" y="19"/>
                    <a:pt x="674" y="17"/>
                    <a:pt x="678" y="17"/>
                  </a:cubicBezTo>
                  <a:cubicBezTo>
                    <a:pt x="682" y="17"/>
                    <a:pt x="685" y="19"/>
                    <a:pt x="687" y="21"/>
                  </a:cubicBezTo>
                  <a:cubicBezTo>
                    <a:pt x="690" y="23"/>
                    <a:pt x="691" y="27"/>
                    <a:pt x="691" y="31"/>
                  </a:cubicBezTo>
                  <a:cubicBezTo>
                    <a:pt x="668" y="31"/>
                    <a:pt x="668" y="31"/>
                    <a:pt x="668" y="31"/>
                  </a:cubicBezTo>
                  <a:close/>
                  <a:moveTo>
                    <a:pt x="668" y="29"/>
                  </a:moveTo>
                  <a:cubicBezTo>
                    <a:pt x="683" y="29"/>
                    <a:pt x="683" y="29"/>
                    <a:pt x="683" y="29"/>
                  </a:cubicBezTo>
                  <a:cubicBezTo>
                    <a:pt x="683" y="27"/>
                    <a:pt x="683" y="26"/>
                    <a:pt x="682" y="25"/>
                  </a:cubicBezTo>
                  <a:cubicBezTo>
                    <a:pt x="682" y="24"/>
                    <a:pt x="681" y="23"/>
                    <a:pt x="679" y="22"/>
                  </a:cubicBezTo>
                  <a:cubicBezTo>
                    <a:pt x="678" y="21"/>
                    <a:pt x="677" y="21"/>
                    <a:pt x="676" y="21"/>
                  </a:cubicBezTo>
                  <a:cubicBezTo>
                    <a:pt x="674" y="21"/>
                    <a:pt x="672" y="21"/>
                    <a:pt x="671" y="23"/>
                  </a:cubicBezTo>
                  <a:cubicBezTo>
                    <a:pt x="669" y="24"/>
                    <a:pt x="668" y="27"/>
                    <a:pt x="668" y="29"/>
                  </a:cubicBezTo>
                  <a:close/>
                  <a:moveTo>
                    <a:pt x="731" y="48"/>
                  </a:moveTo>
                  <a:cubicBezTo>
                    <a:pt x="728" y="51"/>
                    <a:pt x="726" y="52"/>
                    <a:pt x="725" y="53"/>
                  </a:cubicBezTo>
                  <a:cubicBezTo>
                    <a:pt x="724" y="53"/>
                    <a:pt x="722" y="53"/>
                    <a:pt x="721" y="53"/>
                  </a:cubicBezTo>
                  <a:cubicBezTo>
                    <a:pt x="719" y="53"/>
                    <a:pt x="717" y="53"/>
                    <a:pt x="715" y="51"/>
                  </a:cubicBezTo>
                  <a:cubicBezTo>
                    <a:pt x="714" y="49"/>
                    <a:pt x="713" y="47"/>
                    <a:pt x="713" y="45"/>
                  </a:cubicBezTo>
                  <a:cubicBezTo>
                    <a:pt x="713" y="43"/>
                    <a:pt x="714" y="41"/>
                    <a:pt x="715" y="40"/>
                  </a:cubicBezTo>
                  <a:cubicBezTo>
                    <a:pt x="715" y="39"/>
                    <a:pt x="717" y="37"/>
                    <a:pt x="720" y="35"/>
                  </a:cubicBezTo>
                  <a:cubicBezTo>
                    <a:pt x="722" y="34"/>
                    <a:pt x="726" y="32"/>
                    <a:pt x="732" y="30"/>
                  </a:cubicBezTo>
                  <a:cubicBezTo>
                    <a:pt x="732" y="29"/>
                    <a:pt x="732" y="29"/>
                    <a:pt x="732" y="29"/>
                  </a:cubicBezTo>
                  <a:cubicBezTo>
                    <a:pt x="732" y="25"/>
                    <a:pt x="731" y="23"/>
                    <a:pt x="730" y="22"/>
                  </a:cubicBezTo>
                  <a:cubicBezTo>
                    <a:pt x="729" y="21"/>
                    <a:pt x="728" y="20"/>
                    <a:pt x="726" y="20"/>
                  </a:cubicBezTo>
                  <a:cubicBezTo>
                    <a:pt x="724" y="20"/>
                    <a:pt x="723" y="20"/>
                    <a:pt x="722" y="21"/>
                  </a:cubicBezTo>
                  <a:cubicBezTo>
                    <a:pt x="721" y="22"/>
                    <a:pt x="721" y="23"/>
                    <a:pt x="721" y="24"/>
                  </a:cubicBezTo>
                  <a:cubicBezTo>
                    <a:pt x="721" y="26"/>
                    <a:pt x="721" y="26"/>
                    <a:pt x="721" y="26"/>
                  </a:cubicBezTo>
                  <a:cubicBezTo>
                    <a:pt x="721" y="27"/>
                    <a:pt x="721" y="28"/>
                    <a:pt x="720" y="29"/>
                  </a:cubicBezTo>
                  <a:cubicBezTo>
                    <a:pt x="720" y="29"/>
                    <a:pt x="719" y="29"/>
                    <a:pt x="718" y="29"/>
                  </a:cubicBezTo>
                  <a:cubicBezTo>
                    <a:pt x="717" y="29"/>
                    <a:pt x="717" y="29"/>
                    <a:pt x="716" y="29"/>
                  </a:cubicBezTo>
                  <a:cubicBezTo>
                    <a:pt x="716" y="28"/>
                    <a:pt x="715" y="27"/>
                    <a:pt x="715" y="26"/>
                  </a:cubicBezTo>
                  <a:cubicBezTo>
                    <a:pt x="715" y="24"/>
                    <a:pt x="717" y="22"/>
                    <a:pt x="719" y="20"/>
                  </a:cubicBezTo>
                  <a:cubicBezTo>
                    <a:pt x="721" y="18"/>
                    <a:pt x="724" y="17"/>
                    <a:pt x="727" y="17"/>
                  </a:cubicBezTo>
                  <a:cubicBezTo>
                    <a:pt x="730" y="17"/>
                    <a:pt x="733" y="17"/>
                    <a:pt x="735" y="19"/>
                  </a:cubicBezTo>
                  <a:cubicBezTo>
                    <a:pt x="736" y="19"/>
                    <a:pt x="737" y="21"/>
                    <a:pt x="738" y="22"/>
                  </a:cubicBezTo>
                  <a:cubicBezTo>
                    <a:pt x="738" y="23"/>
                    <a:pt x="739" y="25"/>
                    <a:pt x="739" y="29"/>
                  </a:cubicBezTo>
                  <a:cubicBezTo>
                    <a:pt x="739" y="40"/>
                    <a:pt x="739" y="40"/>
                    <a:pt x="739" y="40"/>
                  </a:cubicBezTo>
                  <a:cubicBezTo>
                    <a:pt x="739" y="43"/>
                    <a:pt x="739" y="45"/>
                    <a:pt x="739" y="46"/>
                  </a:cubicBezTo>
                  <a:cubicBezTo>
                    <a:pt x="739" y="47"/>
                    <a:pt x="739" y="47"/>
                    <a:pt x="739" y="48"/>
                  </a:cubicBezTo>
                  <a:cubicBezTo>
                    <a:pt x="739" y="48"/>
                    <a:pt x="739" y="48"/>
                    <a:pt x="740" y="48"/>
                  </a:cubicBezTo>
                  <a:cubicBezTo>
                    <a:pt x="740" y="48"/>
                    <a:pt x="741" y="48"/>
                    <a:pt x="741" y="48"/>
                  </a:cubicBezTo>
                  <a:cubicBezTo>
                    <a:pt x="741" y="47"/>
                    <a:pt x="743" y="47"/>
                    <a:pt x="744" y="45"/>
                  </a:cubicBezTo>
                  <a:cubicBezTo>
                    <a:pt x="744" y="47"/>
                    <a:pt x="744" y="47"/>
                    <a:pt x="744" y="47"/>
                  </a:cubicBezTo>
                  <a:cubicBezTo>
                    <a:pt x="741" y="51"/>
                    <a:pt x="739" y="53"/>
                    <a:pt x="736" y="53"/>
                  </a:cubicBezTo>
                  <a:cubicBezTo>
                    <a:pt x="735" y="53"/>
                    <a:pt x="734" y="52"/>
                    <a:pt x="733" y="51"/>
                  </a:cubicBezTo>
                  <a:cubicBezTo>
                    <a:pt x="732" y="51"/>
                    <a:pt x="731" y="50"/>
                    <a:pt x="731" y="48"/>
                  </a:cubicBezTo>
                  <a:close/>
                  <a:moveTo>
                    <a:pt x="731" y="45"/>
                  </a:moveTo>
                  <a:cubicBezTo>
                    <a:pt x="731" y="33"/>
                    <a:pt x="731" y="33"/>
                    <a:pt x="731" y="33"/>
                  </a:cubicBezTo>
                  <a:cubicBezTo>
                    <a:pt x="728" y="34"/>
                    <a:pt x="725" y="35"/>
                    <a:pt x="725" y="36"/>
                  </a:cubicBezTo>
                  <a:cubicBezTo>
                    <a:pt x="723" y="37"/>
                    <a:pt x="721" y="38"/>
                    <a:pt x="721" y="39"/>
                  </a:cubicBezTo>
                  <a:cubicBezTo>
                    <a:pt x="720" y="41"/>
                    <a:pt x="719" y="42"/>
                    <a:pt x="719" y="43"/>
                  </a:cubicBezTo>
                  <a:cubicBezTo>
                    <a:pt x="719" y="45"/>
                    <a:pt x="720" y="47"/>
                    <a:pt x="721" y="48"/>
                  </a:cubicBezTo>
                  <a:cubicBezTo>
                    <a:pt x="722" y="49"/>
                    <a:pt x="723" y="49"/>
                    <a:pt x="725" y="49"/>
                  </a:cubicBezTo>
                  <a:cubicBezTo>
                    <a:pt x="726" y="49"/>
                    <a:pt x="729" y="48"/>
                    <a:pt x="731" y="45"/>
                  </a:cubicBezTo>
                  <a:close/>
                  <a:moveTo>
                    <a:pt x="759" y="25"/>
                  </a:moveTo>
                  <a:cubicBezTo>
                    <a:pt x="763" y="20"/>
                    <a:pt x="766" y="18"/>
                    <a:pt x="769" y="18"/>
                  </a:cubicBezTo>
                  <a:cubicBezTo>
                    <a:pt x="771" y="18"/>
                    <a:pt x="773" y="18"/>
                    <a:pt x="774" y="19"/>
                  </a:cubicBezTo>
                  <a:cubicBezTo>
                    <a:pt x="775" y="20"/>
                    <a:pt x="777" y="21"/>
                    <a:pt x="777" y="23"/>
                  </a:cubicBezTo>
                  <a:cubicBezTo>
                    <a:pt x="778" y="25"/>
                    <a:pt x="778" y="27"/>
                    <a:pt x="778" y="30"/>
                  </a:cubicBezTo>
                  <a:cubicBezTo>
                    <a:pt x="778" y="45"/>
                    <a:pt x="778" y="45"/>
                    <a:pt x="778" y="45"/>
                  </a:cubicBezTo>
                  <a:cubicBezTo>
                    <a:pt x="778" y="47"/>
                    <a:pt x="778" y="48"/>
                    <a:pt x="779" y="49"/>
                  </a:cubicBezTo>
                  <a:cubicBezTo>
                    <a:pt x="779" y="50"/>
                    <a:pt x="779" y="50"/>
                    <a:pt x="780" y="51"/>
                  </a:cubicBezTo>
                  <a:cubicBezTo>
                    <a:pt x="780" y="51"/>
                    <a:pt x="781" y="51"/>
                    <a:pt x="783" y="51"/>
                  </a:cubicBezTo>
                  <a:cubicBezTo>
                    <a:pt x="783" y="52"/>
                    <a:pt x="783" y="52"/>
                    <a:pt x="783" y="52"/>
                  </a:cubicBezTo>
                  <a:cubicBezTo>
                    <a:pt x="767" y="52"/>
                    <a:pt x="767" y="52"/>
                    <a:pt x="767" y="52"/>
                  </a:cubicBezTo>
                  <a:cubicBezTo>
                    <a:pt x="767" y="51"/>
                    <a:pt x="767" y="51"/>
                    <a:pt x="767" y="51"/>
                  </a:cubicBezTo>
                  <a:cubicBezTo>
                    <a:pt x="768" y="51"/>
                    <a:pt x="768" y="51"/>
                    <a:pt x="768" y="51"/>
                  </a:cubicBezTo>
                  <a:cubicBezTo>
                    <a:pt x="769" y="51"/>
                    <a:pt x="770" y="51"/>
                    <a:pt x="771" y="50"/>
                  </a:cubicBezTo>
                  <a:cubicBezTo>
                    <a:pt x="772" y="50"/>
                    <a:pt x="772" y="49"/>
                    <a:pt x="772" y="48"/>
                  </a:cubicBezTo>
                  <a:cubicBezTo>
                    <a:pt x="772" y="48"/>
                    <a:pt x="772" y="47"/>
                    <a:pt x="772" y="45"/>
                  </a:cubicBezTo>
                  <a:cubicBezTo>
                    <a:pt x="772" y="31"/>
                    <a:pt x="772" y="31"/>
                    <a:pt x="772" y="31"/>
                  </a:cubicBezTo>
                  <a:cubicBezTo>
                    <a:pt x="772" y="27"/>
                    <a:pt x="772" y="25"/>
                    <a:pt x="771" y="24"/>
                  </a:cubicBezTo>
                  <a:cubicBezTo>
                    <a:pt x="770" y="23"/>
                    <a:pt x="769" y="22"/>
                    <a:pt x="767" y="22"/>
                  </a:cubicBezTo>
                  <a:cubicBezTo>
                    <a:pt x="764" y="22"/>
                    <a:pt x="761" y="23"/>
                    <a:pt x="759" y="27"/>
                  </a:cubicBezTo>
                  <a:cubicBezTo>
                    <a:pt x="759" y="45"/>
                    <a:pt x="759" y="45"/>
                    <a:pt x="759" y="45"/>
                  </a:cubicBezTo>
                  <a:cubicBezTo>
                    <a:pt x="759" y="47"/>
                    <a:pt x="759" y="48"/>
                    <a:pt x="759" y="49"/>
                  </a:cubicBezTo>
                  <a:cubicBezTo>
                    <a:pt x="759" y="50"/>
                    <a:pt x="760" y="50"/>
                    <a:pt x="760" y="51"/>
                  </a:cubicBezTo>
                  <a:cubicBezTo>
                    <a:pt x="761" y="51"/>
                    <a:pt x="762" y="51"/>
                    <a:pt x="764" y="51"/>
                  </a:cubicBezTo>
                  <a:cubicBezTo>
                    <a:pt x="764" y="52"/>
                    <a:pt x="764" y="52"/>
                    <a:pt x="764" y="52"/>
                  </a:cubicBezTo>
                  <a:cubicBezTo>
                    <a:pt x="748" y="52"/>
                    <a:pt x="748" y="52"/>
                    <a:pt x="748" y="52"/>
                  </a:cubicBezTo>
                  <a:cubicBezTo>
                    <a:pt x="748" y="51"/>
                    <a:pt x="748" y="51"/>
                    <a:pt x="748" y="51"/>
                  </a:cubicBezTo>
                  <a:cubicBezTo>
                    <a:pt x="749" y="51"/>
                    <a:pt x="749" y="51"/>
                    <a:pt x="749" y="51"/>
                  </a:cubicBezTo>
                  <a:cubicBezTo>
                    <a:pt x="750" y="51"/>
                    <a:pt x="751" y="51"/>
                    <a:pt x="752" y="50"/>
                  </a:cubicBezTo>
                  <a:cubicBezTo>
                    <a:pt x="752" y="49"/>
                    <a:pt x="753" y="47"/>
                    <a:pt x="753" y="45"/>
                  </a:cubicBezTo>
                  <a:cubicBezTo>
                    <a:pt x="753" y="32"/>
                    <a:pt x="753" y="32"/>
                    <a:pt x="753" y="32"/>
                  </a:cubicBezTo>
                  <a:cubicBezTo>
                    <a:pt x="753" y="28"/>
                    <a:pt x="753" y="25"/>
                    <a:pt x="752" y="24"/>
                  </a:cubicBezTo>
                  <a:cubicBezTo>
                    <a:pt x="752" y="23"/>
                    <a:pt x="752" y="23"/>
                    <a:pt x="751" y="22"/>
                  </a:cubicBezTo>
                  <a:cubicBezTo>
                    <a:pt x="751" y="22"/>
                    <a:pt x="751" y="22"/>
                    <a:pt x="750" y="22"/>
                  </a:cubicBezTo>
                  <a:cubicBezTo>
                    <a:pt x="749" y="22"/>
                    <a:pt x="748" y="22"/>
                    <a:pt x="747" y="22"/>
                  </a:cubicBezTo>
                  <a:cubicBezTo>
                    <a:pt x="747" y="21"/>
                    <a:pt x="747" y="21"/>
                    <a:pt x="747" y="21"/>
                  </a:cubicBezTo>
                  <a:cubicBezTo>
                    <a:pt x="757" y="17"/>
                    <a:pt x="757" y="17"/>
                    <a:pt x="757" y="17"/>
                  </a:cubicBezTo>
                  <a:cubicBezTo>
                    <a:pt x="759" y="17"/>
                    <a:pt x="759" y="17"/>
                    <a:pt x="759" y="17"/>
                  </a:cubicBezTo>
                  <a:cubicBezTo>
                    <a:pt x="759" y="25"/>
                    <a:pt x="759" y="25"/>
                    <a:pt x="759" y="25"/>
                  </a:cubicBezTo>
                  <a:close/>
                  <a:moveTo>
                    <a:pt x="812" y="49"/>
                  </a:moveTo>
                  <a:cubicBezTo>
                    <a:pt x="811" y="51"/>
                    <a:pt x="809" y="52"/>
                    <a:pt x="807" y="53"/>
                  </a:cubicBezTo>
                  <a:cubicBezTo>
                    <a:pt x="806" y="53"/>
                    <a:pt x="804" y="54"/>
                    <a:pt x="803" y="54"/>
                  </a:cubicBezTo>
                  <a:cubicBezTo>
                    <a:pt x="799" y="54"/>
                    <a:pt x="796" y="52"/>
                    <a:pt x="793" y="49"/>
                  </a:cubicBezTo>
                  <a:cubicBezTo>
                    <a:pt x="791" y="46"/>
                    <a:pt x="789" y="42"/>
                    <a:pt x="789" y="37"/>
                  </a:cubicBezTo>
                  <a:cubicBezTo>
                    <a:pt x="789" y="32"/>
                    <a:pt x="791" y="28"/>
                    <a:pt x="794" y="24"/>
                  </a:cubicBezTo>
                  <a:cubicBezTo>
                    <a:pt x="797" y="20"/>
                    <a:pt x="801" y="18"/>
                    <a:pt x="805" y="18"/>
                  </a:cubicBezTo>
                  <a:cubicBezTo>
                    <a:pt x="808" y="18"/>
                    <a:pt x="810" y="19"/>
                    <a:pt x="812" y="21"/>
                  </a:cubicBezTo>
                  <a:cubicBezTo>
                    <a:pt x="812" y="14"/>
                    <a:pt x="812" y="14"/>
                    <a:pt x="812" y="14"/>
                  </a:cubicBezTo>
                  <a:cubicBezTo>
                    <a:pt x="812" y="10"/>
                    <a:pt x="812" y="8"/>
                    <a:pt x="812" y="7"/>
                  </a:cubicBezTo>
                  <a:cubicBezTo>
                    <a:pt x="812" y="6"/>
                    <a:pt x="811" y="5"/>
                    <a:pt x="811" y="5"/>
                  </a:cubicBezTo>
                  <a:cubicBezTo>
                    <a:pt x="811" y="5"/>
                    <a:pt x="810" y="5"/>
                    <a:pt x="809" y="5"/>
                  </a:cubicBezTo>
                  <a:cubicBezTo>
                    <a:pt x="809" y="5"/>
                    <a:pt x="808" y="5"/>
                    <a:pt x="807" y="5"/>
                  </a:cubicBezTo>
                  <a:cubicBezTo>
                    <a:pt x="807" y="4"/>
                    <a:pt x="807" y="4"/>
                    <a:pt x="807" y="4"/>
                  </a:cubicBezTo>
                  <a:cubicBezTo>
                    <a:pt x="816" y="0"/>
                    <a:pt x="816" y="0"/>
                    <a:pt x="816" y="0"/>
                  </a:cubicBezTo>
                  <a:cubicBezTo>
                    <a:pt x="818" y="0"/>
                    <a:pt x="818" y="0"/>
                    <a:pt x="818" y="0"/>
                  </a:cubicBezTo>
                  <a:cubicBezTo>
                    <a:pt x="818" y="39"/>
                    <a:pt x="818" y="39"/>
                    <a:pt x="818" y="39"/>
                  </a:cubicBezTo>
                  <a:cubicBezTo>
                    <a:pt x="818" y="43"/>
                    <a:pt x="818" y="45"/>
                    <a:pt x="818" y="46"/>
                  </a:cubicBezTo>
                  <a:cubicBezTo>
                    <a:pt x="818" y="47"/>
                    <a:pt x="819" y="48"/>
                    <a:pt x="819" y="48"/>
                  </a:cubicBezTo>
                  <a:cubicBezTo>
                    <a:pt x="819" y="49"/>
                    <a:pt x="820" y="49"/>
                    <a:pt x="820" y="49"/>
                  </a:cubicBezTo>
                  <a:cubicBezTo>
                    <a:pt x="821" y="49"/>
                    <a:pt x="822" y="48"/>
                    <a:pt x="823" y="48"/>
                  </a:cubicBezTo>
                  <a:cubicBezTo>
                    <a:pt x="823" y="49"/>
                    <a:pt x="823" y="49"/>
                    <a:pt x="823" y="49"/>
                  </a:cubicBezTo>
                  <a:cubicBezTo>
                    <a:pt x="813" y="53"/>
                    <a:pt x="813" y="53"/>
                    <a:pt x="813" y="53"/>
                  </a:cubicBezTo>
                  <a:cubicBezTo>
                    <a:pt x="812" y="53"/>
                    <a:pt x="812" y="53"/>
                    <a:pt x="812" y="53"/>
                  </a:cubicBezTo>
                  <a:cubicBezTo>
                    <a:pt x="812" y="49"/>
                    <a:pt x="812" y="49"/>
                    <a:pt x="812" y="49"/>
                  </a:cubicBezTo>
                  <a:close/>
                  <a:moveTo>
                    <a:pt x="812" y="46"/>
                  </a:moveTo>
                  <a:cubicBezTo>
                    <a:pt x="812" y="29"/>
                    <a:pt x="812" y="29"/>
                    <a:pt x="812" y="29"/>
                  </a:cubicBezTo>
                  <a:cubicBezTo>
                    <a:pt x="812" y="27"/>
                    <a:pt x="812" y="25"/>
                    <a:pt x="811" y="24"/>
                  </a:cubicBezTo>
                  <a:cubicBezTo>
                    <a:pt x="810" y="23"/>
                    <a:pt x="809" y="22"/>
                    <a:pt x="808" y="21"/>
                  </a:cubicBezTo>
                  <a:cubicBezTo>
                    <a:pt x="807" y="20"/>
                    <a:pt x="806" y="20"/>
                    <a:pt x="805" y="20"/>
                  </a:cubicBezTo>
                  <a:cubicBezTo>
                    <a:pt x="803" y="20"/>
                    <a:pt x="801" y="21"/>
                    <a:pt x="799" y="23"/>
                  </a:cubicBezTo>
                  <a:cubicBezTo>
                    <a:pt x="797" y="25"/>
                    <a:pt x="796" y="29"/>
                    <a:pt x="796" y="34"/>
                  </a:cubicBezTo>
                  <a:cubicBezTo>
                    <a:pt x="796" y="39"/>
                    <a:pt x="797" y="43"/>
                    <a:pt x="799" y="45"/>
                  </a:cubicBezTo>
                  <a:cubicBezTo>
                    <a:pt x="801" y="48"/>
                    <a:pt x="803" y="49"/>
                    <a:pt x="806" y="49"/>
                  </a:cubicBezTo>
                  <a:cubicBezTo>
                    <a:pt x="808" y="50"/>
                    <a:pt x="810" y="49"/>
                    <a:pt x="812" y="46"/>
                  </a:cubicBezTo>
                  <a:close/>
                  <a:moveTo>
                    <a:pt x="883" y="3"/>
                  </a:moveTo>
                  <a:cubicBezTo>
                    <a:pt x="883" y="14"/>
                    <a:pt x="883" y="14"/>
                    <a:pt x="883" y="14"/>
                  </a:cubicBezTo>
                  <a:cubicBezTo>
                    <a:pt x="882" y="14"/>
                    <a:pt x="882" y="14"/>
                    <a:pt x="882" y="14"/>
                  </a:cubicBezTo>
                  <a:cubicBezTo>
                    <a:pt x="882" y="12"/>
                    <a:pt x="881" y="11"/>
                    <a:pt x="881" y="10"/>
                  </a:cubicBezTo>
                  <a:cubicBezTo>
                    <a:pt x="880" y="8"/>
                    <a:pt x="879" y="7"/>
                    <a:pt x="878" y="7"/>
                  </a:cubicBezTo>
                  <a:cubicBezTo>
                    <a:pt x="877" y="6"/>
                    <a:pt x="875" y="5"/>
                    <a:pt x="873" y="5"/>
                  </a:cubicBezTo>
                  <a:cubicBezTo>
                    <a:pt x="867" y="5"/>
                    <a:pt x="867" y="5"/>
                    <a:pt x="867" y="5"/>
                  </a:cubicBezTo>
                  <a:cubicBezTo>
                    <a:pt x="867" y="44"/>
                    <a:pt x="867" y="44"/>
                    <a:pt x="867" y="44"/>
                  </a:cubicBezTo>
                  <a:cubicBezTo>
                    <a:pt x="867" y="47"/>
                    <a:pt x="867" y="49"/>
                    <a:pt x="867" y="49"/>
                  </a:cubicBezTo>
                  <a:cubicBezTo>
                    <a:pt x="868" y="51"/>
                    <a:pt x="870" y="51"/>
                    <a:pt x="871" y="51"/>
                  </a:cubicBezTo>
                  <a:cubicBezTo>
                    <a:pt x="873" y="51"/>
                    <a:pt x="873" y="51"/>
                    <a:pt x="873" y="51"/>
                  </a:cubicBezTo>
                  <a:cubicBezTo>
                    <a:pt x="873" y="52"/>
                    <a:pt x="873" y="52"/>
                    <a:pt x="873" y="52"/>
                  </a:cubicBezTo>
                  <a:cubicBezTo>
                    <a:pt x="853" y="52"/>
                    <a:pt x="853" y="52"/>
                    <a:pt x="853" y="52"/>
                  </a:cubicBezTo>
                  <a:cubicBezTo>
                    <a:pt x="853" y="51"/>
                    <a:pt x="853" y="51"/>
                    <a:pt x="853" y="51"/>
                  </a:cubicBezTo>
                  <a:cubicBezTo>
                    <a:pt x="854" y="51"/>
                    <a:pt x="854" y="51"/>
                    <a:pt x="854" y="51"/>
                  </a:cubicBezTo>
                  <a:cubicBezTo>
                    <a:pt x="856" y="51"/>
                    <a:pt x="858" y="50"/>
                    <a:pt x="859" y="49"/>
                  </a:cubicBezTo>
                  <a:cubicBezTo>
                    <a:pt x="859" y="48"/>
                    <a:pt x="859" y="47"/>
                    <a:pt x="859" y="43"/>
                  </a:cubicBezTo>
                  <a:cubicBezTo>
                    <a:pt x="859" y="5"/>
                    <a:pt x="859" y="5"/>
                    <a:pt x="859" y="5"/>
                  </a:cubicBezTo>
                  <a:cubicBezTo>
                    <a:pt x="853" y="5"/>
                    <a:pt x="853" y="5"/>
                    <a:pt x="853" y="5"/>
                  </a:cubicBezTo>
                  <a:cubicBezTo>
                    <a:pt x="851" y="5"/>
                    <a:pt x="849" y="5"/>
                    <a:pt x="849" y="6"/>
                  </a:cubicBezTo>
                  <a:cubicBezTo>
                    <a:pt x="847" y="6"/>
                    <a:pt x="846" y="7"/>
                    <a:pt x="845" y="9"/>
                  </a:cubicBezTo>
                  <a:cubicBezTo>
                    <a:pt x="845" y="10"/>
                    <a:pt x="844" y="12"/>
                    <a:pt x="844" y="14"/>
                  </a:cubicBezTo>
                  <a:cubicBezTo>
                    <a:pt x="843" y="14"/>
                    <a:pt x="843" y="14"/>
                    <a:pt x="843" y="14"/>
                  </a:cubicBezTo>
                  <a:cubicBezTo>
                    <a:pt x="843" y="3"/>
                    <a:pt x="843" y="3"/>
                    <a:pt x="843" y="3"/>
                  </a:cubicBezTo>
                  <a:cubicBezTo>
                    <a:pt x="883" y="3"/>
                    <a:pt x="883" y="3"/>
                    <a:pt x="883" y="3"/>
                  </a:cubicBezTo>
                  <a:close/>
                  <a:moveTo>
                    <a:pt x="891" y="31"/>
                  </a:moveTo>
                  <a:cubicBezTo>
                    <a:pt x="891" y="37"/>
                    <a:pt x="893" y="40"/>
                    <a:pt x="895" y="43"/>
                  </a:cubicBezTo>
                  <a:cubicBezTo>
                    <a:pt x="897" y="46"/>
                    <a:pt x="900" y="48"/>
                    <a:pt x="903" y="48"/>
                  </a:cubicBezTo>
                  <a:cubicBezTo>
                    <a:pt x="905" y="48"/>
                    <a:pt x="907" y="47"/>
                    <a:pt x="909" y="46"/>
                  </a:cubicBezTo>
                  <a:cubicBezTo>
                    <a:pt x="911" y="45"/>
                    <a:pt x="912" y="43"/>
                    <a:pt x="913" y="39"/>
                  </a:cubicBezTo>
                  <a:cubicBezTo>
                    <a:pt x="914" y="40"/>
                    <a:pt x="914" y="40"/>
                    <a:pt x="914" y="40"/>
                  </a:cubicBezTo>
                  <a:cubicBezTo>
                    <a:pt x="914" y="43"/>
                    <a:pt x="912" y="47"/>
                    <a:pt x="910" y="49"/>
                  </a:cubicBezTo>
                  <a:cubicBezTo>
                    <a:pt x="907" y="52"/>
                    <a:pt x="904" y="53"/>
                    <a:pt x="901" y="53"/>
                  </a:cubicBezTo>
                  <a:cubicBezTo>
                    <a:pt x="897" y="53"/>
                    <a:pt x="893" y="52"/>
                    <a:pt x="891" y="49"/>
                  </a:cubicBezTo>
                  <a:cubicBezTo>
                    <a:pt x="888" y="45"/>
                    <a:pt x="887" y="41"/>
                    <a:pt x="887" y="36"/>
                  </a:cubicBezTo>
                  <a:cubicBezTo>
                    <a:pt x="887" y="30"/>
                    <a:pt x="888" y="25"/>
                    <a:pt x="891" y="22"/>
                  </a:cubicBezTo>
                  <a:cubicBezTo>
                    <a:pt x="894" y="19"/>
                    <a:pt x="897" y="17"/>
                    <a:pt x="902" y="17"/>
                  </a:cubicBezTo>
                  <a:cubicBezTo>
                    <a:pt x="905" y="17"/>
                    <a:pt x="909" y="19"/>
                    <a:pt x="911" y="21"/>
                  </a:cubicBezTo>
                  <a:cubicBezTo>
                    <a:pt x="913" y="23"/>
                    <a:pt x="915" y="27"/>
                    <a:pt x="915" y="31"/>
                  </a:cubicBezTo>
                  <a:cubicBezTo>
                    <a:pt x="891" y="31"/>
                    <a:pt x="891" y="31"/>
                    <a:pt x="891" y="31"/>
                  </a:cubicBezTo>
                  <a:close/>
                  <a:moveTo>
                    <a:pt x="891" y="29"/>
                  </a:moveTo>
                  <a:cubicBezTo>
                    <a:pt x="907" y="29"/>
                    <a:pt x="907" y="29"/>
                    <a:pt x="907" y="29"/>
                  </a:cubicBezTo>
                  <a:cubicBezTo>
                    <a:pt x="907" y="27"/>
                    <a:pt x="906" y="26"/>
                    <a:pt x="906" y="25"/>
                  </a:cubicBezTo>
                  <a:cubicBezTo>
                    <a:pt x="905" y="24"/>
                    <a:pt x="904" y="23"/>
                    <a:pt x="903" y="22"/>
                  </a:cubicBezTo>
                  <a:cubicBezTo>
                    <a:pt x="902" y="21"/>
                    <a:pt x="901" y="21"/>
                    <a:pt x="899" y="21"/>
                  </a:cubicBezTo>
                  <a:cubicBezTo>
                    <a:pt x="897" y="21"/>
                    <a:pt x="896" y="21"/>
                    <a:pt x="894" y="23"/>
                  </a:cubicBezTo>
                  <a:cubicBezTo>
                    <a:pt x="893" y="24"/>
                    <a:pt x="892" y="27"/>
                    <a:pt x="891" y="29"/>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61" name="Freeform 35"/>
            <p:cNvSpPr>
              <a:spLocks noEditPoints="1"/>
            </p:cNvSpPr>
            <p:nvPr userDrawn="1"/>
          </p:nvSpPr>
          <p:spPr bwMode="auto">
            <a:xfrm>
              <a:off x="10679175" y="4943779"/>
              <a:ext cx="873125" cy="103188"/>
            </a:xfrm>
            <a:custGeom>
              <a:avLst/>
              <a:gdLst>
                <a:gd name="T0" fmla="*/ 23 w 586"/>
                <a:gd name="T1" fmla="*/ 21 h 69"/>
                <a:gd name="T2" fmla="*/ 8 w 586"/>
                <a:gd name="T3" fmla="*/ 24 h 69"/>
                <a:gd name="T4" fmla="*/ 45 w 586"/>
                <a:gd name="T5" fmla="*/ 26 h 69"/>
                <a:gd name="T6" fmla="*/ 66 w 586"/>
                <a:gd name="T7" fmla="*/ 52 h 69"/>
                <a:gd name="T8" fmla="*/ 58 w 586"/>
                <a:gd name="T9" fmla="*/ 46 h 69"/>
                <a:gd name="T10" fmla="*/ 46 w 586"/>
                <a:gd name="T11" fmla="*/ 50 h 69"/>
                <a:gd name="T12" fmla="*/ 40 w 586"/>
                <a:gd name="T13" fmla="*/ 46 h 69"/>
                <a:gd name="T14" fmla="*/ 45 w 586"/>
                <a:gd name="T15" fmla="*/ 1 h 69"/>
                <a:gd name="T16" fmla="*/ 106 w 586"/>
                <a:gd name="T17" fmla="*/ 52 h 69"/>
                <a:gd name="T18" fmla="*/ 98 w 586"/>
                <a:gd name="T19" fmla="*/ 46 h 69"/>
                <a:gd name="T20" fmla="*/ 90 w 586"/>
                <a:gd name="T21" fmla="*/ 52 h 69"/>
                <a:gd name="T22" fmla="*/ 78 w 586"/>
                <a:gd name="T23" fmla="*/ 25 h 69"/>
                <a:gd name="T24" fmla="*/ 132 w 586"/>
                <a:gd name="T25" fmla="*/ 19 h 69"/>
                <a:gd name="T26" fmla="*/ 118 w 586"/>
                <a:gd name="T27" fmla="*/ 28 h 69"/>
                <a:gd name="T28" fmla="*/ 133 w 586"/>
                <a:gd name="T29" fmla="*/ 52 h 69"/>
                <a:gd name="T30" fmla="*/ 169 w 586"/>
                <a:gd name="T31" fmla="*/ 52 h 69"/>
                <a:gd name="T32" fmla="*/ 161 w 586"/>
                <a:gd name="T33" fmla="*/ 15 h 69"/>
                <a:gd name="T34" fmla="*/ 167 w 586"/>
                <a:gd name="T35" fmla="*/ 1 h 69"/>
                <a:gd name="T36" fmla="*/ 181 w 586"/>
                <a:gd name="T37" fmla="*/ 38 h 69"/>
                <a:gd name="T38" fmla="*/ 189 w 586"/>
                <a:gd name="T39" fmla="*/ 47 h 69"/>
                <a:gd name="T40" fmla="*/ 222 w 586"/>
                <a:gd name="T41" fmla="*/ 31 h 69"/>
                <a:gd name="T42" fmla="*/ 252 w 586"/>
                <a:gd name="T43" fmla="*/ 24 h 69"/>
                <a:gd name="T44" fmla="*/ 228 w 586"/>
                <a:gd name="T45" fmla="*/ 44 h 69"/>
                <a:gd name="T46" fmla="*/ 249 w 586"/>
                <a:gd name="T47" fmla="*/ 64 h 69"/>
                <a:gd name="T48" fmla="*/ 223 w 586"/>
                <a:gd name="T49" fmla="*/ 48 h 69"/>
                <a:gd name="T50" fmla="*/ 240 w 586"/>
                <a:gd name="T51" fmla="*/ 39 h 69"/>
                <a:gd name="T52" fmla="*/ 238 w 586"/>
                <a:gd name="T53" fmla="*/ 66 h 69"/>
                <a:gd name="T54" fmla="*/ 274 w 586"/>
                <a:gd name="T55" fmla="*/ 21 h 69"/>
                <a:gd name="T56" fmla="*/ 286 w 586"/>
                <a:gd name="T57" fmla="*/ 21 h 69"/>
                <a:gd name="T58" fmla="*/ 290 w 586"/>
                <a:gd name="T59" fmla="*/ 25 h 69"/>
                <a:gd name="T60" fmla="*/ 267 w 586"/>
                <a:gd name="T61" fmla="*/ 62 h 69"/>
                <a:gd name="T62" fmla="*/ 258 w 586"/>
                <a:gd name="T63" fmla="*/ 20 h 69"/>
                <a:gd name="T64" fmla="*/ 319 w 586"/>
                <a:gd name="T65" fmla="*/ 49 h 69"/>
                <a:gd name="T66" fmla="*/ 322 w 586"/>
                <a:gd name="T67" fmla="*/ 34 h 69"/>
                <a:gd name="T68" fmla="*/ 368 w 586"/>
                <a:gd name="T69" fmla="*/ 45 h 69"/>
                <a:gd name="T70" fmla="*/ 360 w 586"/>
                <a:gd name="T71" fmla="*/ 52 h 69"/>
                <a:gd name="T72" fmla="*/ 364 w 586"/>
                <a:gd name="T73" fmla="*/ 8 h 69"/>
                <a:gd name="T74" fmla="*/ 378 w 586"/>
                <a:gd name="T75" fmla="*/ 6 h 69"/>
                <a:gd name="T76" fmla="*/ 377 w 586"/>
                <a:gd name="T77" fmla="*/ 22 h 69"/>
                <a:gd name="T78" fmla="*/ 408 w 586"/>
                <a:gd name="T79" fmla="*/ 16 h 69"/>
                <a:gd name="T80" fmla="*/ 433 w 586"/>
                <a:gd name="T81" fmla="*/ 52 h 69"/>
                <a:gd name="T82" fmla="*/ 435 w 586"/>
                <a:gd name="T83" fmla="*/ 6 h 69"/>
                <a:gd name="T84" fmla="*/ 476 w 586"/>
                <a:gd name="T85" fmla="*/ 20 h 69"/>
                <a:gd name="T86" fmla="*/ 468 w 586"/>
                <a:gd name="T87" fmla="*/ 54 h 69"/>
                <a:gd name="T88" fmla="*/ 472 w 586"/>
                <a:gd name="T89" fmla="*/ 24 h 69"/>
                <a:gd name="T90" fmla="*/ 466 w 586"/>
                <a:gd name="T91" fmla="*/ 54 h 69"/>
                <a:gd name="T92" fmla="*/ 454 w 586"/>
                <a:gd name="T93" fmla="*/ 6 h 69"/>
                <a:gd name="T94" fmla="*/ 502 w 586"/>
                <a:gd name="T95" fmla="*/ 5 h 69"/>
                <a:gd name="T96" fmla="*/ 502 w 586"/>
                <a:gd name="T97" fmla="*/ 46 h 69"/>
                <a:gd name="T98" fmla="*/ 495 w 586"/>
                <a:gd name="T99" fmla="*/ 50 h 69"/>
                <a:gd name="T100" fmla="*/ 500 w 586"/>
                <a:gd name="T101" fmla="*/ 19 h 69"/>
                <a:gd name="T102" fmla="*/ 544 w 586"/>
                <a:gd name="T103" fmla="*/ 50 h 69"/>
                <a:gd name="T104" fmla="*/ 538 w 586"/>
                <a:gd name="T105" fmla="*/ 49 h 69"/>
                <a:gd name="T106" fmla="*/ 526 w 586"/>
                <a:gd name="T107" fmla="*/ 52 h 69"/>
                <a:gd name="T108" fmla="*/ 518 w 586"/>
                <a:gd name="T109" fmla="*/ 33 h 69"/>
                <a:gd name="T110" fmla="*/ 524 w 586"/>
                <a:gd name="T111" fmla="*/ 26 h 69"/>
                <a:gd name="T112" fmla="*/ 574 w 586"/>
                <a:gd name="T113" fmla="*/ 31 h 69"/>
                <a:gd name="T114" fmla="*/ 560 w 586"/>
                <a:gd name="T115" fmla="*/ 30 h 69"/>
                <a:gd name="T116" fmla="*/ 580 w 586"/>
                <a:gd name="T117" fmla="*/ 41 h 69"/>
                <a:gd name="T118" fmla="*/ 575 w 586"/>
                <a:gd name="T119" fmla="*/ 52 h 69"/>
                <a:gd name="T120" fmla="*/ 566 w 586"/>
                <a:gd name="T121" fmla="*/ 5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86" h="69">
                  <a:moveTo>
                    <a:pt x="27" y="41"/>
                  </a:moveTo>
                  <a:cubicBezTo>
                    <a:pt x="26" y="45"/>
                    <a:pt x="24" y="49"/>
                    <a:pt x="22" y="51"/>
                  </a:cubicBezTo>
                  <a:cubicBezTo>
                    <a:pt x="19" y="54"/>
                    <a:pt x="16" y="55"/>
                    <a:pt x="13" y="55"/>
                  </a:cubicBezTo>
                  <a:cubicBezTo>
                    <a:pt x="10" y="55"/>
                    <a:pt x="6" y="53"/>
                    <a:pt x="4" y="50"/>
                  </a:cubicBezTo>
                  <a:cubicBezTo>
                    <a:pt x="1" y="47"/>
                    <a:pt x="0" y="42"/>
                    <a:pt x="0" y="37"/>
                  </a:cubicBezTo>
                  <a:cubicBezTo>
                    <a:pt x="0" y="32"/>
                    <a:pt x="1" y="27"/>
                    <a:pt x="4" y="24"/>
                  </a:cubicBezTo>
                  <a:cubicBezTo>
                    <a:pt x="7" y="20"/>
                    <a:pt x="11" y="18"/>
                    <a:pt x="15" y="18"/>
                  </a:cubicBezTo>
                  <a:cubicBezTo>
                    <a:pt x="18" y="18"/>
                    <a:pt x="21" y="19"/>
                    <a:pt x="23" y="21"/>
                  </a:cubicBezTo>
                  <a:cubicBezTo>
                    <a:pt x="25" y="23"/>
                    <a:pt x="26" y="25"/>
                    <a:pt x="26" y="27"/>
                  </a:cubicBezTo>
                  <a:cubicBezTo>
                    <a:pt x="26" y="28"/>
                    <a:pt x="26" y="28"/>
                    <a:pt x="26" y="29"/>
                  </a:cubicBezTo>
                  <a:cubicBezTo>
                    <a:pt x="25" y="30"/>
                    <a:pt x="24" y="30"/>
                    <a:pt x="23" y="30"/>
                  </a:cubicBezTo>
                  <a:cubicBezTo>
                    <a:pt x="22" y="30"/>
                    <a:pt x="21" y="30"/>
                    <a:pt x="20" y="28"/>
                  </a:cubicBezTo>
                  <a:cubicBezTo>
                    <a:pt x="20" y="28"/>
                    <a:pt x="19" y="27"/>
                    <a:pt x="19" y="26"/>
                  </a:cubicBezTo>
                  <a:cubicBezTo>
                    <a:pt x="19" y="24"/>
                    <a:pt x="18" y="23"/>
                    <a:pt x="18" y="22"/>
                  </a:cubicBezTo>
                  <a:cubicBezTo>
                    <a:pt x="17" y="22"/>
                    <a:pt x="16" y="21"/>
                    <a:pt x="14" y="21"/>
                  </a:cubicBezTo>
                  <a:cubicBezTo>
                    <a:pt x="12" y="21"/>
                    <a:pt x="10" y="22"/>
                    <a:pt x="8" y="24"/>
                  </a:cubicBezTo>
                  <a:cubicBezTo>
                    <a:pt x="6" y="26"/>
                    <a:pt x="6" y="30"/>
                    <a:pt x="6" y="34"/>
                  </a:cubicBezTo>
                  <a:cubicBezTo>
                    <a:pt x="6" y="38"/>
                    <a:pt x="6" y="41"/>
                    <a:pt x="8" y="44"/>
                  </a:cubicBezTo>
                  <a:cubicBezTo>
                    <a:pt x="10" y="48"/>
                    <a:pt x="13" y="49"/>
                    <a:pt x="16" y="49"/>
                  </a:cubicBezTo>
                  <a:cubicBezTo>
                    <a:pt x="18" y="49"/>
                    <a:pt x="20" y="48"/>
                    <a:pt x="22" y="47"/>
                  </a:cubicBezTo>
                  <a:cubicBezTo>
                    <a:pt x="24" y="46"/>
                    <a:pt x="25" y="44"/>
                    <a:pt x="27" y="41"/>
                  </a:cubicBezTo>
                  <a:cubicBezTo>
                    <a:pt x="27" y="41"/>
                    <a:pt x="27" y="41"/>
                    <a:pt x="27" y="41"/>
                  </a:cubicBezTo>
                  <a:close/>
                  <a:moveTo>
                    <a:pt x="45" y="1"/>
                  </a:moveTo>
                  <a:cubicBezTo>
                    <a:pt x="45" y="26"/>
                    <a:pt x="45" y="26"/>
                    <a:pt x="45" y="26"/>
                  </a:cubicBezTo>
                  <a:cubicBezTo>
                    <a:pt x="48" y="22"/>
                    <a:pt x="50" y="21"/>
                    <a:pt x="51" y="20"/>
                  </a:cubicBezTo>
                  <a:cubicBezTo>
                    <a:pt x="53" y="19"/>
                    <a:pt x="54" y="18"/>
                    <a:pt x="56" y="18"/>
                  </a:cubicBezTo>
                  <a:cubicBezTo>
                    <a:pt x="58" y="18"/>
                    <a:pt x="60" y="19"/>
                    <a:pt x="61" y="20"/>
                  </a:cubicBezTo>
                  <a:cubicBezTo>
                    <a:pt x="62" y="21"/>
                    <a:pt x="63" y="23"/>
                    <a:pt x="64" y="25"/>
                  </a:cubicBezTo>
                  <a:cubicBezTo>
                    <a:pt x="64" y="27"/>
                    <a:pt x="64" y="30"/>
                    <a:pt x="64" y="34"/>
                  </a:cubicBezTo>
                  <a:cubicBezTo>
                    <a:pt x="64" y="46"/>
                    <a:pt x="64" y="46"/>
                    <a:pt x="64" y="46"/>
                  </a:cubicBezTo>
                  <a:cubicBezTo>
                    <a:pt x="64" y="48"/>
                    <a:pt x="64" y="50"/>
                    <a:pt x="65" y="50"/>
                  </a:cubicBezTo>
                  <a:cubicBezTo>
                    <a:pt x="65" y="51"/>
                    <a:pt x="66" y="52"/>
                    <a:pt x="66" y="52"/>
                  </a:cubicBezTo>
                  <a:cubicBezTo>
                    <a:pt x="66" y="52"/>
                    <a:pt x="68" y="52"/>
                    <a:pt x="69" y="52"/>
                  </a:cubicBezTo>
                  <a:cubicBezTo>
                    <a:pt x="69" y="54"/>
                    <a:pt x="69" y="54"/>
                    <a:pt x="69" y="54"/>
                  </a:cubicBezTo>
                  <a:cubicBezTo>
                    <a:pt x="53" y="54"/>
                    <a:pt x="53" y="54"/>
                    <a:pt x="53" y="54"/>
                  </a:cubicBezTo>
                  <a:cubicBezTo>
                    <a:pt x="53" y="52"/>
                    <a:pt x="53" y="52"/>
                    <a:pt x="53" y="52"/>
                  </a:cubicBezTo>
                  <a:cubicBezTo>
                    <a:pt x="54" y="52"/>
                    <a:pt x="54" y="52"/>
                    <a:pt x="54" y="52"/>
                  </a:cubicBezTo>
                  <a:cubicBezTo>
                    <a:pt x="56" y="52"/>
                    <a:pt x="56" y="52"/>
                    <a:pt x="57" y="52"/>
                  </a:cubicBezTo>
                  <a:cubicBezTo>
                    <a:pt x="58" y="51"/>
                    <a:pt x="58" y="50"/>
                    <a:pt x="58" y="50"/>
                  </a:cubicBezTo>
                  <a:cubicBezTo>
                    <a:pt x="58" y="49"/>
                    <a:pt x="58" y="48"/>
                    <a:pt x="58" y="46"/>
                  </a:cubicBezTo>
                  <a:cubicBezTo>
                    <a:pt x="58" y="34"/>
                    <a:pt x="58" y="34"/>
                    <a:pt x="58" y="34"/>
                  </a:cubicBezTo>
                  <a:cubicBezTo>
                    <a:pt x="58" y="30"/>
                    <a:pt x="58" y="28"/>
                    <a:pt x="58" y="27"/>
                  </a:cubicBezTo>
                  <a:cubicBezTo>
                    <a:pt x="58" y="26"/>
                    <a:pt x="57" y="25"/>
                    <a:pt x="56" y="24"/>
                  </a:cubicBezTo>
                  <a:cubicBezTo>
                    <a:pt x="56" y="24"/>
                    <a:pt x="55" y="23"/>
                    <a:pt x="54" y="23"/>
                  </a:cubicBezTo>
                  <a:cubicBezTo>
                    <a:pt x="52" y="23"/>
                    <a:pt x="51" y="24"/>
                    <a:pt x="50" y="24"/>
                  </a:cubicBezTo>
                  <a:cubicBezTo>
                    <a:pt x="49" y="25"/>
                    <a:pt x="47" y="26"/>
                    <a:pt x="46" y="28"/>
                  </a:cubicBezTo>
                  <a:cubicBezTo>
                    <a:pt x="46" y="46"/>
                    <a:pt x="46" y="46"/>
                    <a:pt x="46" y="46"/>
                  </a:cubicBezTo>
                  <a:cubicBezTo>
                    <a:pt x="46" y="48"/>
                    <a:pt x="46" y="50"/>
                    <a:pt x="46" y="50"/>
                  </a:cubicBezTo>
                  <a:cubicBezTo>
                    <a:pt x="46" y="51"/>
                    <a:pt x="47" y="52"/>
                    <a:pt x="47" y="52"/>
                  </a:cubicBezTo>
                  <a:cubicBezTo>
                    <a:pt x="48" y="52"/>
                    <a:pt x="49" y="52"/>
                    <a:pt x="51" y="52"/>
                  </a:cubicBezTo>
                  <a:cubicBezTo>
                    <a:pt x="51" y="54"/>
                    <a:pt x="51" y="54"/>
                    <a:pt x="51" y="54"/>
                  </a:cubicBezTo>
                  <a:cubicBezTo>
                    <a:pt x="34" y="54"/>
                    <a:pt x="34" y="54"/>
                    <a:pt x="34" y="54"/>
                  </a:cubicBezTo>
                  <a:cubicBezTo>
                    <a:pt x="34" y="52"/>
                    <a:pt x="34" y="52"/>
                    <a:pt x="34" y="52"/>
                  </a:cubicBezTo>
                  <a:cubicBezTo>
                    <a:pt x="36" y="52"/>
                    <a:pt x="37" y="52"/>
                    <a:pt x="38" y="52"/>
                  </a:cubicBezTo>
                  <a:cubicBezTo>
                    <a:pt x="38" y="51"/>
                    <a:pt x="39" y="51"/>
                    <a:pt x="39" y="50"/>
                  </a:cubicBezTo>
                  <a:cubicBezTo>
                    <a:pt x="40" y="49"/>
                    <a:pt x="40" y="48"/>
                    <a:pt x="40" y="46"/>
                  </a:cubicBezTo>
                  <a:cubicBezTo>
                    <a:pt x="40" y="15"/>
                    <a:pt x="40" y="15"/>
                    <a:pt x="40" y="15"/>
                  </a:cubicBezTo>
                  <a:cubicBezTo>
                    <a:pt x="40" y="11"/>
                    <a:pt x="40" y="8"/>
                    <a:pt x="39" y="8"/>
                  </a:cubicBezTo>
                  <a:cubicBezTo>
                    <a:pt x="39" y="7"/>
                    <a:pt x="39" y="6"/>
                    <a:pt x="38" y="6"/>
                  </a:cubicBezTo>
                  <a:cubicBezTo>
                    <a:pt x="38" y="5"/>
                    <a:pt x="38" y="5"/>
                    <a:pt x="37" y="5"/>
                  </a:cubicBezTo>
                  <a:cubicBezTo>
                    <a:pt x="36" y="5"/>
                    <a:pt x="36" y="5"/>
                    <a:pt x="34" y="6"/>
                  </a:cubicBezTo>
                  <a:cubicBezTo>
                    <a:pt x="34" y="4"/>
                    <a:pt x="34" y="4"/>
                    <a:pt x="34" y="4"/>
                  </a:cubicBezTo>
                  <a:cubicBezTo>
                    <a:pt x="44" y="0"/>
                    <a:pt x="44" y="0"/>
                    <a:pt x="44" y="0"/>
                  </a:cubicBezTo>
                  <a:cubicBezTo>
                    <a:pt x="45" y="1"/>
                    <a:pt x="45" y="1"/>
                    <a:pt x="45" y="1"/>
                  </a:cubicBezTo>
                  <a:close/>
                  <a:moveTo>
                    <a:pt x="85" y="26"/>
                  </a:moveTo>
                  <a:cubicBezTo>
                    <a:pt x="89" y="21"/>
                    <a:pt x="92" y="19"/>
                    <a:pt x="96" y="19"/>
                  </a:cubicBezTo>
                  <a:cubicBezTo>
                    <a:pt x="97" y="19"/>
                    <a:pt x="99" y="19"/>
                    <a:pt x="100" y="20"/>
                  </a:cubicBezTo>
                  <a:cubicBezTo>
                    <a:pt x="102" y="21"/>
                    <a:pt x="103" y="22"/>
                    <a:pt x="104" y="24"/>
                  </a:cubicBezTo>
                  <a:cubicBezTo>
                    <a:pt x="104" y="26"/>
                    <a:pt x="104" y="28"/>
                    <a:pt x="104" y="31"/>
                  </a:cubicBezTo>
                  <a:cubicBezTo>
                    <a:pt x="104" y="46"/>
                    <a:pt x="104" y="46"/>
                    <a:pt x="104" y="46"/>
                  </a:cubicBezTo>
                  <a:cubicBezTo>
                    <a:pt x="104" y="48"/>
                    <a:pt x="104" y="49"/>
                    <a:pt x="105" y="50"/>
                  </a:cubicBezTo>
                  <a:cubicBezTo>
                    <a:pt x="105" y="51"/>
                    <a:pt x="106" y="51"/>
                    <a:pt x="106" y="52"/>
                  </a:cubicBezTo>
                  <a:cubicBezTo>
                    <a:pt x="106" y="52"/>
                    <a:pt x="108" y="52"/>
                    <a:pt x="109" y="52"/>
                  </a:cubicBezTo>
                  <a:cubicBezTo>
                    <a:pt x="109" y="53"/>
                    <a:pt x="109" y="53"/>
                    <a:pt x="109" y="53"/>
                  </a:cubicBezTo>
                  <a:cubicBezTo>
                    <a:pt x="93" y="53"/>
                    <a:pt x="93" y="53"/>
                    <a:pt x="93" y="53"/>
                  </a:cubicBezTo>
                  <a:cubicBezTo>
                    <a:pt x="93" y="52"/>
                    <a:pt x="93" y="52"/>
                    <a:pt x="93" y="52"/>
                  </a:cubicBezTo>
                  <a:cubicBezTo>
                    <a:pt x="94" y="52"/>
                    <a:pt x="94" y="52"/>
                    <a:pt x="94" y="52"/>
                  </a:cubicBezTo>
                  <a:cubicBezTo>
                    <a:pt x="96" y="52"/>
                    <a:pt x="96" y="52"/>
                    <a:pt x="97" y="51"/>
                  </a:cubicBezTo>
                  <a:cubicBezTo>
                    <a:pt x="98" y="51"/>
                    <a:pt x="98" y="50"/>
                    <a:pt x="98" y="49"/>
                  </a:cubicBezTo>
                  <a:cubicBezTo>
                    <a:pt x="98" y="49"/>
                    <a:pt x="98" y="48"/>
                    <a:pt x="98" y="46"/>
                  </a:cubicBezTo>
                  <a:cubicBezTo>
                    <a:pt x="98" y="32"/>
                    <a:pt x="98" y="32"/>
                    <a:pt x="98" y="32"/>
                  </a:cubicBezTo>
                  <a:cubicBezTo>
                    <a:pt x="98" y="28"/>
                    <a:pt x="98" y="26"/>
                    <a:pt x="97" y="25"/>
                  </a:cubicBezTo>
                  <a:cubicBezTo>
                    <a:pt x="96" y="24"/>
                    <a:pt x="95" y="23"/>
                    <a:pt x="93" y="23"/>
                  </a:cubicBezTo>
                  <a:cubicBezTo>
                    <a:pt x="90" y="23"/>
                    <a:pt x="88" y="24"/>
                    <a:pt x="85" y="28"/>
                  </a:cubicBezTo>
                  <a:cubicBezTo>
                    <a:pt x="85" y="46"/>
                    <a:pt x="85" y="46"/>
                    <a:pt x="85" y="46"/>
                  </a:cubicBezTo>
                  <a:cubicBezTo>
                    <a:pt x="85" y="48"/>
                    <a:pt x="85" y="49"/>
                    <a:pt x="85" y="50"/>
                  </a:cubicBezTo>
                  <a:cubicBezTo>
                    <a:pt x="86" y="51"/>
                    <a:pt x="86" y="51"/>
                    <a:pt x="86" y="52"/>
                  </a:cubicBezTo>
                  <a:cubicBezTo>
                    <a:pt x="87" y="52"/>
                    <a:pt x="88" y="52"/>
                    <a:pt x="90" y="52"/>
                  </a:cubicBezTo>
                  <a:cubicBezTo>
                    <a:pt x="90" y="53"/>
                    <a:pt x="90" y="53"/>
                    <a:pt x="90" y="53"/>
                  </a:cubicBezTo>
                  <a:cubicBezTo>
                    <a:pt x="74" y="53"/>
                    <a:pt x="74" y="53"/>
                    <a:pt x="74" y="53"/>
                  </a:cubicBezTo>
                  <a:cubicBezTo>
                    <a:pt x="74" y="52"/>
                    <a:pt x="74" y="52"/>
                    <a:pt x="74" y="52"/>
                  </a:cubicBezTo>
                  <a:cubicBezTo>
                    <a:pt x="75" y="52"/>
                    <a:pt x="75" y="52"/>
                    <a:pt x="75" y="52"/>
                  </a:cubicBezTo>
                  <a:cubicBezTo>
                    <a:pt x="76" y="52"/>
                    <a:pt x="78" y="52"/>
                    <a:pt x="78" y="51"/>
                  </a:cubicBezTo>
                  <a:cubicBezTo>
                    <a:pt x="78" y="50"/>
                    <a:pt x="79" y="48"/>
                    <a:pt x="79" y="46"/>
                  </a:cubicBezTo>
                  <a:cubicBezTo>
                    <a:pt x="79" y="33"/>
                    <a:pt x="79" y="33"/>
                    <a:pt x="79" y="33"/>
                  </a:cubicBezTo>
                  <a:cubicBezTo>
                    <a:pt x="79" y="29"/>
                    <a:pt x="79" y="26"/>
                    <a:pt x="78" y="25"/>
                  </a:cubicBezTo>
                  <a:cubicBezTo>
                    <a:pt x="78" y="24"/>
                    <a:pt x="78" y="24"/>
                    <a:pt x="78" y="23"/>
                  </a:cubicBezTo>
                  <a:cubicBezTo>
                    <a:pt x="77" y="23"/>
                    <a:pt x="77" y="23"/>
                    <a:pt x="76" y="23"/>
                  </a:cubicBezTo>
                  <a:cubicBezTo>
                    <a:pt x="75" y="23"/>
                    <a:pt x="74" y="23"/>
                    <a:pt x="74" y="23"/>
                  </a:cubicBezTo>
                  <a:cubicBezTo>
                    <a:pt x="73" y="22"/>
                    <a:pt x="73" y="22"/>
                    <a:pt x="73" y="22"/>
                  </a:cubicBezTo>
                  <a:cubicBezTo>
                    <a:pt x="83" y="18"/>
                    <a:pt x="83" y="18"/>
                    <a:pt x="83" y="18"/>
                  </a:cubicBezTo>
                  <a:cubicBezTo>
                    <a:pt x="85" y="18"/>
                    <a:pt x="85" y="18"/>
                    <a:pt x="85" y="18"/>
                  </a:cubicBezTo>
                  <a:cubicBezTo>
                    <a:pt x="85" y="26"/>
                    <a:pt x="85" y="26"/>
                    <a:pt x="85" y="26"/>
                  </a:cubicBezTo>
                  <a:close/>
                  <a:moveTo>
                    <a:pt x="132" y="19"/>
                  </a:moveTo>
                  <a:cubicBezTo>
                    <a:pt x="136" y="19"/>
                    <a:pt x="140" y="21"/>
                    <a:pt x="144" y="25"/>
                  </a:cubicBezTo>
                  <a:cubicBezTo>
                    <a:pt x="146" y="28"/>
                    <a:pt x="148" y="32"/>
                    <a:pt x="148" y="36"/>
                  </a:cubicBezTo>
                  <a:cubicBezTo>
                    <a:pt x="148" y="40"/>
                    <a:pt x="147" y="42"/>
                    <a:pt x="146" y="46"/>
                  </a:cubicBezTo>
                  <a:cubicBezTo>
                    <a:pt x="144" y="49"/>
                    <a:pt x="142" y="51"/>
                    <a:pt x="140" y="53"/>
                  </a:cubicBezTo>
                  <a:cubicBezTo>
                    <a:pt x="137" y="54"/>
                    <a:pt x="134" y="55"/>
                    <a:pt x="131" y="55"/>
                  </a:cubicBezTo>
                  <a:cubicBezTo>
                    <a:pt x="126" y="55"/>
                    <a:pt x="122" y="53"/>
                    <a:pt x="120" y="49"/>
                  </a:cubicBezTo>
                  <a:cubicBezTo>
                    <a:pt x="117" y="46"/>
                    <a:pt x="116" y="42"/>
                    <a:pt x="116" y="38"/>
                  </a:cubicBezTo>
                  <a:cubicBezTo>
                    <a:pt x="116" y="34"/>
                    <a:pt x="117" y="31"/>
                    <a:pt x="118" y="28"/>
                  </a:cubicBezTo>
                  <a:cubicBezTo>
                    <a:pt x="120" y="26"/>
                    <a:pt x="122" y="23"/>
                    <a:pt x="124" y="22"/>
                  </a:cubicBezTo>
                  <a:cubicBezTo>
                    <a:pt x="126" y="20"/>
                    <a:pt x="129" y="19"/>
                    <a:pt x="132" y="19"/>
                  </a:cubicBezTo>
                  <a:close/>
                  <a:moveTo>
                    <a:pt x="130" y="21"/>
                  </a:moveTo>
                  <a:cubicBezTo>
                    <a:pt x="129" y="21"/>
                    <a:pt x="128" y="22"/>
                    <a:pt x="127" y="22"/>
                  </a:cubicBezTo>
                  <a:cubicBezTo>
                    <a:pt x="126" y="23"/>
                    <a:pt x="124" y="24"/>
                    <a:pt x="124" y="26"/>
                  </a:cubicBezTo>
                  <a:cubicBezTo>
                    <a:pt x="123" y="28"/>
                    <a:pt x="122" y="31"/>
                    <a:pt x="122" y="34"/>
                  </a:cubicBezTo>
                  <a:cubicBezTo>
                    <a:pt x="122" y="39"/>
                    <a:pt x="123" y="43"/>
                    <a:pt x="125" y="47"/>
                  </a:cubicBezTo>
                  <a:cubicBezTo>
                    <a:pt x="127" y="50"/>
                    <a:pt x="130" y="52"/>
                    <a:pt x="133" y="52"/>
                  </a:cubicBezTo>
                  <a:cubicBezTo>
                    <a:pt x="135" y="52"/>
                    <a:pt x="137" y="51"/>
                    <a:pt x="138" y="49"/>
                  </a:cubicBezTo>
                  <a:cubicBezTo>
                    <a:pt x="140" y="47"/>
                    <a:pt x="141" y="44"/>
                    <a:pt x="141" y="39"/>
                  </a:cubicBezTo>
                  <a:cubicBezTo>
                    <a:pt x="141" y="33"/>
                    <a:pt x="140" y="28"/>
                    <a:pt x="137" y="25"/>
                  </a:cubicBezTo>
                  <a:cubicBezTo>
                    <a:pt x="135" y="22"/>
                    <a:pt x="133" y="21"/>
                    <a:pt x="130" y="21"/>
                  </a:cubicBezTo>
                  <a:close/>
                  <a:moveTo>
                    <a:pt x="167" y="1"/>
                  </a:moveTo>
                  <a:cubicBezTo>
                    <a:pt x="167" y="46"/>
                    <a:pt x="167" y="46"/>
                    <a:pt x="167" y="46"/>
                  </a:cubicBezTo>
                  <a:cubicBezTo>
                    <a:pt x="167" y="48"/>
                    <a:pt x="167" y="50"/>
                    <a:pt x="168" y="50"/>
                  </a:cubicBezTo>
                  <a:cubicBezTo>
                    <a:pt x="168" y="51"/>
                    <a:pt x="168" y="52"/>
                    <a:pt x="169" y="52"/>
                  </a:cubicBezTo>
                  <a:cubicBezTo>
                    <a:pt x="170" y="52"/>
                    <a:pt x="170" y="52"/>
                    <a:pt x="172" y="52"/>
                  </a:cubicBezTo>
                  <a:cubicBezTo>
                    <a:pt x="172" y="54"/>
                    <a:pt x="172" y="54"/>
                    <a:pt x="172" y="54"/>
                  </a:cubicBezTo>
                  <a:cubicBezTo>
                    <a:pt x="156" y="54"/>
                    <a:pt x="156" y="54"/>
                    <a:pt x="156" y="54"/>
                  </a:cubicBezTo>
                  <a:cubicBezTo>
                    <a:pt x="156" y="52"/>
                    <a:pt x="156" y="52"/>
                    <a:pt x="156" y="52"/>
                  </a:cubicBezTo>
                  <a:cubicBezTo>
                    <a:pt x="158" y="52"/>
                    <a:pt x="159" y="52"/>
                    <a:pt x="160" y="52"/>
                  </a:cubicBezTo>
                  <a:cubicBezTo>
                    <a:pt x="160" y="52"/>
                    <a:pt x="160" y="51"/>
                    <a:pt x="161" y="50"/>
                  </a:cubicBezTo>
                  <a:cubicBezTo>
                    <a:pt x="161" y="50"/>
                    <a:pt x="161" y="48"/>
                    <a:pt x="161" y="46"/>
                  </a:cubicBezTo>
                  <a:cubicBezTo>
                    <a:pt x="161" y="15"/>
                    <a:pt x="161" y="15"/>
                    <a:pt x="161" y="15"/>
                  </a:cubicBezTo>
                  <a:cubicBezTo>
                    <a:pt x="161" y="11"/>
                    <a:pt x="161" y="9"/>
                    <a:pt x="161" y="8"/>
                  </a:cubicBezTo>
                  <a:cubicBezTo>
                    <a:pt x="161" y="7"/>
                    <a:pt x="160" y="6"/>
                    <a:pt x="160" y="6"/>
                  </a:cubicBezTo>
                  <a:cubicBezTo>
                    <a:pt x="160" y="6"/>
                    <a:pt x="159" y="6"/>
                    <a:pt x="158" y="6"/>
                  </a:cubicBezTo>
                  <a:cubicBezTo>
                    <a:pt x="158" y="6"/>
                    <a:pt x="157" y="6"/>
                    <a:pt x="156" y="6"/>
                  </a:cubicBezTo>
                  <a:cubicBezTo>
                    <a:pt x="155" y="5"/>
                    <a:pt x="155" y="5"/>
                    <a:pt x="155" y="5"/>
                  </a:cubicBezTo>
                  <a:cubicBezTo>
                    <a:pt x="165" y="1"/>
                    <a:pt x="165" y="1"/>
                    <a:pt x="165" y="1"/>
                  </a:cubicBezTo>
                  <a:cubicBezTo>
                    <a:pt x="167" y="1"/>
                    <a:pt x="167" y="1"/>
                    <a:pt x="167" y="1"/>
                  </a:cubicBezTo>
                  <a:cubicBezTo>
                    <a:pt x="167" y="1"/>
                    <a:pt x="167" y="1"/>
                    <a:pt x="167" y="1"/>
                  </a:cubicBezTo>
                  <a:close/>
                  <a:moveTo>
                    <a:pt x="196" y="19"/>
                  </a:moveTo>
                  <a:cubicBezTo>
                    <a:pt x="201" y="19"/>
                    <a:pt x="205" y="21"/>
                    <a:pt x="208" y="25"/>
                  </a:cubicBezTo>
                  <a:cubicBezTo>
                    <a:pt x="210" y="28"/>
                    <a:pt x="212" y="32"/>
                    <a:pt x="212" y="36"/>
                  </a:cubicBezTo>
                  <a:cubicBezTo>
                    <a:pt x="212" y="40"/>
                    <a:pt x="211" y="42"/>
                    <a:pt x="210" y="46"/>
                  </a:cubicBezTo>
                  <a:cubicBezTo>
                    <a:pt x="209" y="49"/>
                    <a:pt x="207" y="51"/>
                    <a:pt x="204" y="53"/>
                  </a:cubicBezTo>
                  <a:cubicBezTo>
                    <a:pt x="202" y="54"/>
                    <a:pt x="199" y="55"/>
                    <a:pt x="196" y="55"/>
                  </a:cubicBezTo>
                  <a:cubicBezTo>
                    <a:pt x="191" y="55"/>
                    <a:pt x="187" y="53"/>
                    <a:pt x="184" y="49"/>
                  </a:cubicBezTo>
                  <a:cubicBezTo>
                    <a:pt x="182" y="46"/>
                    <a:pt x="181" y="42"/>
                    <a:pt x="181" y="38"/>
                  </a:cubicBezTo>
                  <a:cubicBezTo>
                    <a:pt x="181" y="34"/>
                    <a:pt x="182" y="31"/>
                    <a:pt x="183" y="28"/>
                  </a:cubicBezTo>
                  <a:cubicBezTo>
                    <a:pt x="185" y="26"/>
                    <a:pt x="187" y="23"/>
                    <a:pt x="189" y="22"/>
                  </a:cubicBezTo>
                  <a:cubicBezTo>
                    <a:pt x="190" y="20"/>
                    <a:pt x="193" y="19"/>
                    <a:pt x="196" y="19"/>
                  </a:cubicBezTo>
                  <a:close/>
                  <a:moveTo>
                    <a:pt x="195" y="21"/>
                  </a:moveTo>
                  <a:cubicBezTo>
                    <a:pt x="194" y="21"/>
                    <a:pt x="192" y="22"/>
                    <a:pt x="191" y="22"/>
                  </a:cubicBezTo>
                  <a:cubicBezTo>
                    <a:pt x="190" y="23"/>
                    <a:pt x="188" y="24"/>
                    <a:pt x="188" y="26"/>
                  </a:cubicBezTo>
                  <a:cubicBezTo>
                    <a:pt x="187" y="28"/>
                    <a:pt x="186" y="31"/>
                    <a:pt x="186" y="34"/>
                  </a:cubicBezTo>
                  <a:cubicBezTo>
                    <a:pt x="186" y="39"/>
                    <a:pt x="187" y="43"/>
                    <a:pt x="189" y="47"/>
                  </a:cubicBezTo>
                  <a:cubicBezTo>
                    <a:pt x="191" y="50"/>
                    <a:pt x="194" y="52"/>
                    <a:pt x="197" y="52"/>
                  </a:cubicBezTo>
                  <a:cubicBezTo>
                    <a:pt x="199" y="52"/>
                    <a:pt x="201" y="51"/>
                    <a:pt x="202" y="49"/>
                  </a:cubicBezTo>
                  <a:cubicBezTo>
                    <a:pt x="204" y="47"/>
                    <a:pt x="205" y="44"/>
                    <a:pt x="205" y="39"/>
                  </a:cubicBezTo>
                  <a:cubicBezTo>
                    <a:pt x="205" y="33"/>
                    <a:pt x="204" y="28"/>
                    <a:pt x="201" y="25"/>
                  </a:cubicBezTo>
                  <a:cubicBezTo>
                    <a:pt x="200" y="22"/>
                    <a:pt x="197" y="21"/>
                    <a:pt x="195" y="21"/>
                  </a:cubicBezTo>
                  <a:close/>
                  <a:moveTo>
                    <a:pt x="229" y="41"/>
                  </a:moveTo>
                  <a:cubicBezTo>
                    <a:pt x="227" y="40"/>
                    <a:pt x="225" y="39"/>
                    <a:pt x="224" y="37"/>
                  </a:cubicBezTo>
                  <a:cubicBezTo>
                    <a:pt x="223" y="35"/>
                    <a:pt x="222" y="33"/>
                    <a:pt x="222" y="31"/>
                  </a:cubicBezTo>
                  <a:cubicBezTo>
                    <a:pt x="222" y="28"/>
                    <a:pt x="224" y="24"/>
                    <a:pt x="226" y="22"/>
                  </a:cubicBezTo>
                  <a:cubicBezTo>
                    <a:pt x="228" y="20"/>
                    <a:pt x="232" y="18"/>
                    <a:pt x="235" y="18"/>
                  </a:cubicBezTo>
                  <a:cubicBezTo>
                    <a:pt x="238" y="18"/>
                    <a:pt x="241" y="19"/>
                    <a:pt x="243" y="21"/>
                  </a:cubicBezTo>
                  <a:cubicBezTo>
                    <a:pt x="250" y="21"/>
                    <a:pt x="250" y="21"/>
                    <a:pt x="250" y="21"/>
                  </a:cubicBezTo>
                  <a:cubicBezTo>
                    <a:pt x="251" y="21"/>
                    <a:pt x="252" y="21"/>
                    <a:pt x="252" y="21"/>
                  </a:cubicBezTo>
                  <a:cubicBezTo>
                    <a:pt x="252" y="21"/>
                    <a:pt x="252" y="21"/>
                    <a:pt x="252" y="21"/>
                  </a:cubicBezTo>
                  <a:cubicBezTo>
                    <a:pt x="252" y="22"/>
                    <a:pt x="252" y="22"/>
                    <a:pt x="252" y="22"/>
                  </a:cubicBezTo>
                  <a:cubicBezTo>
                    <a:pt x="252" y="23"/>
                    <a:pt x="252" y="24"/>
                    <a:pt x="252" y="24"/>
                  </a:cubicBezTo>
                  <a:cubicBezTo>
                    <a:pt x="252" y="24"/>
                    <a:pt x="252" y="24"/>
                    <a:pt x="252" y="24"/>
                  </a:cubicBezTo>
                  <a:cubicBezTo>
                    <a:pt x="252" y="24"/>
                    <a:pt x="251" y="24"/>
                    <a:pt x="250" y="24"/>
                  </a:cubicBezTo>
                  <a:cubicBezTo>
                    <a:pt x="246" y="24"/>
                    <a:pt x="246" y="24"/>
                    <a:pt x="246" y="24"/>
                  </a:cubicBezTo>
                  <a:cubicBezTo>
                    <a:pt x="247" y="26"/>
                    <a:pt x="248" y="28"/>
                    <a:pt x="248" y="31"/>
                  </a:cubicBezTo>
                  <a:cubicBezTo>
                    <a:pt x="248" y="34"/>
                    <a:pt x="246" y="37"/>
                    <a:pt x="244" y="39"/>
                  </a:cubicBezTo>
                  <a:cubicBezTo>
                    <a:pt x="242" y="41"/>
                    <a:pt x="238" y="42"/>
                    <a:pt x="235" y="42"/>
                  </a:cubicBezTo>
                  <a:cubicBezTo>
                    <a:pt x="233" y="42"/>
                    <a:pt x="232" y="42"/>
                    <a:pt x="230" y="41"/>
                  </a:cubicBezTo>
                  <a:cubicBezTo>
                    <a:pt x="229" y="42"/>
                    <a:pt x="228" y="43"/>
                    <a:pt x="228" y="44"/>
                  </a:cubicBezTo>
                  <a:cubicBezTo>
                    <a:pt x="228" y="44"/>
                    <a:pt x="228" y="45"/>
                    <a:pt x="228" y="45"/>
                  </a:cubicBezTo>
                  <a:cubicBezTo>
                    <a:pt x="228" y="46"/>
                    <a:pt x="228" y="46"/>
                    <a:pt x="228" y="46"/>
                  </a:cubicBezTo>
                  <a:cubicBezTo>
                    <a:pt x="228" y="47"/>
                    <a:pt x="229" y="47"/>
                    <a:pt x="230" y="47"/>
                  </a:cubicBezTo>
                  <a:cubicBezTo>
                    <a:pt x="231" y="47"/>
                    <a:pt x="233" y="47"/>
                    <a:pt x="236" y="48"/>
                  </a:cubicBezTo>
                  <a:cubicBezTo>
                    <a:pt x="240" y="48"/>
                    <a:pt x="244" y="48"/>
                    <a:pt x="245" y="48"/>
                  </a:cubicBezTo>
                  <a:cubicBezTo>
                    <a:pt x="248" y="48"/>
                    <a:pt x="249" y="49"/>
                    <a:pt x="250" y="50"/>
                  </a:cubicBezTo>
                  <a:cubicBezTo>
                    <a:pt x="252" y="52"/>
                    <a:pt x="252" y="54"/>
                    <a:pt x="252" y="56"/>
                  </a:cubicBezTo>
                  <a:cubicBezTo>
                    <a:pt x="252" y="58"/>
                    <a:pt x="251" y="61"/>
                    <a:pt x="249" y="64"/>
                  </a:cubicBezTo>
                  <a:cubicBezTo>
                    <a:pt x="245" y="67"/>
                    <a:pt x="240" y="69"/>
                    <a:pt x="234" y="69"/>
                  </a:cubicBezTo>
                  <a:cubicBezTo>
                    <a:pt x="230" y="69"/>
                    <a:pt x="226" y="68"/>
                    <a:pt x="223" y="66"/>
                  </a:cubicBezTo>
                  <a:cubicBezTo>
                    <a:pt x="221" y="65"/>
                    <a:pt x="220" y="64"/>
                    <a:pt x="220" y="62"/>
                  </a:cubicBezTo>
                  <a:cubicBezTo>
                    <a:pt x="220" y="62"/>
                    <a:pt x="220" y="61"/>
                    <a:pt x="220" y="60"/>
                  </a:cubicBezTo>
                  <a:cubicBezTo>
                    <a:pt x="221" y="60"/>
                    <a:pt x="222" y="58"/>
                    <a:pt x="223" y="56"/>
                  </a:cubicBezTo>
                  <a:cubicBezTo>
                    <a:pt x="223" y="56"/>
                    <a:pt x="224" y="55"/>
                    <a:pt x="226" y="52"/>
                  </a:cubicBezTo>
                  <a:cubicBezTo>
                    <a:pt x="225" y="52"/>
                    <a:pt x="224" y="51"/>
                    <a:pt x="224" y="50"/>
                  </a:cubicBezTo>
                  <a:cubicBezTo>
                    <a:pt x="223" y="50"/>
                    <a:pt x="223" y="49"/>
                    <a:pt x="223" y="48"/>
                  </a:cubicBezTo>
                  <a:cubicBezTo>
                    <a:pt x="223" y="48"/>
                    <a:pt x="223" y="46"/>
                    <a:pt x="224" y="45"/>
                  </a:cubicBezTo>
                  <a:cubicBezTo>
                    <a:pt x="225" y="45"/>
                    <a:pt x="226" y="44"/>
                    <a:pt x="229" y="41"/>
                  </a:cubicBezTo>
                  <a:close/>
                  <a:moveTo>
                    <a:pt x="235" y="20"/>
                  </a:moveTo>
                  <a:cubicBezTo>
                    <a:pt x="233" y="20"/>
                    <a:pt x="232" y="21"/>
                    <a:pt x="230" y="22"/>
                  </a:cubicBezTo>
                  <a:cubicBezTo>
                    <a:pt x="229" y="24"/>
                    <a:pt x="229" y="26"/>
                    <a:pt x="229" y="29"/>
                  </a:cubicBezTo>
                  <a:cubicBezTo>
                    <a:pt x="229" y="33"/>
                    <a:pt x="230" y="36"/>
                    <a:pt x="231" y="38"/>
                  </a:cubicBezTo>
                  <a:cubicBezTo>
                    <a:pt x="232" y="40"/>
                    <a:pt x="234" y="41"/>
                    <a:pt x="236" y="41"/>
                  </a:cubicBezTo>
                  <a:cubicBezTo>
                    <a:pt x="238" y="41"/>
                    <a:pt x="239" y="40"/>
                    <a:pt x="240" y="39"/>
                  </a:cubicBezTo>
                  <a:cubicBezTo>
                    <a:pt x="242" y="37"/>
                    <a:pt x="242" y="35"/>
                    <a:pt x="242" y="32"/>
                  </a:cubicBezTo>
                  <a:cubicBezTo>
                    <a:pt x="242" y="28"/>
                    <a:pt x="241" y="25"/>
                    <a:pt x="240" y="23"/>
                  </a:cubicBezTo>
                  <a:cubicBezTo>
                    <a:pt x="238" y="21"/>
                    <a:pt x="237" y="20"/>
                    <a:pt x="235" y="20"/>
                  </a:cubicBezTo>
                  <a:close/>
                  <a:moveTo>
                    <a:pt x="228" y="54"/>
                  </a:moveTo>
                  <a:cubicBezTo>
                    <a:pt x="227" y="55"/>
                    <a:pt x="226" y="56"/>
                    <a:pt x="226" y="57"/>
                  </a:cubicBezTo>
                  <a:cubicBezTo>
                    <a:pt x="226" y="58"/>
                    <a:pt x="225" y="59"/>
                    <a:pt x="225" y="60"/>
                  </a:cubicBezTo>
                  <a:cubicBezTo>
                    <a:pt x="225" y="62"/>
                    <a:pt x="226" y="63"/>
                    <a:pt x="227" y="64"/>
                  </a:cubicBezTo>
                  <a:cubicBezTo>
                    <a:pt x="230" y="65"/>
                    <a:pt x="233" y="66"/>
                    <a:pt x="238" y="66"/>
                  </a:cubicBezTo>
                  <a:cubicBezTo>
                    <a:pt x="242" y="66"/>
                    <a:pt x="245" y="65"/>
                    <a:pt x="247" y="64"/>
                  </a:cubicBezTo>
                  <a:cubicBezTo>
                    <a:pt x="249" y="62"/>
                    <a:pt x="250" y="60"/>
                    <a:pt x="250" y="58"/>
                  </a:cubicBezTo>
                  <a:cubicBezTo>
                    <a:pt x="250" y="57"/>
                    <a:pt x="250" y="56"/>
                    <a:pt x="248" y="56"/>
                  </a:cubicBezTo>
                  <a:cubicBezTo>
                    <a:pt x="247" y="55"/>
                    <a:pt x="245" y="55"/>
                    <a:pt x="241" y="55"/>
                  </a:cubicBezTo>
                  <a:cubicBezTo>
                    <a:pt x="236" y="54"/>
                    <a:pt x="231" y="54"/>
                    <a:pt x="228" y="54"/>
                  </a:cubicBezTo>
                  <a:close/>
                  <a:moveTo>
                    <a:pt x="258" y="20"/>
                  </a:moveTo>
                  <a:cubicBezTo>
                    <a:pt x="274" y="20"/>
                    <a:pt x="274" y="20"/>
                    <a:pt x="274" y="20"/>
                  </a:cubicBezTo>
                  <a:cubicBezTo>
                    <a:pt x="274" y="21"/>
                    <a:pt x="274" y="21"/>
                    <a:pt x="274" y="21"/>
                  </a:cubicBezTo>
                  <a:cubicBezTo>
                    <a:pt x="273" y="21"/>
                    <a:pt x="273" y="21"/>
                    <a:pt x="273" y="21"/>
                  </a:cubicBezTo>
                  <a:cubicBezTo>
                    <a:pt x="272" y="21"/>
                    <a:pt x="271" y="21"/>
                    <a:pt x="270" y="22"/>
                  </a:cubicBezTo>
                  <a:cubicBezTo>
                    <a:pt x="270" y="22"/>
                    <a:pt x="270" y="23"/>
                    <a:pt x="270" y="23"/>
                  </a:cubicBezTo>
                  <a:cubicBezTo>
                    <a:pt x="270" y="24"/>
                    <a:pt x="270" y="26"/>
                    <a:pt x="271" y="27"/>
                  </a:cubicBezTo>
                  <a:cubicBezTo>
                    <a:pt x="279" y="44"/>
                    <a:pt x="279" y="44"/>
                    <a:pt x="279" y="44"/>
                  </a:cubicBezTo>
                  <a:cubicBezTo>
                    <a:pt x="286" y="26"/>
                    <a:pt x="286" y="26"/>
                    <a:pt x="286" y="26"/>
                  </a:cubicBezTo>
                  <a:cubicBezTo>
                    <a:pt x="286" y="24"/>
                    <a:pt x="287" y="24"/>
                    <a:pt x="287" y="22"/>
                  </a:cubicBezTo>
                  <a:cubicBezTo>
                    <a:pt x="287" y="22"/>
                    <a:pt x="287" y="22"/>
                    <a:pt x="286" y="21"/>
                  </a:cubicBezTo>
                  <a:cubicBezTo>
                    <a:pt x="286" y="21"/>
                    <a:pt x="286" y="21"/>
                    <a:pt x="286" y="20"/>
                  </a:cubicBezTo>
                  <a:cubicBezTo>
                    <a:pt x="285" y="20"/>
                    <a:pt x="284" y="20"/>
                    <a:pt x="284" y="20"/>
                  </a:cubicBezTo>
                  <a:cubicBezTo>
                    <a:pt x="284" y="19"/>
                    <a:pt x="284" y="19"/>
                    <a:pt x="284" y="19"/>
                  </a:cubicBezTo>
                  <a:cubicBezTo>
                    <a:pt x="294" y="19"/>
                    <a:pt x="294" y="19"/>
                    <a:pt x="294" y="19"/>
                  </a:cubicBezTo>
                  <a:cubicBezTo>
                    <a:pt x="294" y="20"/>
                    <a:pt x="294" y="20"/>
                    <a:pt x="294" y="20"/>
                  </a:cubicBezTo>
                  <a:cubicBezTo>
                    <a:pt x="294" y="20"/>
                    <a:pt x="293" y="20"/>
                    <a:pt x="292" y="20"/>
                  </a:cubicBezTo>
                  <a:cubicBezTo>
                    <a:pt x="292" y="21"/>
                    <a:pt x="292" y="21"/>
                    <a:pt x="291" y="22"/>
                  </a:cubicBezTo>
                  <a:cubicBezTo>
                    <a:pt x="290" y="22"/>
                    <a:pt x="290" y="23"/>
                    <a:pt x="290" y="25"/>
                  </a:cubicBezTo>
                  <a:cubicBezTo>
                    <a:pt x="276" y="59"/>
                    <a:pt x="276" y="59"/>
                    <a:pt x="276" y="59"/>
                  </a:cubicBezTo>
                  <a:cubicBezTo>
                    <a:pt x="275" y="62"/>
                    <a:pt x="274" y="64"/>
                    <a:pt x="271" y="66"/>
                  </a:cubicBezTo>
                  <a:cubicBezTo>
                    <a:pt x="269" y="68"/>
                    <a:pt x="267" y="69"/>
                    <a:pt x="265" y="69"/>
                  </a:cubicBezTo>
                  <a:cubicBezTo>
                    <a:pt x="264" y="69"/>
                    <a:pt x="263" y="68"/>
                    <a:pt x="262" y="68"/>
                  </a:cubicBezTo>
                  <a:cubicBezTo>
                    <a:pt x="261" y="67"/>
                    <a:pt x="260" y="66"/>
                    <a:pt x="260" y="65"/>
                  </a:cubicBezTo>
                  <a:cubicBezTo>
                    <a:pt x="260" y="64"/>
                    <a:pt x="261" y="63"/>
                    <a:pt x="261" y="62"/>
                  </a:cubicBezTo>
                  <a:cubicBezTo>
                    <a:pt x="262" y="62"/>
                    <a:pt x="263" y="62"/>
                    <a:pt x="264" y="62"/>
                  </a:cubicBezTo>
                  <a:cubicBezTo>
                    <a:pt x="265" y="62"/>
                    <a:pt x="266" y="62"/>
                    <a:pt x="267" y="62"/>
                  </a:cubicBezTo>
                  <a:cubicBezTo>
                    <a:pt x="268" y="63"/>
                    <a:pt x="269" y="63"/>
                    <a:pt x="269" y="63"/>
                  </a:cubicBezTo>
                  <a:cubicBezTo>
                    <a:pt x="270" y="63"/>
                    <a:pt x="270" y="62"/>
                    <a:pt x="271" y="62"/>
                  </a:cubicBezTo>
                  <a:cubicBezTo>
                    <a:pt x="272" y="61"/>
                    <a:pt x="273" y="59"/>
                    <a:pt x="274" y="57"/>
                  </a:cubicBezTo>
                  <a:cubicBezTo>
                    <a:pt x="276" y="51"/>
                    <a:pt x="276" y="51"/>
                    <a:pt x="276" y="51"/>
                  </a:cubicBezTo>
                  <a:cubicBezTo>
                    <a:pt x="264" y="26"/>
                    <a:pt x="264" y="26"/>
                    <a:pt x="264" y="26"/>
                  </a:cubicBezTo>
                  <a:cubicBezTo>
                    <a:pt x="264" y="25"/>
                    <a:pt x="264" y="24"/>
                    <a:pt x="263" y="23"/>
                  </a:cubicBezTo>
                  <a:cubicBezTo>
                    <a:pt x="262" y="22"/>
                    <a:pt x="262" y="21"/>
                    <a:pt x="261" y="21"/>
                  </a:cubicBezTo>
                  <a:cubicBezTo>
                    <a:pt x="261" y="21"/>
                    <a:pt x="260" y="20"/>
                    <a:pt x="258" y="20"/>
                  </a:cubicBezTo>
                  <a:cubicBezTo>
                    <a:pt x="258" y="20"/>
                    <a:pt x="258" y="20"/>
                    <a:pt x="258" y="20"/>
                  </a:cubicBezTo>
                  <a:close/>
                  <a:moveTo>
                    <a:pt x="331" y="19"/>
                  </a:moveTo>
                  <a:cubicBezTo>
                    <a:pt x="336" y="19"/>
                    <a:pt x="340" y="21"/>
                    <a:pt x="343" y="25"/>
                  </a:cubicBezTo>
                  <a:cubicBezTo>
                    <a:pt x="346" y="28"/>
                    <a:pt x="347" y="32"/>
                    <a:pt x="347" y="36"/>
                  </a:cubicBezTo>
                  <a:cubicBezTo>
                    <a:pt x="347" y="40"/>
                    <a:pt x="346" y="42"/>
                    <a:pt x="345" y="46"/>
                  </a:cubicBezTo>
                  <a:cubicBezTo>
                    <a:pt x="344" y="49"/>
                    <a:pt x="342" y="51"/>
                    <a:pt x="339" y="53"/>
                  </a:cubicBezTo>
                  <a:cubicBezTo>
                    <a:pt x="336" y="54"/>
                    <a:pt x="334" y="55"/>
                    <a:pt x="331" y="55"/>
                  </a:cubicBezTo>
                  <a:cubicBezTo>
                    <a:pt x="326" y="55"/>
                    <a:pt x="322" y="53"/>
                    <a:pt x="319" y="49"/>
                  </a:cubicBezTo>
                  <a:cubicBezTo>
                    <a:pt x="317" y="46"/>
                    <a:pt x="316" y="42"/>
                    <a:pt x="316" y="38"/>
                  </a:cubicBezTo>
                  <a:cubicBezTo>
                    <a:pt x="316" y="34"/>
                    <a:pt x="316" y="31"/>
                    <a:pt x="318" y="28"/>
                  </a:cubicBezTo>
                  <a:cubicBezTo>
                    <a:pt x="320" y="26"/>
                    <a:pt x="322" y="23"/>
                    <a:pt x="324" y="22"/>
                  </a:cubicBezTo>
                  <a:cubicBezTo>
                    <a:pt x="326" y="20"/>
                    <a:pt x="328" y="19"/>
                    <a:pt x="331" y="19"/>
                  </a:cubicBezTo>
                  <a:close/>
                  <a:moveTo>
                    <a:pt x="330" y="21"/>
                  </a:moveTo>
                  <a:cubicBezTo>
                    <a:pt x="329" y="21"/>
                    <a:pt x="328" y="22"/>
                    <a:pt x="326" y="22"/>
                  </a:cubicBezTo>
                  <a:cubicBezTo>
                    <a:pt x="325" y="23"/>
                    <a:pt x="324" y="24"/>
                    <a:pt x="323" y="26"/>
                  </a:cubicBezTo>
                  <a:cubicBezTo>
                    <a:pt x="322" y="28"/>
                    <a:pt x="322" y="31"/>
                    <a:pt x="322" y="34"/>
                  </a:cubicBezTo>
                  <a:cubicBezTo>
                    <a:pt x="322" y="39"/>
                    <a:pt x="323" y="43"/>
                    <a:pt x="325" y="47"/>
                  </a:cubicBezTo>
                  <a:cubicBezTo>
                    <a:pt x="327" y="50"/>
                    <a:pt x="329" y="52"/>
                    <a:pt x="332" y="52"/>
                  </a:cubicBezTo>
                  <a:cubicBezTo>
                    <a:pt x="335" y="52"/>
                    <a:pt x="337" y="51"/>
                    <a:pt x="338" y="49"/>
                  </a:cubicBezTo>
                  <a:cubicBezTo>
                    <a:pt x="340" y="47"/>
                    <a:pt x="340" y="44"/>
                    <a:pt x="340" y="39"/>
                  </a:cubicBezTo>
                  <a:cubicBezTo>
                    <a:pt x="340" y="33"/>
                    <a:pt x="339" y="28"/>
                    <a:pt x="337" y="25"/>
                  </a:cubicBezTo>
                  <a:cubicBezTo>
                    <a:pt x="335" y="22"/>
                    <a:pt x="332" y="21"/>
                    <a:pt x="330" y="21"/>
                  </a:cubicBezTo>
                  <a:close/>
                  <a:moveTo>
                    <a:pt x="368" y="22"/>
                  </a:moveTo>
                  <a:cubicBezTo>
                    <a:pt x="368" y="45"/>
                    <a:pt x="368" y="45"/>
                    <a:pt x="368" y="45"/>
                  </a:cubicBezTo>
                  <a:cubicBezTo>
                    <a:pt x="368" y="48"/>
                    <a:pt x="368" y="50"/>
                    <a:pt x="369" y="51"/>
                  </a:cubicBezTo>
                  <a:cubicBezTo>
                    <a:pt x="370" y="52"/>
                    <a:pt x="371" y="52"/>
                    <a:pt x="373" y="52"/>
                  </a:cubicBezTo>
                  <a:cubicBezTo>
                    <a:pt x="376" y="52"/>
                    <a:pt x="376" y="52"/>
                    <a:pt x="376" y="52"/>
                  </a:cubicBezTo>
                  <a:cubicBezTo>
                    <a:pt x="376" y="54"/>
                    <a:pt x="376" y="54"/>
                    <a:pt x="376" y="54"/>
                  </a:cubicBezTo>
                  <a:cubicBezTo>
                    <a:pt x="356" y="54"/>
                    <a:pt x="356" y="54"/>
                    <a:pt x="356" y="54"/>
                  </a:cubicBezTo>
                  <a:cubicBezTo>
                    <a:pt x="356" y="52"/>
                    <a:pt x="356" y="52"/>
                    <a:pt x="356" y="52"/>
                  </a:cubicBezTo>
                  <a:cubicBezTo>
                    <a:pt x="358" y="52"/>
                    <a:pt x="358" y="52"/>
                    <a:pt x="358" y="52"/>
                  </a:cubicBezTo>
                  <a:cubicBezTo>
                    <a:pt x="358" y="52"/>
                    <a:pt x="360" y="52"/>
                    <a:pt x="360" y="52"/>
                  </a:cubicBezTo>
                  <a:cubicBezTo>
                    <a:pt x="361" y="51"/>
                    <a:pt x="362" y="50"/>
                    <a:pt x="362" y="50"/>
                  </a:cubicBezTo>
                  <a:cubicBezTo>
                    <a:pt x="362" y="49"/>
                    <a:pt x="362" y="47"/>
                    <a:pt x="362" y="45"/>
                  </a:cubicBezTo>
                  <a:cubicBezTo>
                    <a:pt x="362" y="22"/>
                    <a:pt x="362" y="22"/>
                    <a:pt x="362" y="22"/>
                  </a:cubicBezTo>
                  <a:cubicBezTo>
                    <a:pt x="356" y="22"/>
                    <a:pt x="356" y="22"/>
                    <a:pt x="356" y="22"/>
                  </a:cubicBezTo>
                  <a:cubicBezTo>
                    <a:pt x="356" y="20"/>
                    <a:pt x="356" y="20"/>
                    <a:pt x="356" y="20"/>
                  </a:cubicBezTo>
                  <a:cubicBezTo>
                    <a:pt x="362" y="20"/>
                    <a:pt x="362" y="20"/>
                    <a:pt x="362" y="20"/>
                  </a:cubicBezTo>
                  <a:cubicBezTo>
                    <a:pt x="362" y="17"/>
                    <a:pt x="362" y="17"/>
                    <a:pt x="362" y="17"/>
                  </a:cubicBezTo>
                  <a:cubicBezTo>
                    <a:pt x="362" y="14"/>
                    <a:pt x="363" y="11"/>
                    <a:pt x="364" y="8"/>
                  </a:cubicBezTo>
                  <a:cubicBezTo>
                    <a:pt x="365" y="6"/>
                    <a:pt x="367" y="4"/>
                    <a:pt x="369" y="3"/>
                  </a:cubicBezTo>
                  <a:cubicBezTo>
                    <a:pt x="371" y="2"/>
                    <a:pt x="373" y="1"/>
                    <a:pt x="376" y="1"/>
                  </a:cubicBezTo>
                  <a:cubicBezTo>
                    <a:pt x="378" y="1"/>
                    <a:pt x="381" y="2"/>
                    <a:pt x="383" y="3"/>
                  </a:cubicBezTo>
                  <a:cubicBezTo>
                    <a:pt x="384" y="4"/>
                    <a:pt x="385" y="6"/>
                    <a:pt x="385" y="7"/>
                  </a:cubicBezTo>
                  <a:cubicBezTo>
                    <a:pt x="385" y="8"/>
                    <a:pt x="384" y="8"/>
                    <a:pt x="384" y="9"/>
                  </a:cubicBezTo>
                  <a:cubicBezTo>
                    <a:pt x="383" y="10"/>
                    <a:pt x="383" y="10"/>
                    <a:pt x="382" y="10"/>
                  </a:cubicBezTo>
                  <a:cubicBezTo>
                    <a:pt x="382" y="10"/>
                    <a:pt x="381" y="9"/>
                    <a:pt x="380" y="9"/>
                  </a:cubicBezTo>
                  <a:cubicBezTo>
                    <a:pt x="380" y="8"/>
                    <a:pt x="379" y="8"/>
                    <a:pt x="378" y="6"/>
                  </a:cubicBezTo>
                  <a:cubicBezTo>
                    <a:pt x="377" y="5"/>
                    <a:pt x="376" y="4"/>
                    <a:pt x="376" y="3"/>
                  </a:cubicBezTo>
                  <a:cubicBezTo>
                    <a:pt x="375" y="3"/>
                    <a:pt x="374" y="2"/>
                    <a:pt x="373" y="2"/>
                  </a:cubicBezTo>
                  <a:cubicBezTo>
                    <a:pt x="372" y="2"/>
                    <a:pt x="371" y="3"/>
                    <a:pt x="370" y="3"/>
                  </a:cubicBezTo>
                  <a:cubicBezTo>
                    <a:pt x="370" y="4"/>
                    <a:pt x="369" y="5"/>
                    <a:pt x="369" y="6"/>
                  </a:cubicBezTo>
                  <a:cubicBezTo>
                    <a:pt x="368" y="7"/>
                    <a:pt x="368" y="10"/>
                    <a:pt x="368" y="16"/>
                  </a:cubicBezTo>
                  <a:cubicBezTo>
                    <a:pt x="368" y="18"/>
                    <a:pt x="368" y="18"/>
                    <a:pt x="368" y="18"/>
                  </a:cubicBezTo>
                  <a:cubicBezTo>
                    <a:pt x="377" y="18"/>
                    <a:pt x="377" y="18"/>
                    <a:pt x="377" y="18"/>
                  </a:cubicBezTo>
                  <a:cubicBezTo>
                    <a:pt x="377" y="22"/>
                    <a:pt x="377" y="22"/>
                    <a:pt x="377" y="22"/>
                  </a:cubicBezTo>
                  <a:cubicBezTo>
                    <a:pt x="368" y="22"/>
                    <a:pt x="368" y="22"/>
                    <a:pt x="368" y="22"/>
                  </a:cubicBezTo>
                  <a:close/>
                  <a:moveTo>
                    <a:pt x="440" y="2"/>
                  </a:moveTo>
                  <a:cubicBezTo>
                    <a:pt x="441" y="20"/>
                    <a:pt x="441" y="20"/>
                    <a:pt x="441" y="20"/>
                  </a:cubicBezTo>
                  <a:cubicBezTo>
                    <a:pt x="440" y="20"/>
                    <a:pt x="440" y="20"/>
                    <a:pt x="440" y="20"/>
                  </a:cubicBezTo>
                  <a:cubicBezTo>
                    <a:pt x="438" y="14"/>
                    <a:pt x="436" y="11"/>
                    <a:pt x="433" y="8"/>
                  </a:cubicBezTo>
                  <a:cubicBezTo>
                    <a:pt x="430" y="6"/>
                    <a:pt x="427" y="5"/>
                    <a:pt x="423" y="5"/>
                  </a:cubicBezTo>
                  <a:cubicBezTo>
                    <a:pt x="420" y="5"/>
                    <a:pt x="417" y="6"/>
                    <a:pt x="414" y="8"/>
                  </a:cubicBezTo>
                  <a:cubicBezTo>
                    <a:pt x="412" y="9"/>
                    <a:pt x="410" y="12"/>
                    <a:pt x="408" y="16"/>
                  </a:cubicBezTo>
                  <a:cubicBezTo>
                    <a:pt x="407" y="19"/>
                    <a:pt x="406" y="24"/>
                    <a:pt x="406" y="30"/>
                  </a:cubicBezTo>
                  <a:cubicBezTo>
                    <a:pt x="406" y="34"/>
                    <a:pt x="407" y="38"/>
                    <a:pt x="408" y="42"/>
                  </a:cubicBezTo>
                  <a:cubicBezTo>
                    <a:pt x="409" y="45"/>
                    <a:pt x="412" y="48"/>
                    <a:pt x="414" y="49"/>
                  </a:cubicBezTo>
                  <a:cubicBezTo>
                    <a:pt x="417" y="51"/>
                    <a:pt x="420" y="52"/>
                    <a:pt x="424" y="52"/>
                  </a:cubicBezTo>
                  <a:cubicBezTo>
                    <a:pt x="427" y="52"/>
                    <a:pt x="430" y="51"/>
                    <a:pt x="432" y="50"/>
                  </a:cubicBezTo>
                  <a:cubicBezTo>
                    <a:pt x="435" y="49"/>
                    <a:pt x="438" y="46"/>
                    <a:pt x="440" y="42"/>
                  </a:cubicBezTo>
                  <a:cubicBezTo>
                    <a:pt x="442" y="42"/>
                    <a:pt x="442" y="42"/>
                    <a:pt x="442" y="42"/>
                  </a:cubicBezTo>
                  <a:cubicBezTo>
                    <a:pt x="439" y="47"/>
                    <a:pt x="436" y="50"/>
                    <a:pt x="433" y="52"/>
                  </a:cubicBezTo>
                  <a:cubicBezTo>
                    <a:pt x="430" y="54"/>
                    <a:pt x="426" y="56"/>
                    <a:pt x="422" y="56"/>
                  </a:cubicBezTo>
                  <a:cubicBezTo>
                    <a:pt x="414" y="56"/>
                    <a:pt x="407" y="52"/>
                    <a:pt x="403" y="46"/>
                  </a:cubicBezTo>
                  <a:cubicBezTo>
                    <a:pt x="400" y="42"/>
                    <a:pt x="398" y="36"/>
                    <a:pt x="398" y="30"/>
                  </a:cubicBezTo>
                  <a:cubicBezTo>
                    <a:pt x="398" y="25"/>
                    <a:pt x="399" y="20"/>
                    <a:pt x="401" y="16"/>
                  </a:cubicBezTo>
                  <a:cubicBezTo>
                    <a:pt x="403" y="12"/>
                    <a:pt x="406" y="8"/>
                    <a:pt x="410" y="6"/>
                  </a:cubicBezTo>
                  <a:cubicBezTo>
                    <a:pt x="414" y="4"/>
                    <a:pt x="418" y="3"/>
                    <a:pt x="422" y="3"/>
                  </a:cubicBezTo>
                  <a:cubicBezTo>
                    <a:pt x="426" y="3"/>
                    <a:pt x="429" y="4"/>
                    <a:pt x="433" y="6"/>
                  </a:cubicBezTo>
                  <a:cubicBezTo>
                    <a:pt x="434" y="6"/>
                    <a:pt x="434" y="6"/>
                    <a:pt x="435" y="6"/>
                  </a:cubicBezTo>
                  <a:cubicBezTo>
                    <a:pt x="436" y="6"/>
                    <a:pt x="436" y="6"/>
                    <a:pt x="436" y="6"/>
                  </a:cubicBezTo>
                  <a:cubicBezTo>
                    <a:pt x="437" y="5"/>
                    <a:pt x="438" y="4"/>
                    <a:pt x="438" y="3"/>
                  </a:cubicBezTo>
                  <a:cubicBezTo>
                    <a:pt x="440" y="2"/>
                    <a:pt x="440" y="2"/>
                    <a:pt x="440" y="2"/>
                  </a:cubicBezTo>
                  <a:close/>
                  <a:moveTo>
                    <a:pt x="460" y="1"/>
                  </a:moveTo>
                  <a:cubicBezTo>
                    <a:pt x="460" y="26"/>
                    <a:pt x="460" y="26"/>
                    <a:pt x="460" y="26"/>
                  </a:cubicBezTo>
                  <a:cubicBezTo>
                    <a:pt x="463" y="22"/>
                    <a:pt x="465" y="21"/>
                    <a:pt x="466" y="20"/>
                  </a:cubicBezTo>
                  <a:cubicBezTo>
                    <a:pt x="468" y="19"/>
                    <a:pt x="470" y="18"/>
                    <a:pt x="471" y="18"/>
                  </a:cubicBezTo>
                  <a:cubicBezTo>
                    <a:pt x="473" y="18"/>
                    <a:pt x="475" y="19"/>
                    <a:pt x="476" y="20"/>
                  </a:cubicBezTo>
                  <a:cubicBezTo>
                    <a:pt x="477" y="21"/>
                    <a:pt x="478" y="23"/>
                    <a:pt x="479" y="25"/>
                  </a:cubicBezTo>
                  <a:cubicBezTo>
                    <a:pt x="479" y="27"/>
                    <a:pt x="480" y="30"/>
                    <a:pt x="480" y="34"/>
                  </a:cubicBezTo>
                  <a:cubicBezTo>
                    <a:pt x="480" y="46"/>
                    <a:pt x="480" y="46"/>
                    <a:pt x="480" y="46"/>
                  </a:cubicBezTo>
                  <a:cubicBezTo>
                    <a:pt x="480" y="48"/>
                    <a:pt x="480" y="50"/>
                    <a:pt x="480" y="50"/>
                  </a:cubicBezTo>
                  <a:cubicBezTo>
                    <a:pt x="480" y="51"/>
                    <a:pt x="481" y="52"/>
                    <a:pt x="481" y="52"/>
                  </a:cubicBezTo>
                  <a:cubicBezTo>
                    <a:pt x="482" y="52"/>
                    <a:pt x="483" y="52"/>
                    <a:pt x="484" y="52"/>
                  </a:cubicBezTo>
                  <a:cubicBezTo>
                    <a:pt x="484" y="54"/>
                    <a:pt x="484" y="54"/>
                    <a:pt x="484" y="54"/>
                  </a:cubicBezTo>
                  <a:cubicBezTo>
                    <a:pt x="468" y="54"/>
                    <a:pt x="468" y="54"/>
                    <a:pt x="468" y="54"/>
                  </a:cubicBezTo>
                  <a:cubicBezTo>
                    <a:pt x="468" y="52"/>
                    <a:pt x="468" y="52"/>
                    <a:pt x="468" y="52"/>
                  </a:cubicBezTo>
                  <a:cubicBezTo>
                    <a:pt x="469" y="52"/>
                    <a:pt x="469" y="52"/>
                    <a:pt x="469" y="52"/>
                  </a:cubicBezTo>
                  <a:cubicBezTo>
                    <a:pt x="471" y="52"/>
                    <a:pt x="472" y="52"/>
                    <a:pt x="472" y="52"/>
                  </a:cubicBezTo>
                  <a:cubicBezTo>
                    <a:pt x="473" y="51"/>
                    <a:pt x="474" y="50"/>
                    <a:pt x="474" y="50"/>
                  </a:cubicBezTo>
                  <a:cubicBezTo>
                    <a:pt x="474" y="49"/>
                    <a:pt x="474" y="48"/>
                    <a:pt x="474" y="46"/>
                  </a:cubicBezTo>
                  <a:cubicBezTo>
                    <a:pt x="474" y="34"/>
                    <a:pt x="474" y="34"/>
                    <a:pt x="474" y="34"/>
                  </a:cubicBezTo>
                  <a:cubicBezTo>
                    <a:pt x="474" y="30"/>
                    <a:pt x="474" y="28"/>
                    <a:pt x="473" y="27"/>
                  </a:cubicBezTo>
                  <a:cubicBezTo>
                    <a:pt x="473" y="26"/>
                    <a:pt x="472" y="25"/>
                    <a:pt x="472" y="24"/>
                  </a:cubicBezTo>
                  <a:cubicBezTo>
                    <a:pt x="471" y="24"/>
                    <a:pt x="470" y="23"/>
                    <a:pt x="469" y="23"/>
                  </a:cubicBezTo>
                  <a:cubicBezTo>
                    <a:pt x="468" y="23"/>
                    <a:pt x="466" y="24"/>
                    <a:pt x="465" y="24"/>
                  </a:cubicBezTo>
                  <a:cubicBezTo>
                    <a:pt x="464" y="25"/>
                    <a:pt x="462" y="26"/>
                    <a:pt x="461" y="28"/>
                  </a:cubicBezTo>
                  <a:cubicBezTo>
                    <a:pt x="461" y="46"/>
                    <a:pt x="461" y="46"/>
                    <a:pt x="461" y="46"/>
                  </a:cubicBezTo>
                  <a:cubicBezTo>
                    <a:pt x="461" y="48"/>
                    <a:pt x="461" y="50"/>
                    <a:pt x="461" y="50"/>
                  </a:cubicBezTo>
                  <a:cubicBezTo>
                    <a:pt x="462" y="51"/>
                    <a:pt x="462" y="52"/>
                    <a:pt x="462" y="52"/>
                  </a:cubicBezTo>
                  <a:cubicBezTo>
                    <a:pt x="463" y="52"/>
                    <a:pt x="464" y="52"/>
                    <a:pt x="466" y="52"/>
                  </a:cubicBezTo>
                  <a:cubicBezTo>
                    <a:pt x="466" y="54"/>
                    <a:pt x="466" y="54"/>
                    <a:pt x="466" y="54"/>
                  </a:cubicBezTo>
                  <a:cubicBezTo>
                    <a:pt x="450" y="54"/>
                    <a:pt x="450" y="54"/>
                    <a:pt x="450" y="54"/>
                  </a:cubicBezTo>
                  <a:cubicBezTo>
                    <a:pt x="450" y="52"/>
                    <a:pt x="450" y="52"/>
                    <a:pt x="450" y="52"/>
                  </a:cubicBezTo>
                  <a:cubicBezTo>
                    <a:pt x="451" y="52"/>
                    <a:pt x="452" y="52"/>
                    <a:pt x="453" y="52"/>
                  </a:cubicBezTo>
                  <a:cubicBezTo>
                    <a:pt x="454" y="51"/>
                    <a:pt x="454" y="51"/>
                    <a:pt x="454" y="50"/>
                  </a:cubicBezTo>
                  <a:cubicBezTo>
                    <a:pt x="455" y="49"/>
                    <a:pt x="455" y="48"/>
                    <a:pt x="455" y="46"/>
                  </a:cubicBezTo>
                  <a:cubicBezTo>
                    <a:pt x="455" y="15"/>
                    <a:pt x="455" y="15"/>
                    <a:pt x="455" y="15"/>
                  </a:cubicBezTo>
                  <a:cubicBezTo>
                    <a:pt x="455" y="11"/>
                    <a:pt x="455" y="8"/>
                    <a:pt x="454" y="8"/>
                  </a:cubicBezTo>
                  <a:cubicBezTo>
                    <a:pt x="454" y="7"/>
                    <a:pt x="454" y="6"/>
                    <a:pt x="454" y="6"/>
                  </a:cubicBezTo>
                  <a:cubicBezTo>
                    <a:pt x="453" y="5"/>
                    <a:pt x="453" y="5"/>
                    <a:pt x="452" y="5"/>
                  </a:cubicBezTo>
                  <a:cubicBezTo>
                    <a:pt x="452" y="5"/>
                    <a:pt x="451" y="5"/>
                    <a:pt x="450" y="6"/>
                  </a:cubicBezTo>
                  <a:cubicBezTo>
                    <a:pt x="449" y="4"/>
                    <a:pt x="449" y="4"/>
                    <a:pt x="449" y="4"/>
                  </a:cubicBezTo>
                  <a:cubicBezTo>
                    <a:pt x="459" y="0"/>
                    <a:pt x="459" y="0"/>
                    <a:pt x="459" y="0"/>
                  </a:cubicBezTo>
                  <a:cubicBezTo>
                    <a:pt x="460" y="1"/>
                    <a:pt x="460" y="1"/>
                    <a:pt x="460" y="1"/>
                  </a:cubicBezTo>
                  <a:close/>
                  <a:moveTo>
                    <a:pt x="499" y="1"/>
                  </a:moveTo>
                  <a:cubicBezTo>
                    <a:pt x="500" y="1"/>
                    <a:pt x="501" y="1"/>
                    <a:pt x="501" y="2"/>
                  </a:cubicBezTo>
                  <a:cubicBezTo>
                    <a:pt x="502" y="3"/>
                    <a:pt x="502" y="4"/>
                    <a:pt x="502" y="5"/>
                  </a:cubicBezTo>
                  <a:cubicBezTo>
                    <a:pt x="502" y="6"/>
                    <a:pt x="502" y="7"/>
                    <a:pt x="501" y="8"/>
                  </a:cubicBezTo>
                  <a:cubicBezTo>
                    <a:pt x="500" y="8"/>
                    <a:pt x="500" y="9"/>
                    <a:pt x="499" y="9"/>
                  </a:cubicBezTo>
                  <a:cubicBezTo>
                    <a:pt x="498" y="9"/>
                    <a:pt x="497" y="8"/>
                    <a:pt x="496" y="8"/>
                  </a:cubicBezTo>
                  <a:cubicBezTo>
                    <a:pt x="496" y="7"/>
                    <a:pt x="495" y="6"/>
                    <a:pt x="495" y="5"/>
                  </a:cubicBezTo>
                  <a:cubicBezTo>
                    <a:pt x="495" y="4"/>
                    <a:pt x="496" y="3"/>
                    <a:pt x="496" y="2"/>
                  </a:cubicBezTo>
                  <a:cubicBezTo>
                    <a:pt x="497" y="1"/>
                    <a:pt x="498" y="1"/>
                    <a:pt x="499" y="1"/>
                  </a:cubicBezTo>
                  <a:close/>
                  <a:moveTo>
                    <a:pt x="502" y="19"/>
                  </a:moveTo>
                  <a:cubicBezTo>
                    <a:pt x="502" y="46"/>
                    <a:pt x="502" y="46"/>
                    <a:pt x="502" y="46"/>
                  </a:cubicBezTo>
                  <a:cubicBezTo>
                    <a:pt x="502" y="48"/>
                    <a:pt x="502" y="50"/>
                    <a:pt x="502" y="50"/>
                  </a:cubicBezTo>
                  <a:cubicBezTo>
                    <a:pt x="503" y="51"/>
                    <a:pt x="503" y="52"/>
                    <a:pt x="504" y="52"/>
                  </a:cubicBezTo>
                  <a:cubicBezTo>
                    <a:pt x="504" y="52"/>
                    <a:pt x="505" y="52"/>
                    <a:pt x="507" y="52"/>
                  </a:cubicBezTo>
                  <a:cubicBezTo>
                    <a:pt x="507" y="54"/>
                    <a:pt x="507" y="54"/>
                    <a:pt x="507" y="54"/>
                  </a:cubicBezTo>
                  <a:cubicBezTo>
                    <a:pt x="491" y="54"/>
                    <a:pt x="491" y="54"/>
                    <a:pt x="491" y="54"/>
                  </a:cubicBezTo>
                  <a:cubicBezTo>
                    <a:pt x="491" y="52"/>
                    <a:pt x="491" y="52"/>
                    <a:pt x="491" y="52"/>
                  </a:cubicBezTo>
                  <a:cubicBezTo>
                    <a:pt x="492" y="52"/>
                    <a:pt x="494" y="52"/>
                    <a:pt x="494" y="52"/>
                  </a:cubicBezTo>
                  <a:cubicBezTo>
                    <a:pt x="494" y="52"/>
                    <a:pt x="495" y="51"/>
                    <a:pt x="495" y="50"/>
                  </a:cubicBezTo>
                  <a:cubicBezTo>
                    <a:pt x="496" y="50"/>
                    <a:pt x="496" y="48"/>
                    <a:pt x="496" y="46"/>
                  </a:cubicBezTo>
                  <a:cubicBezTo>
                    <a:pt x="496" y="33"/>
                    <a:pt x="496" y="33"/>
                    <a:pt x="496" y="33"/>
                  </a:cubicBezTo>
                  <a:cubicBezTo>
                    <a:pt x="496" y="29"/>
                    <a:pt x="496" y="27"/>
                    <a:pt x="495" y="26"/>
                  </a:cubicBezTo>
                  <a:cubicBezTo>
                    <a:pt x="495" y="25"/>
                    <a:pt x="495" y="24"/>
                    <a:pt x="494" y="24"/>
                  </a:cubicBezTo>
                  <a:cubicBezTo>
                    <a:pt x="494" y="24"/>
                    <a:pt x="494" y="24"/>
                    <a:pt x="493" y="24"/>
                  </a:cubicBezTo>
                  <a:cubicBezTo>
                    <a:pt x="492" y="24"/>
                    <a:pt x="491" y="24"/>
                    <a:pt x="490" y="24"/>
                  </a:cubicBezTo>
                  <a:cubicBezTo>
                    <a:pt x="490" y="23"/>
                    <a:pt x="490" y="23"/>
                    <a:pt x="490" y="23"/>
                  </a:cubicBezTo>
                  <a:cubicBezTo>
                    <a:pt x="500" y="19"/>
                    <a:pt x="500" y="19"/>
                    <a:pt x="500" y="19"/>
                  </a:cubicBezTo>
                  <a:cubicBezTo>
                    <a:pt x="502" y="19"/>
                    <a:pt x="502" y="19"/>
                    <a:pt x="502" y="19"/>
                  </a:cubicBezTo>
                  <a:close/>
                  <a:moveTo>
                    <a:pt x="524" y="26"/>
                  </a:moveTo>
                  <a:cubicBezTo>
                    <a:pt x="528" y="21"/>
                    <a:pt x="532" y="19"/>
                    <a:pt x="535" y="19"/>
                  </a:cubicBezTo>
                  <a:cubicBezTo>
                    <a:pt x="536" y="19"/>
                    <a:pt x="538" y="19"/>
                    <a:pt x="540" y="20"/>
                  </a:cubicBezTo>
                  <a:cubicBezTo>
                    <a:pt x="541" y="21"/>
                    <a:pt x="542" y="22"/>
                    <a:pt x="543" y="24"/>
                  </a:cubicBezTo>
                  <a:cubicBezTo>
                    <a:pt x="543" y="26"/>
                    <a:pt x="544" y="28"/>
                    <a:pt x="544" y="31"/>
                  </a:cubicBezTo>
                  <a:cubicBezTo>
                    <a:pt x="544" y="46"/>
                    <a:pt x="544" y="46"/>
                    <a:pt x="544" y="46"/>
                  </a:cubicBezTo>
                  <a:cubicBezTo>
                    <a:pt x="544" y="48"/>
                    <a:pt x="544" y="49"/>
                    <a:pt x="544" y="50"/>
                  </a:cubicBezTo>
                  <a:cubicBezTo>
                    <a:pt x="544" y="51"/>
                    <a:pt x="545" y="51"/>
                    <a:pt x="545" y="52"/>
                  </a:cubicBezTo>
                  <a:cubicBezTo>
                    <a:pt x="546" y="52"/>
                    <a:pt x="547" y="52"/>
                    <a:pt x="548" y="52"/>
                  </a:cubicBezTo>
                  <a:cubicBezTo>
                    <a:pt x="548" y="53"/>
                    <a:pt x="548" y="53"/>
                    <a:pt x="548" y="53"/>
                  </a:cubicBezTo>
                  <a:cubicBezTo>
                    <a:pt x="532" y="53"/>
                    <a:pt x="532" y="53"/>
                    <a:pt x="532" y="53"/>
                  </a:cubicBezTo>
                  <a:cubicBezTo>
                    <a:pt x="532" y="52"/>
                    <a:pt x="532" y="52"/>
                    <a:pt x="532" y="52"/>
                  </a:cubicBezTo>
                  <a:cubicBezTo>
                    <a:pt x="533" y="52"/>
                    <a:pt x="533" y="52"/>
                    <a:pt x="533" y="52"/>
                  </a:cubicBezTo>
                  <a:cubicBezTo>
                    <a:pt x="535" y="52"/>
                    <a:pt x="536" y="52"/>
                    <a:pt x="536" y="51"/>
                  </a:cubicBezTo>
                  <a:cubicBezTo>
                    <a:pt x="537" y="51"/>
                    <a:pt x="538" y="50"/>
                    <a:pt x="538" y="49"/>
                  </a:cubicBezTo>
                  <a:cubicBezTo>
                    <a:pt x="538" y="49"/>
                    <a:pt x="538" y="48"/>
                    <a:pt x="538" y="46"/>
                  </a:cubicBezTo>
                  <a:cubicBezTo>
                    <a:pt x="538" y="32"/>
                    <a:pt x="538" y="32"/>
                    <a:pt x="538" y="32"/>
                  </a:cubicBezTo>
                  <a:cubicBezTo>
                    <a:pt x="538" y="28"/>
                    <a:pt x="537" y="26"/>
                    <a:pt x="536" y="25"/>
                  </a:cubicBezTo>
                  <a:cubicBezTo>
                    <a:pt x="536" y="24"/>
                    <a:pt x="534" y="23"/>
                    <a:pt x="532" y="23"/>
                  </a:cubicBezTo>
                  <a:cubicBezTo>
                    <a:pt x="530" y="23"/>
                    <a:pt x="527" y="24"/>
                    <a:pt x="524" y="28"/>
                  </a:cubicBezTo>
                  <a:cubicBezTo>
                    <a:pt x="524" y="46"/>
                    <a:pt x="524" y="46"/>
                    <a:pt x="524" y="46"/>
                  </a:cubicBezTo>
                  <a:cubicBezTo>
                    <a:pt x="524" y="48"/>
                    <a:pt x="524" y="49"/>
                    <a:pt x="524" y="50"/>
                  </a:cubicBezTo>
                  <a:cubicBezTo>
                    <a:pt x="525" y="51"/>
                    <a:pt x="525" y="51"/>
                    <a:pt x="526" y="52"/>
                  </a:cubicBezTo>
                  <a:cubicBezTo>
                    <a:pt x="526" y="52"/>
                    <a:pt x="527" y="52"/>
                    <a:pt x="529" y="52"/>
                  </a:cubicBezTo>
                  <a:cubicBezTo>
                    <a:pt x="529" y="53"/>
                    <a:pt x="529" y="53"/>
                    <a:pt x="529" y="53"/>
                  </a:cubicBezTo>
                  <a:cubicBezTo>
                    <a:pt x="513" y="53"/>
                    <a:pt x="513" y="53"/>
                    <a:pt x="513" y="53"/>
                  </a:cubicBezTo>
                  <a:cubicBezTo>
                    <a:pt x="513" y="52"/>
                    <a:pt x="513" y="52"/>
                    <a:pt x="513" y="52"/>
                  </a:cubicBezTo>
                  <a:cubicBezTo>
                    <a:pt x="514" y="52"/>
                    <a:pt x="514" y="52"/>
                    <a:pt x="514" y="52"/>
                  </a:cubicBezTo>
                  <a:cubicBezTo>
                    <a:pt x="516" y="52"/>
                    <a:pt x="517" y="52"/>
                    <a:pt x="517" y="51"/>
                  </a:cubicBezTo>
                  <a:cubicBezTo>
                    <a:pt x="518" y="50"/>
                    <a:pt x="518" y="48"/>
                    <a:pt x="518" y="46"/>
                  </a:cubicBezTo>
                  <a:cubicBezTo>
                    <a:pt x="518" y="33"/>
                    <a:pt x="518" y="33"/>
                    <a:pt x="518" y="33"/>
                  </a:cubicBezTo>
                  <a:cubicBezTo>
                    <a:pt x="518" y="29"/>
                    <a:pt x="518" y="26"/>
                    <a:pt x="518" y="25"/>
                  </a:cubicBezTo>
                  <a:cubicBezTo>
                    <a:pt x="518" y="24"/>
                    <a:pt x="517" y="24"/>
                    <a:pt x="517" y="23"/>
                  </a:cubicBezTo>
                  <a:cubicBezTo>
                    <a:pt x="516" y="23"/>
                    <a:pt x="516" y="23"/>
                    <a:pt x="515" y="23"/>
                  </a:cubicBezTo>
                  <a:cubicBezTo>
                    <a:pt x="514" y="23"/>
                    <a:pt x="514" y="23"/>
                    <a:pt x="513" y="23"/>
                  </a:cubicBezTo>
                  <a:cubicBezTo>
                    <a:pt x="512" y="22"/>
                    <a:pt x="512" y="22"/>
                    <a:pt x="512" y="22"/>
                  </a:cubicBezTo>
                  <a:cubicBezTo>
                    <a:pt x="522" y="18"/>
                    <a:pt x="522" y="18"/>
                    <a:pt x="522" y="18"/>
                  </a:cubicBezTo>
                  <a:cubicBezTo>
                    <a:pt x="524" y="18"/>
                    <a:pt x="524" y="18"/>
                    <a:pt x="524" y="18"/>
                  </a:cubicBezTo>
                  <a:cubicBezTo>
                    <a:pt x="524" y="26"/>
                    <a:pt x="524" y="26"/>
                    <a:pt x="524" y="26"/>
                  </a:cubicBezTo>
                  <a:close/>
                  <a:moveTo>
                    <a:pt x="573" y="49"/>
                  </a:moveTo>
                  <a:cubicBezTo>
                    <a:pt x="570" y="52"/>
                    <a:pt x="568" y="53"/>
                    <a:pt x="567" y="54"/>
                  </a:cubicBezTo>
                  <a:cubicBezTo>
                    <a:pt x="566" y="54"/>
                    <a:pt x="564" y="54"/>
                    <a:pt x="563" y="54"/>
                  </a:cubicBezTo>
                  <a:cubicBezTo>
                    <a:pt x="560" y="54"/>
                    <a:pt x="559" y="54"/>
                    <a:pt x="557" y="52"/>
                  </a:cubicBezTo>
                  <a:cubicBezTo>
                    <a:pt x="556" y="50"/>
                    <a:pt x="555" y="48"/>
                    <a:pt x="555" y="46"/>
                  </a:cubicBezTo>
                  <a:cubicBezTo>
                    <a:pt x="555" y="44"/>
                    <a:pt x="556" y="42"/>
                    <a:pt x="556" y="41"/>
                  </a:cubicBezTo>
                  <a:cubicBezTo>
                    <a:pt x="557" y="40"/>
                    <a:pt x="559" y="38"/>
                    <a:pt x="562" y="36"/>
                  </a:cubicBezTo>
                  <a:cubicBezTo>
                    <a:pt x="564" y="35"/>
                    <a:pt x="568" y="33"/>
                    <a:pt x="574" y="31"/>
                  </a:cubicBezTo>
                  <a:cubicBezTo>
                    <a:pt x="574" y="30"/>
                    <a:pt x="574" y="30"/>
                    <a:pt x="574" y="30"/>
                  </a:cubicBezTo>
                  <a:cubicBezTo>
                    <a:pt x="574" y="26"/>
                    <a:pt x="573" y="24"/>
                    <a:pt x="572" y="23"/>
                  </a:cubicBezTo>
                  <a:cubicBezTo>
                    <a:pt x="571" y="22"/>
                    <a:pt x="570" y="21"/>
                    <a:pt x="568" y="21"/>
                  </a:cubicBezTo>
                  <a:cubicBezTo>
                    <a:pt x="566" y="21"/>
                    <a:pt x="565" y="21"/>
                    <a:pt x="564" y="22"/>
                  </a:cubicBezTo>
                  <a:cubicBezTo>
                    <a:pt x="563" y="23"/>
                    <a:pt x="563" y="24"/>
                    <a:pt x="563" y="25"/>
                  </a:cubicBezTo>
                  <a:cubicBezTo>
                    <a:pt x="563" y="27"/>
                    <a:pt x="563" y="27"/>
                    <a:pt x="563" y="27"/>
                  </a:cubicBezTo>
                  <a:cubicBezTo>
                    <a:pt x="563" y="28"/>
                    <a:pt x="562" y="29"/>
                    <a:pt x="562" y="30"/>
                  </a:cubicBezTo>
                  <a:cubicBezTo>
                    <a:pt x="562" y="30"/>
                    <a:pt x="561" y="30"/>
                    <a:pt x="560" y="30"/>
                  </a:cubicBezTo>
                  <a:cubicBezTo>
                    <a:pt x="559" y="30"/>
                    <a:pt x="558" y="30"/>
                    <a:pt x="558" y="30"/>
                  </a:cubicBezTo>
                  <a:cubicBezTo>
                    <a:pt x="558" y="29"/>
                    <a:pt x="557" y="28"/>
                    <a:pt x="557" y="27"/>
                  </a:cubicBezTo>
                  <a:cubicBezTo>
                    <a:pt x="557" y="25"/>
                    <a:pt x="558" y="23"/>
                    <a:pt x="560" y="21"/>
                  </a:cubicBezTo>
                  <a:cubicBezTo>
                    <a:pt x="562" y="19"/>
                    <a:pt x="566" y="18"/>
                    <a:pt x="569" y="18"/>
                  </a:cubicBezTo>
                  <a:cubicBezTo>
                    <a:pt x="572" y="18"/>
                    <a:pt x="574" y="18"/>
                    <a:pt x="576" y="20"/>
                  </a:cubicBezTo>
                  <a:cubicBezTo>
                    <a:pt x="578" y="20"/>
                    <a:pt x="579" y="22"/>
                    <a:pt x="580" y="23"/>
                  </a:cubicBezTo>
                  <a:cubicBezTo>
                    <a:pt x="580" y="24"/>
                    <a:pt x="580" y="26"/>
                    <a:pt x="580" y="30"/>
                  </a:cubicBezTo>
                  <a:cubicBezTo>
                    <a:pt x="580" y="41"/>
                    <a:pt x="580" y="41"/>
                    <a:pt x="580" y="41"/>
                  </a:cubicBezTo>
                  <a:cubicBezTo>
                    <a:pt x="580" y="44"/>
                    <a:pt x="580" y="46"/>
                    <a:pt x="580" y="47"/>
                  </a:cubicBezTo>
                  <a:cubicBezTo>
                    <a:pt x="580" y="48"/>
                    <a:pt x="581" y="48"/>
                    <a:pt x="581" y="49"/>
                  </a:cubicBezTo>
                  <a:cubicBezTo>
                    <a:pt x="581" y="49"/>
                    <a:pt x="581" y="49"/>
                    <a:pt x="582" y="49"/>
                  </a:cubicBezTo>
                  <a:cubicBezTo>
                    <a:pt x="582" y="49"/>
                    <a:pt x="582" y="49"/>
                    <a:pt x="583" y="49"/>
                  </a:cubicBezTo>
                  <a:cubicBezTo>
                    <a:pt x="583" y="48"/>
                    <a:pt x="584" y="48"/>
                    <a:pt x="586" y="46"/>
                  </a:cubicBezTo>
                  <a:cubicBezTo>
                    <a:pt x="586" y="48"/>
                    <a:pt x="586" y="48"/>
                    <a:pt x="586" y="48"/>
                  </a:cubicBezTo>
                  <a:cubicBezTo>
                    <a:pt x="583" y="52"/>
                    <a:pt x="580" y="54"/>
                    <a:pt x="578" y="54"/>
                  </a:cubicBezTo>
                  <a:cubicBezTo>
                    <a:pt x="577" y="54"/>
                    <a:pt x="576" y="53"/>
                    <a:pt x="575" y="52"/>
                  </a:cubicBezTo>
                  <a:cubicBezTo>
                    <a:pt x="574" y="52"/>
                    <a:pt x="573" y="51"/>
                    <a:pt x="573" y="49"/>
                  </a:cubicBezTo>
                  <a:close/>
                  <a:moveTo>
                    <a:pt x="573" y="46"/>
                  </a:moveTo>
                  <a:cubicBezTo>
                    <a:pt x="573" y="34"/>
                    <a:pt x="573" y="34"/>
                    <a:pt x="573" y="34"/>
                  </a:cubicBezTo>
                  <a:cubicBezTo>
                    <a:pt x="570" y="35"/>
                    <a:pt x="567" y="36"/>
                    <a:pt x="566" y="37"/>
                  </a:cubicBezTo>
                  <a:cubicBezTo>
                    <a:pt x="564" y="38"/>
                    <a:pt x="563" y="39"/>
                    <a:pt x="562" y="40"/>
                  </a:cubicBezTo>
                  <a:cubicBezTo>
                    <a:pt x="562" y="42"/>
                    <a:pt x="561" y="43"/>
                    <a:pt x="561" y="44"/>
                  </a:cubicBezTo>
                  <a:cubicBezTo>
                    <a:pt x="561" y="46"/>
                    <a:pt x="562" y="48"/>
                    <a:pt x="563" y="49"/>
                  </a:cubicBezTo>
                  <a:cubicBezTo>
                    <a:pt x="564" y="50"/>
                    <a:pt x="565" y="50"/>
                    <a:pt x="566" y="50"/>
                  </a:cubicBezTo>
                  <a:cubicBezTo>
                    <a:pt x="568" y="50"/>
                    <a:pt x="570" y="49"/>
                    <a:pt x="573" y="4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62" name="Freeform 36"/>
            <p:cNvSpPr>
              <a:spLocks noEditPoints="1"/>
            </p:cNvSpPr>
            <p:nvPr userDrawn="1"/>
          </p:nvSpPr>
          <p:spPr bwMode="auto">
            <a:xfrm>
              <a:off x="9304400" y="4596116"/>
              <a:ext cx="2255838" cy="300038"/>
            </a:xfrm>
            <a:custGeom>
              <a:avLst/>
              <a:gdLst>
                <a:gd name="T0" fmla="*/ 1465 w 1513"/>
                <a:gd name="T1" fmla="*/ 107 h 200"/>
                <a:gd name="T2" fmla="*/ 1416 w 1513"/>
                <a:gd name="T3" fmla="*/ 130 h 200"/>
                <a:gd name="T4" fmla="*/ 1450 w 1513"/>
                <a:gd name="T5" fmla="*/ 47 h 200"/>
                <a:gd name="T6" fmla="*/ 1458 w 1513"/>
                <a:gd name="T7" fmla="*/ 70 h 200"/>
                <a:gd name="T8" fmla="*/ 1467 w 1513"/>
                <a:gd name="T9" fmla="*/ 146 h 200"/>
                <a:gd name="T10" fmla="*/ 1410 w 1513"/>
                <a:gd name="T11" fmla="*/ 171 h 200"/>
                <a:gd name="T12" fmla="*/ 1408 w 1513"/>
                <a:gd name="T13" fmla="*/ 153 h 200"/>
                <a:gd name="T14" fmla="*/ 1272 w 1513"/>
                <a:gd name="T15" fmla="*/ 125 h 200"/>
                <a:gd name="T16" fmla="*/ 1257 w 1513"/>
                <a:gd name="T17" fmla="*/ 79 h 200"/>
                <a:gd name="T18" fmla="*/ 1298 w 1513"/>
                <a:gd name="T19" fmla="*/ 59 h 200"/>
                <a:gd name="T20" fmla="*/ 1220 w 1513"/>
                <a:gd name="T21" fmla="*/ 139 h 200"/>
                <a:gd name="T22" fmla="*/ 1112 w 1513"/>
                <a:gd name="T23" fmla="*/ 16 h 200"/>
                <a:gd name="T24" fmla="*/ 1064 w 1513"/>
                <a:gd name="T25" fmla="*/ 107 h 200"/>
                <a:gd name="T26" fmla="*/ 1074 w 1513"/>
                <a:gd name="T27" fmla="*/ 95 h 200"/>
                <a:gd name="T28" fmla="*/ 1096 w 1513"/>
                <a:gd name="T29" fmla="*/ 49 h 200"/>
                <a:gd name="T30" fmla="*/ 1098 w 1513"/>
                <a:gd name="T31" fmla="*/ 84 h 200"/>
                <a:gd name="T32" fmla="*/ 1101 w 1513"/>
                <a:gd name="T33" fmla="*/ 154 h 200"/>
                <a:gd name="T34" fmla="*/ 1038 w 1513"/>
                <a:gd name="T35" fmla="*/ 172 h 200"/>
                <a:gd name="T36" fmla="*/ 862 w 1513"/>
                <a:gd name="T37" fmla="*/ 136 h 200"/>
                <a:gd name="T38" fmla="*/ 895 w 1513"/>
                <a:gd name="T39" fmla="*/ 103 h 200"/>
                <a:gd name="T40" fmla="*/ 856 w 1513"/>
                <a:gd name="T41" fmla="*/ 83 h 200"/>
                <a:gd name="T42" fmla="*/ 873 w 1513"/>
                <a:gd name="T43" fmla="*/ 80 h 200"/>
                <a:gd name="T44" fmla="*/ 905 w 1513"/>
                <a:gd name="T45" fmla="*/ 38 h 200"/>
                <a:gd name="T46" fmla="*/ 908 w 1513"/>
                <a:gd name="T47" fmla="*/ 83 h 200"/>
                <a:gd name="T48" fmla="*/ 874 w 1513"/>
                <a:gd name="T49" fmla="*/ 168 h 200"/>
                <a:gd name="T50" fmla="*/ 809 w 1513"/>
                <a:gd name="T51" fmla="*/ 149 h 200"/>
                <a:gd name="T52" fmla="*/ 704 w 1513"/>
                <a:gd name="T53" fmla="*/ 45 h 200"/>
                <a:gd name="T54" fmla="*/ 658 w 1513"/>
                <a:gd name="T55" fmla="*/ 45 h 200"/>
                <a:gd name="T56" fmla="*/ 694 w 1513"/>
                <a:gd name="T57" fmla="*/ 50 h 200"/>
                <a:gd name="T58" fmla="*/ 705 w 1513"/>
                <a:gd name="T59" fmla="*/ 55 h 200"/>
                <a:gd name="T60" fmla="*/ 697 w 1513"/>
                <a:gd name="T61" fmla="*/ 139 h 200"/>
                <a:gd name="T62" fmla="*/ 662 w 1513"/>
                <a:gd name="T63" fmla="*/ 179 h 200"/>
                <a:gd name="T64" fmla="*/ 686 w 1513"/>
                <a:gd name="T65" fmla="*/ 141 h 200"/>
                <a:gd name="T66" fmla="*/ 720 w 1513"/>
                <a:gd name="T67" fmla="*/ 90 h 200"/>
                <a:gd name="T68" fmla="*/ 540 w 1513"/>
                <a:gd name="T69" fmla="*/ 92 h 200"/>
                <a:gd name="T70" fmla="*/ 491 w 1513"/>
                <a:gd name="T71" fmla="*/ 115 h 200"/>
                <a:gd name="T72" fmla="*/ 466 w 1513"/>
                <a:gd name="T73" fmla="*/ 70 h 200"/>
                <a:gd name="T74" fmla="*/ 444 w 1513"/>
                <a:gd name="T75" fmla="*/ 90 h 200"/>
                <a:gd name="T76" fmla="*/ 426 w 1513"/>
                <a:gd name="T77" fmla="*/ 96 h 200"/>
                <a:gd name="T78" fmla="*/ 414 w 1513"/>
                <a:gd name="T79" fmla="*/ 90 h 200"/>
                <a:gd name="T80" fmla="*/ 502 w 1513"/>
                <a:gd name="T81" fmla="*/ 43 h 200"/>
                <a:gd name="T82" fmla="*/ 560 w 1513"/>
                <a:gd name="T83" fmla="*/ 85 h 200"/>
                <a:gd name="T84" fmla="*/ 520 w 1513"/>
                <a:gd name="T85" fmla="*/ 187 h 200"/>
                <a:gd name="T86" fmla="*/ 465 w 1513"/>
                <a:gd name="T87" fmla="*/ 119 h 200"/>
                <a:gd name="T88" fmla="*/ 442 w 1513"/>
                <a:gd name="T89" fmla="*/ 153 h 200"/>
                <a:gd name="T90" fmla="*/ 282 w 1513"/>
                <a:gd name="T91" fmla="*/ 98 h 200"/>
                <a:gd name="T92" fmla="*/ 259 w 1513"/>
                <a:gd name="T93" fmla="*/ 93 h 200"/>
                <a:gd name="T94" fmla="*/ 226 w 1513"/>
                <a:gd name="T95" fmla="*/ 158 h 200"/>
                <a:gd name="T96" fmla="*/ 307 w 1513"/>
                <a:gd name="T97" fmla="*/ 43 h 200"/>
                <a:gd name="T98" fmla="*/ 290 w 1513"/>
                <a:gd name="T99" fmla="*/ 120 h 200"/>
                <a:gd name="T100" fmla="*/ 234 w 1513"/>
                <a:gd name="T101" fmla="*/ 93 h 200"/>
                <a:gd name="T102" fmla="*/ 205 w 1513"/>
                <a:gd name="T103" fmla="*/ 107 h 200"/>
                <a:gd name="T104" fmla="*/ 226 w 1513"/>
                <a:gd name="T105" fmla="*/ 171 h 200"/>
                <a:gd name="T106" fmla="*/ 101 w 1513"/>
                <a:gd name="T107" fmla="*/ 63 h 200"/>
                <a:gd name="T108" fmla="*/ 32 w 1513"/>
                <a:gd name="T109" fmla="*/ 94 h 200"/>
                <a:gd name="T110" fmla="*/ 58 w 1513"/>
                <a:gd name="T111" fmla="*/ 7 h 200"/>
                <a:gd name="T112" fmla="*/ 104 w 1513"/>
                <a:gd name="T113" fmla="*/ 90 h 200"/>
                <a:gd name="T114" fmla="*/ 48 w 1513"/>
                <a:gd name="T115" fmla="*/ 152 h 200"/>
                <a:gd name="T116" fmla="*/ 3 w 1513"/>
                <a:gd name="T117" fmla="*/ 66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513" h="200">
                  <a:moveTo>
                    <a:pt x="1410" y="31"/>
                  </a:moveTo>
                  <a:cubicBezTo>
                    <a:pt x="1410" y="28"/>
                    <a:pt x="1410" y="26"/>
                    <a:pt x="1410" y="23"/>
                  </a:cubicBezTo>
                  <a:cubicBezTo>
                    <a:pt x="1418" y="21"/>
                    <a:pt x="1413" y="3"/>
                    <a:pt x="1421" y="0"/>
                  </a:cubicBezTo>
                  <a:cubicBezTo>
                    <a:pt x="1424" y="0"/>
                    <a:pt x="1424" y="0"/>
                    <a:pt x="1424" y="0"/>
                  </a:cubicBezTo>
                  <a:cubicBezTo>
                    <a:pt x="1425" y="3"/>
                    <a:pt x="1427" y="7"/>
                    <a:pt x="1428" y="11"/>
                  </a:cubicBezTo>
                  <a:cubicBezTo>
                    <a:pt x="1428" y="13"/>
                    <a:pt x="1428" y="15"/>
                    <a:pt x="1428" y="17"/>
                  </a:cubicBezTo>
                  <a:cubicBezTo>
                    <a:pt x="1431" y="30"/>
                    <a:pt x="1429" y="36"/>
                    <a:pt x="1427" y="47"/>
                  </a:cubicBezTo>
                  <a:cubicBezTo>
                    <a:pt x="1414" y="49"/>
                    <a:pt x="1415" y="38"/>
                    <a:pt x="1410" y="31"/>
                  </a:cubicBezTo>
                  <a:close/>
                  <a:moveTo>
                    <a:pt x="1442" y="122"/>
                  </a:moveTo>
                  <a:cubicBezTo>
                    <a:pt x="1442" y="107"/>
                    <a:pt x="1454" y="110"/>
                    <a:pt x="1465" y="107"/>
                  </a:cubicBezTo>
                  <a:cubicBezTo>
                    <a:pt x="1470" y="105"/>
                    <a:pt x="1478" y="101"/>
                    <a:pt x="1482" y="97"/>
                  </a:cubicBezTo>
                  <a:cubicBezTo>
                    <a:pt x="1484" y="95"/>
                    <a:pt x="1484" y="93"/>
                    <a:pt x="1486" y="91"/>
                  </a:cubicBezTo>
                  <a:cubicBezTo>
                    <a:pt x="1485" y="90"/>
                    <a:pt x="1485" y="88"/>
                    <a:pt x="1484" y="87"/>
                  </a:cubicBezTo>
                  <a:cubicBezTo>
                    <a:pt x="1482" y="86"/>
                    <a:pt x="1479" y="83"/>
                    <a:pt x="1477" y="83"/>
                  </a:cubicBezTo>
                  <a:cubicBezTo>
                    <a:pt x="1474" y="81"/>
                    <a:pt x="1470" y="82"/>
                    <a:pt x="1468" y="81"/>
                  </a:cubicBezTo>
                  <a:cubicBezTo>
                    <a:pt x="1452" y="83"/>
                    <a:pt x="1429" y="95"/>
                    <a:pt x="1424" y="105"/>
                  </a:cubicBezTo>
                  <a:cubicBezTo>
                    <a:pt x="1424" y="108"/>
                    <a:pt x="1424" y="111"/>
                    <a:pt x="1424" y="113"/>
                  </a:cubicBezTo>
                  <a:cubicBezTo>
                    <a:pt x="1426" y="115"/>
                    <a:pt x="1428" y="117"/>
                    <a:pt x="1430" y="119"/>
                  </a:cubicBezTo>
                  <a:cubicBezTo>
                    <a:pt x="1430" y="126"/>
                    <a:pt x="1430" y="134"/>
                    <a:pt x="1422" y="135"/>
                  </a:cubicBezTo>
                  <a:cubicBezTo>
                    <a:pt x="1420" y="133"/>
                    <a:pt x="1418" y="132"/>
                    <a:pt x="1416" y="130"/>
                  </a:cubicBezTo>
                  <a:cubicBezTo>
                    <a:pt x="1414" y="132"/>
                    <a:pt x="1413" y="133"/>
                    <a:pt x="1409" y="132"/>
                  </a:cubicBezTo>
                  <a:cubicBezTo>
                    <a:pt x="1407" y="128"/>
                    <a:pt x="1397" y="105"/>
                    <a:pt x="1398" y="102"/>
                  </a:cubicBezTo>
                  <a:cubicBezTo>
                    <a:pt x="1399" y="99"/>
                    <a:pt x="1405" y="97"/>
                    <a:pt x="1408" y="96"/>
                  </a:cubicBezTo>
                  <a:cubicBezTo>
                    <a:pt x="1414" y="93"/>
                    <a:pt x="1418" y="86"/>
                    <a:pt x="1423" y="82"/>
                  </a:cubicBezTo>
                  <a:cubicBezTo>
                    <a:pt x="1426" y="80"/>
                    <a:pt x="1430" y="80"/>
                    <a:pt x="1433" y="79"/>
                  </a:cubicBezTo>
                  <a:cubicBezTo>
                    <a:pt x="1441" y="75"/>
                    <a:pt x="1447" y="65"/>
                    <a:pt x="1454" y="59"/>
                  </a:cubicBezTo>
                  <a:cubicBezTo>
                    <a:pt x="1462" y="51"/>
                    <a:pt x="1472" y="50"/>
                    <a:pt x="1478" y="41"/>
                  </a:cubicBezTo>
                  <a:cubicBezTo>
                    <a:pt x="1478" y="41"/>
                    <a:pt x="1478" y="41"/>
                    <a:pt x="1478" y="40"/>
                  </a:cubicBezTo>
                  <a:cubicBezTo>
                    <a:pt x="1477" y="40"/>
                    <a:pt x="1477" y="40"/>
                    <a:pt x="1477" y="40"/>
                  </a:cubicBezTo>
                  <a:cubicBezTo>
                    <a:pt x="1472" y="45"/>
                    <a:pt x="1459" y="54"/>
                    <a:pt x="1450" y="47"/>
                  </a:cubicBezTo>
                  <a:cubicBezTo>
                    <a:pt x="1446" y="45"/>
                    <a:pt x="1447" y="40"/>
                    <a:pt x="1444" y="37"/>
                  </a:cubicBezTo>
                  <a:cubicBezTo>
                    <a:pt x="1443" y="35"/>
                    <a:pt x="1440" y="34"/>
                    <a:pt x="1440" y="31"/>
                  </a:cubicBezTo>
                  <a:cubicBezTo>
                    <a:pt x="1440" y="29"/>
                    <a:pt x="1441" y="28"/>
                    <a:pt x="1441" y="27"/>
                  </a:cubicBezTo>
                  <a:cubicBezTo>
                    <a:pt x="1447" y="27"/>
                    <a:pt x="1459" y="35"/>
                    <a:pt x="1462" y="38"/>
                  </a:cubicBezTo>
                  <a:cubicBezTo>
                    <a:pt x="1471" y="35"/>
                    <a:pt x="1480" y="33"/>
                    <a:pt x="1488" y="28"/>
                  </a:cubicBezTo>
                  <a:cubicBezTo>
                    <a:pt x="1491" y="26"/>
                    <a:pt x="1496" y="30"/>
                    <a:pt x="1498" y="29"/>
                  </a:cubicBezTo>
                  <a:cubicBezTo>
                    <a:pt x="1502" y="32"/>
                    <a:pt x="1508" y="48"/>
                    <a:pt x="1500" y="52"/>
                  </a:cubicBezTo>
                  <a:cubicBezTo>
                    <a:pt x="1496" y="53"/>
                    <a:pt x="1490" y="53"/>
                    <a:pt x="1486" y="54"/>
                  </a:cubicBezTo>
                  <a:cubicBezTo>
                    <a:pt x="1476" y="56"/>
                    <a:pt x="1464" y="63"/>
                    <a:pt x="1457" y="69"/>
                  </a:cubicBezTo>
                  <a:cubicBezTo>
                    <a:pt x="1457" y="69"/>
                    <a:pt x="1458" y="69"/>
                    <a:pt x="1458" y="70"/>
                  </a:cubicBezTo>
                  <a:cubicBezTo>
                    <a:pt x="1458" y="70"/>
                    <a:pt x="1458" y="70"/>
                    <a:pt x="1458" y="70"/>
                  </a:cubicBezTo>
                  <a:cubicBezTo>
                    <a:pt x="1462" y="71"/>
                    <a:pt x="1469" y="68"/>
                    <a:pt x="1474" y="71"/>
                  </a:cubicBezTo>
                  <a:cubicBezTo>
                    <a:pt x="1485" y="76"/>
                    <a:pt x="1500" y="81"/>
                    <a:pt x="1500" y="99"/>
                  </a:cubicBezTo>
                  <a:cubicBezTo>
                    <a:pt x="1497" y="100"/>
                    <a:pt x="1496" y="102"/>
                    <a:pt x="1494" y="103"/>
                  </a:cubicBezTo>
                  <a:cubicBezTo>
                    <a:pt x="1488" y="105"/>
                    <a:pt x="1482" y="105"/>
                    <a:pt x="1477" y="108"/>
                  </a:cubicBezTo>
                  <a:cubicBezTo>
                    <a:pt x="1477" y="109"/>
                    <a:pt x="1477" y="109"/>
                    <a:pt x="1477" y="110"/>
                  </a:cubicBezTo>
                  <a:cubicBezTo>
                    <a:pt x="1478" y="112"/>
                    <a:pt x="1479" y="113"/>
                    <a:pt x="1479" y="118"/>
                  </a:cubicBezTo>
                  <a:cubicBezTo>
                    <a:pt x="1477" y="119"/>
                    <a:pt x="1478" y="122"/>
                    <a:pt x="1476" y="123"/>
                  </a:cubicBezTo>
                  <a:cubicBezTo>
                    <a:pt x="1472" y="130"/>
                    <a:pt x="1465" y="135"/>
                    <a:pt x="1463" y="142"/>
                  </a:cubicBezTo>
                  <a:cubicBezTo>
                    <a:pt x="1464" y="143"/>
                    <a:pt x="1466" y="145"/>
                    <a:pt x="1467" y="146"/>
                  </a:cubicBezTo>
                  <a:cubicBezTo>
                    <a:pt x="1476" y="149"/>
                    <a:pt x="1513" y="129"/>
                    <a:pt x="1508" y="151"/>
                  </a:cubicBezTo>
                  <a:cubicBezTo>
                    <a:pt x="1507" y="154"/>
                    <a:pt x="1505" y="156"/>
                    <a:pt x="1504" y="158"/>
                  </a:cubicBezTo>
                  <a:cubicBezTo>
                    <a:pt x="1500" y="158"/>
                    <a:pt x="1498" y="157"/>
                    <a:pt x="1495" y="157"/>
                  </a:cubicBezTo>
                  <a:cubicBezTo>
                    <a:pt x="1490" y="155"/>
                    <a:pt x="1472" y="161"/>
                    <a:pt x="1469" y="163"/>
                  </a:cubicBezTo>
                  <a:cubicBezTo>
                    <a:pt x="1470" y="169"/>
                    <a:pt x="1471" y="175"/>
                    <a:pt x="1471" y="182"/>
                  </a:cubicBezTo>
                  <a:cubicBezTo>
                    <a:pt x="1469" y="183"/>
                    <a:pt x="1469" y="185"/>
                    <a:pt x="1468" y="186"/>
                  </a:cubicBezTo>
                  <a:cubicBezTo>
                    <a:pt x="1465" y="188"/>
                    <a:pt x="1462" y="187"/>
                    <a:pt x="1458" y="189"/>
                  </a:cubicBezTo>
                  <a:cubicBezTo>
                    <a:pt x="1456" y="190"/>
                    <a:pt x="1453" y="193"/>
                    <a:pt x="1450" y="193"/>
                  </a:cubicBezTo>
                  <a:cubicBezTo>
                    <a:pt x="1432" y="200"/>
                    <a:pt x="1414" y="183"/>
                    <a:pt x="1410" y="171"/>
                  </a:cubicBezTo>
                  <a:cubicBezTo>
                    <a:pt x="1410" y="171"/>
                    <a:pt x="1410" y="171"/>
                    <a:pt x="1410" y="171"/>
                  </a:cubicBezTo>
                  <a:cubicBezTo>
                    <a:pt x="1416" y="171"/>
                    <a:pt x="1423" y="177"/>
                    <a:pt x="1428" y="179"/>
                  </a:cubicBezTo>
                  <a:cubicBezTo>
                    <a:pt x="1430" y="179"/>
                    <a:pt x="1433" y="179"/>
                    <a:pt x="1435" y="179"/>
                  </a:cubicBezTo>
                  <a:cubicBezTo>
                    <a:pt x="1449" y="179"/>
                    <a:pt x="1457" y="174"/>
                    <a:pt x="1463" y="165"/>
                  </a:cubicBezTo>
                  <a:cubicBezTo>
                    <a:pt x="1463" y="164"/>
                    <a:pt x="1463" y="163"/>
                    <a:pt x="1463" y="162"/>
                  </a:cubicBezTo>
                  <a:cubicBezTo>
                    <a:pt x="1462" y="162"/>
                    <a:pt x="1461" y="161"/>
                    <a:pt x="1460" y="161"/>
                  </a:cubicBezTo>
                  <a:cubicBezTo>
                    <a:pt x="1453" y="158"/>
                    <a:pt x="1440" y="165"/>
                    <a:pt x="1434" y="166"/>
                  </a:cubicBezTo>
                  <a:cubicBezTo>
                    <a:pt x="1428" y="167"/>
                    <a:pt x="1413" y="167"/>
                    <a:pt x="1408" y="164"/>
                  </a:cubicBezTo>
                  <a:cubicBezTo>
                    <a:pt x="1406" y="163"/>
                    <a:pt x="1405" y="161"/>
                    <a:pt x="1404" y="160"/>
                  </a:cubicBezTo>
                  <a:cubicBezTo>
                    <a:pt x="1404" y="159"/>
                    <a:pt x="1404" y="157"/>
                    <a:pt x="1404" y="156"/>
                  </a:cubicBezTo>
                  <a:cubicBezTo>
                    <a:pt x="1406" y="155"/>
                    <a:pt x="1407" y="154"/>
                    <a:pt x="1408" y="153"/>
                  </a:cubicBezTo>
                  <a:cubicBezTo>
                    <a:pt x="1418" y="153"/>
                    <a:pt x="1426" y="153"/>
                    <a:pt x="1436" y="153"/>
                  </a:cubicBezTo>
                  <a:cubicBezTo>
                    <a:pt x="1438" y="152"/>
                    <a:pt x="1442" y="149"/>
                    <a:pt x="1444" y="149"/>
                  </a:cubicBezTo>
                  <a:cubicBezTo>
                    <a:pt x="1448" y="147"/>
                    <a:pt x="1452" y="148"/>
                    <a:pt x="1455" y="147"/>
                  </a:cubicBezTo>
                  <a:cubicBezTo>
                    <a:pt x="1456" y="146"/>
                    <a:pt x="1456" y="146"/>
                    <a:pt x="1457" y="145"/>
                  </a:cubicBezTo>
                  <a:cubicBezTo>
                    <a:pt x="1456" y="143"/>
                    <a:pt x="1454" y="139"/>
                    <a:pt x="1456" y="136"/>
                  </a:cubicBezTo>
                  <a:cubicBezTo>
                    <a:pt x="1458" y="129"/>
                    <a:pt x="1460" y="125"/>
                    <a:pt x="1464" y="118"/>
                  </a:cubicBezTo>
                  <a:cubicBezTo>
                    <a:pt x="1463" y="117"/>
                    <a:pt x="1462" y="117"/>
                    <a:pt x="1461" y="117"/>
                  </a:cubicBezTo>
                  <a:cubicBezTo>
                    <a:pt x="1455" y="118"/>
                    <a:pt x="1451" y="121"/>
                    <a:pt x="1442" y="122"/>
                  </a:cubicBezTo>
                  <a:close/>
                  <a:moveTo>
                    <a:pt x="1272" y="127"/>
                  </a:moveTo>
                  <a:cubicBezTo>
                    <a:pt x="1272" y="125"/>
                    <a:pt x="1271" y="126"/>
                    <a:pt x="1272" y="125"/>
                  </a:cubicBezTo>
                  <a:cubicBezTo>
                    <a:pt x="1274" y="119"/>
                    <a:pt x="1285" y="115"/>
                    <a:pt x="1292" y="119"/>
                  </a:cubicBezTo>
                  <a:cubicBezTo>
                    <a:pt x="1301" y="125"/>
                    <a:pt x="1318" y="137"/>
                    <a:pt x="1316" y="154"/>
                  </a:cubicBezTo>
                  <a:cubicBezTo>
                    <a:pt x="1310" y="157"/>
                    <a:pt x="1309" y="164"/>
                    <a:pt x="1298" y="164"/>
                  </a:cubicBezTo>
                  <a:cubicBezTo>
                    <a:pt x="1298" y="161"/>
                    <a:pt x="1294" y="159"/>
                    <a:pt x="1293" y="157"/>
                  </a:cubicBezTo>
                  <a:cubicBezTo>
                    <a:pt x="1292" y="155"/>
                    <a:pt x="1292" y="152"/>
                    <a:pt x="1291" y="149"/>
                  </a:cubicBezTo>
                  <a:cubicBezTo>
                    <a:pt x="1288" y="143"/>
                    <a:pt x="1279" y="128"/>
                    <a:pt x="1272" y="127"/>
                  </a:cubicBezTo>
                  <a:close/>
                  <a:moveTo>
                    <a:pt x="1216" y="87"/>
                  </a:moveTo>
                  <a:cubicBezTo>
                    <a:pt x="1216" y="86"/>
                    <a:pt x="1217" y="85"/>
                    <a:pt x="1217" y="84"/>
                  </a:cubicBezTo>
                  <a:cubicBezTo>
                    <a:pt x="1222" y="85"/>
                    <a:pt x="1227" y="86"/>
                    <a:pt x="1232" y="87"/>
                  </a:cubicBezTo>
                  <a:cubicBezTo>
                    <a:pt x="1237" y="89"/>
                    <a:pt x="1256" y="82"/>
                    <a:pt x="1257" y="79"/>
                  </a:cubicBezTo>
                  <a:cubicBezTo>
                    <a:pt x="1260" y="74"/>
                    <a:pt x="1260" y="41"/>
                    <a:pt x="1257" y="36"/>
                  </a:cubicBezTo>
                  <a:cubicBezTo>
                    <a:pt x="1255" y="31"/>
                    <a:pt x="1252" y="30"/>
                    <a:pt x="1252" y="23"/>
                  </a:cubicBezTo>
                  <a:cubicBezTo>
                    <a:pt x="1256" y="21"/>
                    <a:pt x="1256" y="20"/>
                    <a:pt x="1264" y="20"/>
                  </a:cubicBezTo>
                  <a:cubicBezTo>
                    <a:pt x="1272" y="26"/>
                    <a:pt x="1273" y="39"/>
                    <a:pt x="1273" y="54"/>
                  </a:cubicBezTo>
                  <a:cubicBezTo>
                    <a:pt x="1273" y="59"/>
                    <a:pt x="1271" y="74"/>
                    <a:pt x="1272" y="74"/>
                  </a:cubicBezTo>
                  <a:cubicBezTo>
                    <a:pt x="1276" y="75"/>
                    <a:pt x="1290" y="70"/>
                    <a:pt x="1293" y="68"/>
                  </a:cubicBezTo>
                  <a:cubicBezTo>
                    <a:pt x="1293" y="63"/>
                    <a:pt x="1292" y="61"/>
                    <a:pt x="1288" y="58"/>
                  </a:cubicBezTo>
                  <a:cubicBezTo>
                    <a:pt x="1288" y="57"/>
                    <a:pt x="1288" y="55"/>
                    <a:pt x="1288" y="53"/>
                  </a:cubicBezTo>
                  <a:cubicBezTo>
                    <a:pt x="1289" y="53"/>
                    <a:pt x="1290" y="54"/>
                    <a:pt x="1290" y="54"/>
                  </a:cubicBezTo>
                  <a:cubicBezTo>
                    <a:pt x="1293" y="55"/>
                    <a:pt x="1295" y="59"/>
                    <a:pt x="1298" y="59"/>
                  </a:cubicBezTo>
                  <a:cubicBezTo>
                    <a:pt x="1306" y="62"/>
                    <a:pt x="1314" y="60"/>
                    <a:pt x="1321" y="63"/>
                  </a:cubicBezTo>
                  <a:cubicBezTo>
                    <a:pt x="1322" y="64"/>
                    <a:pt x="1322" y="63"/>
                    <a:pt x="1322" y="65"/>
                  </a:cubicBezTo>
                  <a:cubicBezTo>
                    <a:pt x="1322" y="67"/>
                    <a:pt x="1322" y="69"/>
                    <a:pt x="1322" y="71"/>
                  </a:cubicBezTo>
                  <a:cubicBezTo>
                    <a:pt x="1321" y="71"/>
                    <a:pt x="1320" y="74"/>
                    <a:pt x="1319" y="75"/>
                  </a:cubicBezTo>
                  <a:cubicBezTo>
                    <a:pt x="1317" y="76"/>
                    <a:pt x="1310" y="75"/>
                    <a:pt x="1308" y="76"/>
                  </a:cubicBezTo>
                  <a:cubicBezTo>
                    <a:pt x="1301" y="79"/>
                    <a:pt x="1273" y="90"/>
                    <a:pt x="1268" y="95"/>
                  </a:cubicBezTo>
                  <a:cubicBezTo>
                    <a:pt x="1264" y="99"/>
                    <a:pt x="1266" y="105"/>
                    <a:pt x="1264" y="110"/>
                  </a:cubicBezTo>
                  <a:cubicBezTo>
                    <a:pt x="1260" y="123"/>
                    <a:pt x="1250" y="153"/>
                    <a:pt x="1232" y="145"/>
                  </a:cubicBezTo>
                  <a:cubicBezTo>
                    <a:pt x="1230" y="145"/>
                    <a:pt x="1229" y="145"/>
                    <a:pt x="1228" y="145"/>
                  </a:cubicBezTo>
                  <a:cubicBezTo>
                    <a:pt x="1225" y="143"/>
                    <a:pt x="1223" y="141"/>
                    <a:pt x="1220" y="139"/>
                  </a:cubicBezTo>
                  <a:cubicBezTo>
                    <a:pt x="1220" y="138"/>
                    <a:pt x="1220" y="137"/>
                    <a:pt x="1220" y="135"/>
                  </a:cubicBezTo>
                  <a:cubicBezTo>
                    <a:pt x="1222" y="135"/>
                    <a:pt x="1225" y="131"/>
                    <a:pt x="1227" y="130"/>
                  </a:cubicBezTo>
                  <a:cubicBezTo>
                    <a:pt x="1232" y="128"/>
                    <a:pt x="1236" y="129"/>
                    <a:pt x="1240" y="127"/>
                  </a:cubicBezTo>
                  <a:cubicBezTo>
                    <a:pt x="1246" y="125"/>
                    <a:pt x="1256" y="107"/>
                    <a:pt x="1254" y="101"/>
                  </a:cubicBezTo>
                  <a:cubicBezTo>
                    <a:pt x="1246" y="100"/>
                    <a:pt x="1236" y="101"/>
                    <a:pt x="1228" y="101"/>
                  </a:cubicBezTo>
                  <a:cubicBezTo>
                    <a:pt x="1225" y="98"/>
                    <a:pt x="1222" y="96"/>
                    <a:pt x="1219" y="93"/>
                  </a:cubicBezTo>
                  <a:cubicBezTo>
                    <a:pt x="1217" y="91"/>
                    <a:pt x="1217" y="88"/>
                    <a:pt x="1216" y="87"/>
                  </a:cubicBezTo>
                  <a:close/>
                  <a:moveTo>
                    <a:pt x="1110" y="21"/>
                  </a:moveTo>
                  <a:cubicBezTo>
                    <a:pt x="1110" y="20"/>
                    <a:pt x="1110" y="19"/>
                    <a:pt x="1110" y="17"/>
                  </a:cubicBezTo>
                  <a:cubicBezTo>
                    <a:pt x="1110" y="17"/>
                    <a:pt x="1111" y="16"/>
                    <a:pt x="1112" y="16"/>
                  </a:cubicBezTo>
                  <a:cubicBezTo>
                    <a:pt x="1124" y="17"/>
                    <a:pt x="1148" y="19"/>
                    <a:pt x="1147" y="35"/>
                  </a:cubicBezTo>
                  <a:cubicBezTo>
                    <a:pt x="1142" y="43"/>
                    <a:pt x="1140" y="49"/>
                    <a:pt x="1128" y="45"/>
                  </a:cubicBezTo>
                  <a:cubicBezTo>
                    <a:pt x="1127" y="43"/>
                    <a:pt x="1126" y="41"/>
                    <a:pt x="1124" y="39"/>
                  </a:cubicBezTo>
                  <a:cubicBezTo>
                    <a:pt x="1123" y="38"/>
                    <a:pt x="1121" y="38"/>
                    <a:pt x="1119" y="37"/>
                  </a:cubicBezTo>
                  <a:cubicBezTo>
                    <a:pt x="1119" y="31"/>
                    <a:pt x="1113" y="23"/>
                    <a:pt x="1110" y="21"/>
                  </a:cubicBezTo>
                  <a:close/>
                  <a:moveTo>
                    <a:pt x="1055" y="126"/>
                  </a:moveTo>
                  <a:cubicBezTo>
                    <a:pt x="1058" y="127"/>
                    <a:pt x="1062" y="127"/>
                    <a:pt x="1064" y="125"/>
                  </a:cubicBezTo>
                  <a:cubicBezTo>
                    <a:pt x="1066" y="124"/>
                    <a:pt x="1068" y="125"/>
                    <a:pt x="1070" y="123"/>
                  </a:cubicBezTo>
                  <a:cubicBezTo>
                    <a:pt x="1074" y="119"/>
                    <a:pt x="1070" y="109"/>
                    <a:pt x="1066" y="107"/>
                  </a:cubicBezTo>
                  <a:cubicBezTo>
                    <a:pt x="1066" y="107"/>
                    <a:pt x="1064" y="107"/>
                    <a:pt x="1064" y="107"/>
                  </a:cubicBezTo>
                  <a:cubicBezTo>
                    <a:pt x="1056" y="125"/>
                    <a:pt x="1056" y="125"/>
                    <a:pt x="1056" y="125"/>
                  </a:cubicBezTo>
                  <a:cubicBezTo>
                    <a:pt x="1056" y="125"/>
                    <a:pt x="1056" y="126"/>
                    <a:pt x="1055" y="126"/>
                  </a:cubicBezTo>
                  <a:close/>
                  <a:moveTo>
                    <a:pt x="1021" y="158"/>
                  </a:moveTo>
                  <a:cubicBezTo>
                    <a:pt x="1021" y="153"/>
                    <a:pt x="1024" y="148"/>
                    <a:pt x="1024" y="143"/>
                  </a:cubicBezTo>
                  <a:cubicBezTo>
                    <a:pt x="1025" y="140"/>
                    <a:pt x="1023" y="136"/>
                    <a:pt x="1024" y="133"/>
                  </a:cubicBezTo>
                  <a:cubicBezTo>
                    <a:pt x="1031" y="132"/>
                    <a:pt x="1042" y="114"/>
                    <a:pt x="1048" y="108"/>
                  </a:cubicBezTo>
                  <a:cubicBezTo>
                    <a:pt x="1051" y="106"/>
                    <a:pt x="1056" y="103"/>
                    <a:pt x="1059" y="102"/>
                  </a:cubicBezTo>
                  <a:cubicBezTo>
                    <a:pt x="1060" y="102"/>
                    <a:pt x="1062" y="102"/>
                    <a:pt x="1063" y="103"/>
                  </a:cubicBezTo>
                  <a:cubicBezTo>
                    <a:pt x="1068" y="104"/>
                    <a:pt x="1072" y="102"/>
                    <a:pt x="1075" y="101"/>
                  </a:cubicBezTo>
                  <a:cubicBezTo>
                    <a:pt x="1075" y="99"/>
                    <a:pt x="1075" y="97"/>
                    <a:pt x="1074" y="95"/>
                  </a:cubicBezTo>
                  <a:cubicBezTo>
                    <a:pt x="1074" y="95"/>
                    <a:pt x="1072" y="92"/>
                    <a:pt x="1072" y="93"/>
                  </a:cubicBezTo>
                  <a:cubicBezTo>
                    <a:pt x="1069" y="93"/>
                    <a:pt x="1067" y="96"/>
                    <a:pt x="1065" y="97"/>
                  </a:cubicBezTo>
                  <a:cubicBezTo>
                    <a:pt x="1064" y="97"/>
                    <a:pt x="1062" y="97"/>
                    <a:pt x="1060" y="97"/>
                  </a:cubicBezTo>
                  <a:cubicBezTo>
                    <a:pt x="1051" y="97"/>
                    <a:pt x="1045" y="88"/>
                    <a:pt x="1047" y="79"/>
                  </a:cubicBezTo>
                  <a:cubicBezTo>
                    <a:pt x="1056" y="81"/>
                    <a:pt x="1069" y="81"/>
                    <a:pt x="1076" y="76"/>
                  </a:cubicBezTo>
                  <a:cubicBezTo>
                    <a:pt x="1078" y="64"/>
                    <a:pt x="1079" y="47"/>
                    <a:pt x="1083" y="37"/>
                  </a:cubicBezTo>
                  <a:cubicBezTo>
                    <a:pt x="1085" y="34"/>
                    <a:pt x="1081" y="25"/>
                    <a:pt x="1084" y="18"/>
                  </a:cubicBezTo>
                  <a:cubicBezTo>
                    <a:pt x="1085" y="18"/>
                    <a:pt x="1087" y="18"/>
                    <a:pt x="1089" y="18"/>
                  </a:cubicBezTo>
                  <a:cubicBezTo>
                    <a:pt x="1090" y="19"/>
                    <a:pt x="1091" y="21"/>
                    <a:pt x="1092" y="22"/>
                  </a:cubicBezTo>
                  <a:cubicBezTo>
                    <a:pt x="1092" y="24"/>
                    <a:pt x="1097" y="47"/>
                    <a:pt x="1096" y="49"/>
                  </a:cubicBezTo>
                  <a:cubicBezTo>
                    <a:pt x="1095" y="53"/>
                    <a:pt x="1090" y="67"/>
                    <a:pt x="1092" y="70"/>
                  </a:cubicBezTo>
                  <a:cubicBezTo>
                    <a:pt x="1092" y="71"/>
                    <a:pt x="1092" y="71"/>
                    <a:pt x="1093" y="71"/>
                  </a:cubicBezTo>
                  <a:cubicBezTo>
                    <a:pt x="1099" y="71"/>
                    <a:pt x="1107" y="67"/>
                    <a:pt x="1109" y="62"/>
                  </a:cubicBezTo>
                  <a:cubicBezTo>
                    <a:pt x="1110" y="58"/>
                    <a:pt x="1107" y="56"/>
                    <a:pt x="1108" y="54"/>
                  </a:cubicBezTo>
                  <a:cubicBezTo>
                    <a:pt x="1108" y="54"/>
                    <a:pt x="1109" y="54"/>
                    <a:pt x="1109" y="54"/>
                  </a:cubicBezTo>
                  <a:cubicBezTo>
                    <a:pt x="1113" y="56"/>
                    <a:pt x="1126" y="58"/>
                    <a:pt x="1132" y="59"/>
                  </a:cubicBezTo>
                  <a:cubicBezTo>
                    <a:pt x="1132" y="61"/>
                    <a:pt x="1132" y="63"/>
                    <a:pt x="1132" y="65"/>
                  </a:cubicBezTo>
                  <a:cubicBezTo>
                    <a:pt x="1131" y="65"/>
                    <a:pt x="1130" y="66"/>
                    <a:pt x="1130" y="66"/>
                  </a:cubicBezTo>
                  <a:cubicBezTo>
                    <a:pt x="1129" y="66"/>
                    <a:pt x="1129" y="65"/>
                    <a:pt x="1129" y="65"/>
                  </a:cubicBezTo>
                  <a:cubicBezTo>
                    <a:pt x="1120" y="68"/>
                    <a:pt x="1100" y="77"/>
                    <a:pt x="1098" y="84"/>
                  </a:cubicBezTo>
                  <a:cubicBezTo>
                    <a:pt x="1096" y="84"/>
                    <a:pt x="1093" y="83"/>
                    <a:pt x="1092" y="85"/>
                  </a:cubicBezTo>
                  <a:cubicBezTo>
                    <a:pt x="1085" y="89"/>
                    <a:pt x="1090" y="98"/>
                    <a:pt x="1088" y="106"/>
                  </a:cubicBezTo>
                  <a:cubicBezTo>
                    <a:pt x="1087" y="109"/>
                    <a:pt x="1086" y="112"/>
                    <a:pt x="1087" y="115"/>
                  </a:cubicBezTo>
                  <a:cubicBezTo>
                    <a:pt x="1088" y="115"/>
                    <a:pt x="1089" y="116"/>
                    <a:pt x="1090" y="116"/>
                  </a:cubicBezTo>
                  <a:cubicBezTo>
                    <a:pt x="1095" y="108"/>
                    <a:pt x="1106" y="105"/>
                    <a:pt x="1114" y="111"/>
                  </a:cubicBezTo>
                  <a:cubicBezTo>
                    <a:pt x="1122" y="117"/>
                    <a:pt x="1116" y="123"/>
                    <a:pt x="1119" y="131"/>
                  </a:cubicBezTo>
                  <a:cubicBezTo>
                    <a:pt x="1120" y="136"/>
                    <a:pt x="1126" y="139"/>
                    <a:pt x="1128" y="145"/>
                  </a:cubicBezTo>
                  <a:cubicBezTo>
                    <a:pt x="1128" y="145"/>
                    <a:pt x="1128" y="147"/>
                    <a:pt x="1129" y="146"/>
                  </a:cubicBezTo>
                  <a:cubicBezTo>
                    <a:pt x="1134" y="161"/>
                    <a:pt x="1113" y="161"/>
                    <a:pt x="1105" y="160"/>
                  </a:cubicBezTo>
                  <a:cubicBezTo>
                    <a:pt x="1104" y="158"/>
                    <a:pt x="1102" y="156"/>
                    <a:pt x="1101" y="154"/>
                  </a:cubicBezTo>
                  <a:cubicBezTo>
                    <a:pt x="1098" y="145"/>
                    <a:pt x="1098" y="133"/>
                    <a:pt x="1090" y="130"/>
                  </a:cubicBezTo>
                  <a:cubicBezTo>
                    <a:pt x="1076" y="139"/>
                    <a:pt x="1092" y="160"/>
                    <a:pt x="1085" y="177"/>
                  </a:cubicBezTo>
                  <a:cubicBezTo>
                    <a:pt x="1085" y="177"/>
                    <a:pt x="1085" y="177"/>
                    <a:pt x="1085" y="177"/>
                  </a:cubicBezTo>
                  <a:cubicBezTo>
                    <a:pt x="1083" y="175"/>
                    <a:pt x="1080" y="175"/>
                    <a:pt x="1079" y="173"/>
                  </a:cubicBezTo>
                  <a:cubicBezTo>
                    <a:pt x="1075" y="170"/>
                    <a:pt x="1072" y="163"/>
                    <a:pt x="1070" y="156"/>
                  </a:cubicBezTo>
                  <a:cubicBezTo>
                    <a:pt x="1068" y="149"/>
                    <a:pt x="1074" y="143"/>
                    <a:pt x="1072" y="139"/>
                  </a:cubicBezTo>
                  <a:cubicBezTo>
                    <a:pt x="1071" y="139"/>
                    <a:pt x="1071" y="138"/>
                    <a:pt x="1070" y="137"/>
                  </a:cubicBezTo>
                  <a:cubicBezTo>
                    <a:pt x="1065" y="137"/>
                    <a:pt x="1056" y="139"/>
                    <a:pt x="1054" y="144"/>
                  </a:cubicBezTo>
                  <a:cubicBezTo>
                    <a:pt x="1053" y="147"/>
                    <a:pt x="1054" y="149"/>
                    <a:pt x="1053" y="151"/>
                  </a:cubicBezTo>
                  <a:cubicBezTo>
                    <a:pt x="1050" y="156"/>
                    <a:pt x="1042" y="170"/>
                    <a:pt x="1038" y="172"/>
                  </a:cubicBezTo>
                  <a:cubicBezTo>
                    <a:pt x="1034" y="173"/>
                    <a:pt x="1030" y="171"/>
                    <a:pt x="1027" y="169"/>
                  </a:cubicBezTo>
                  <a:cubicBezTo>
                    <a:pt x="1028" y="163"/>
                    <a:pt x="1024" y="158"/>
                    <a:pt x="1021" y="158"/>
                  </a:cubicBezTo>
                  <a:close/>
                  <a:moveTo>
                    <a:pt x="913" y="65"/>
                  </a:moveTo>
                  <a:cubicBezTo>
                    <a:pt x="914" y="65"/>
                    <a:pt x="913" y="65"/>
                    <a:pt x="915" y="65"/>
                  </a:cubicBezTo>
                  <a:cubicBezTo>
                    <a:pt x="919" y="64"/>
                    <a:pt x="929" y="61"/>
                    <a:pt x="931" y="58"/>
                  </a:cubicBezTo>
                  <a:cubicBezTo>
                    <a:pt x="931" y="57"/>
                    <a:pt x="931" y="55"/>
                    <a:pt x="931" y="54"/>
                  </a:cubicBezTo>
                  <a:cubicBezTo>
                    <a:pt x="929" y="49"/>
                    <a:pt x="924" y="45"/>
                    <a:pt x="920" y="43"/>
                  </a:cubicBezTo>
                  <a:cubicBezTo>
                    <a:pt x="920" y="43"/>
                    <a:pt x="920" y="43"/>
                    <a:pt x="919" y="43"/>
                  </a:cubicBezTo>
                  <a:cubicBezTo>
                    <a:pt x="917" y="47"/>
                    <a:pt x="913" y="58"/>
                    <a:pt x="913" y="65"/>
                  </a:cubicBezTo>
                  <a:close/>
                  <a:moveTo>
                    <a:pt x="862" y="136"/>
                  </a:moveTo>
                  <a:cubicBezTo>
                    <a:pt x="863" y="139"/>
                    <a:pt x="864" y="143"/>
                    <a:pt x="865" y="147"/>
                  </a:cubicBezTo>
                  <a:cubicBezTo>
                    <a:pt x="870" y="155"/>
                    <a:pt x="887" y="161"/>
                    <a:pt x="898" y="154"/>
                  </a:cubicBezTo>
                  <a:cubicBezTo>
                    <a:pt x="900" y="149"/>
                    <a:pt x="886" y="129"/>
                    <a:pt x="882" y="126"/>
                  </a:cubicBezTo>
                  <a:cubicBezTo>
                    <a:pt x="886" y="126"/>
                    <a:pt x="890" y="126"/>
                    <a:pt x="894" y="126"/>
                  </a:cubicBezTo>
                  <a:cubicBezTo>
                    <a:pt x="896" y="127"/>
                    <a:pt x="913" y="133"/>
                    <a:pt x="914" y="132"/>
                  </a:cubicBezTo>
                  <a:cubicBezTo>
                    <a:pt x="918" y="129"/>
                    <a:pt x="918" y="106"/>
                    <a:pt x="916" y="105"/>
                  </a:cubicBezTo>
                  <a:cubicBezTo>
                    <a:pt x="914" y="104"/>
                    <a:pt x="913" y="104"/>
                    <a:pt x="912" y="104"/>
                  </a:cubicBezTo>
                  <a:cubicBezTo>
                    <a:pt x="910" y="107"/>
                    <a:pt x="907" y="113"/>
                    <a:pt x="904" y="116"/>
                  </a:cubicBezTo>
                  <a:cubicBezTo>
                    <a:pt x="903" y="116"/>
                    <a:pt x="902" y="116"/>
                    <a:pt x="902" y="116"/>
                  </a:cubicBezTo>
                  <a:cubicBezTo>
                    <a:pt x="900" y="112"/>
                    <a:pt x="897" y="108"/>
                    <a:pt x="895" y="103"/>
                  </a:cubicBezTo>
                  <a:cubicBezTo>
                    <a:pt x="893" y="99"/>
                    <a:pt x="896" y="91"/>
                    <a:pt x="894" y="87"/>
                  </a:cubicBezTo>
                  <a:cubicBezTo>
                    <a:pt x="881" y="85"/>
                    <a:pt x="881" y="95"/>
                    <a:pt x="876" y="101"/>
                  </a:cubicBezTo>
                  <a:cubicBezTo>
                    <a:pt x="869" y="111"/>
                    <a:pt x="862" y="119"/>
                    <a:pt x="862" y="136"/>
                  </a:cubicBezTo>
                  <a:close/>
                  <a:moveTo>
                    <a:pt x="801" y="141"/>
                  </a:moveTo>
                  <a:cubicBezTo>
                    <a:pt x="801" y="139"/>
                    <a:pt x="801" y="137"/>
                    <a:pt x="801" y="134"/>
                  </a:cubicBezTo>
                  <a:cubicBezTo>
                    <a:pt x="804" y="132"/>
                    <a:pt x="806" y="128"/>
                    <a:pt x="810" y="126"/>
                  </a:cubicBezTo>
                  <a:cubicBezTo>
                    <a:pt x="808" y="123"/>
                    <a:pt x="808" y="120"/>
                    <a:pt x="808" y="116"/>
                  </a:cubicBezTo>
                  <a:cubicBezTo>
                    <a:pt x="811" y="116"/>
                    <a:pt x="820" y="118"/>
                    <a:pt x="825" y="116"/>
                  </a:cubicBezTo>
                  <a:cubicBezTo>
                    <a:pt x="830" y="115"/>
                    <a:pt x="851" y="107"/>
                    <a:pt x="854" y="104"/>
                  </a:cubicBezTo>
                  <a:cubicBezTo>
                    <a:pt x="856" y="100"/>
                    <a:pt x="854" y="87"/>
                    <a:pt x="856" y="83"/>
                  </a:cubicBezTo>
                  <a:cubicBezTo>
                    <a:pt x="857" y="81"/>
                    <a:pt x="863" y="72"/>
                    <a:pt x="861" y="69"/>
                  </a:cubicBezTo>
                  <a:cubicBezTo>
                    <a:pt x="856" y="62"/>
                    <a:pt x="835" y="75"/>
                    <a:pt x="835" y="59"/>
                  </a:cubicBezTo>
                  <a:cubicBezTo>
                    <a:pt x="836" y="59"/>
                    <a:pt x="836" y="59"/>
                    <a:pt x="837" y="58"/>
                  </a:cubicBezTo>
                  <a:cubicBezTo>
                    <a:pt x="840" y="58"/>
                    <a:pt x="843" y="59"/>
                    <a:pt x="845" y="60"/>
                  </a:cubicBezTo>
                  <a:cubicBezTo>
                    <a:pt x="850" y="57"/>
                    <a:pt x="865" y="52"/>
                    <a:pt x="868" y="47"/>
                  </a:cubicBezTo>
                  <a:cubicBezTo>
                    <a:pt x="873" y="39"/>
                    <a:pt x="871" y="30"/>
                    <a:pt x="878" y="23"/>
                  </a:cubicBezTo>
                  <a:cubicBezTo>
                    <a:pt x="884" y="23"/>
                    <a:pt x="888" y="24"/>
                    <a:pt x="893" y="26"/>
                  </a:cubicBezTo>
                  <a:cubicBezTo>
                    <a:pt x="890" y="36"/>
                    <a:pt x="882" y="41"/>
                    <a:pt x="878" y="49"/>
                  </a:cubicBezTo>
                  <a:cubicBezTo>
                    <a:pt x="875" y="56"/>
                    <a:pt x="874" y="68"/>
                    <a:pt x="873" y="74"/>
                  </a:cubicBezTo>
                  <a:cubicBezTo>
                    <a:pt x="873" y="76"/>
                    <a:pt x="873" y="78"/>
                    <a:pt x="873" y="80"/>
                  </a:cubicBezTo>
                  <a:cubicBezTo>
                    <a:pt x="872" y="80"/>
                    <a:pt x="870" y="88"/>
                    <a:pt x="870" y="90"/>
                  </a:cubicBezTo>
                  <a:cubicBezTo>
                    <a:pt x="871" y="90"/>
                    <a:pt x="871" y="91"/>
                    <a:pt x="871" y="91"/>
                  </a:cubicBezTo>
                  <a:cubicBezTo>
                    <a:pt x="872" y="91"/>
                    <a:pt x="872" y="90"/>
                    <a:pt x="873" y="90"/>
                  </a:cubicBezTo>
                  <a:cubicBezTo>
                    <a:pt x="873" y="90"/>
                    <a:pt x="873" y="90"/>
                    <a:pt x="874" y="90"/>
                  </a:cubicBezTo>
                  <a:cubicBezTo>
                    <a:pt x="875" y="89"/>
                    <a:pt x="877" y="87"/>
                    <a:pt x="877" y="85"/>
                  </a:cubicBezTo>
                  <a:cubicBezTo>
                    <a:pt x="877" y="84"/>
                    <a:pt x="877" y="83"/>
                    <a:pt x="877" y="82"/>
                  </a:cubicBezTo>
                  <a:cubicBezTo>
                    <a:pt x="878" y="80"/>
                    <a:pt x="880" y="79"/>
                    <a:pt x="881" y="77"/>
                  </a:cubicBezTo>
                  <a:cubicBezTo>
                    <a:pt x="887" y="77"/>
                    <a:pt x="895" y="75"/>
                    <a:pt x="897" y="72"/>
                  </a:cubicBezTo>
                  <a:cubicBezTo>
                    <a:pt x="899" y="67"/>
                    <a:pt x="897" y="58"/>
                    <a:pt x="899" y="55"/>
                  </a:cubicBezTo>
                  <a:cubicBezTo>
                    <a:pt x="901" y="51"/>
                    <a:pt x="904" y="42"/>
                    <a:pt x="905" y="38"/>
                  </a:cubicBezTo>
                  <a:cubicBezTo>
                    <a:pt x="907" y="29"/>
                    <a:pt x="898" y="22"/>
                    <a:pt x="903" y="17"/>
                  </a:cubicBezTo>
                  <a:cubicBezTo>
                    <a:pt x="907" y="13"/>
                    <a:pt x="915" y="19"/>
                    <a:pt x="917" y="21"/>
                  </a:cubicBezTo>
                  <a:cubicBezTo>
                    <a:pt x="921" y="25"/>
                    <a:pt x="916" y="31"/>
                    <a:pt x="918" y="36"/>
                  </a:cubicBezTo>
                  <a:cubicBezTo>
                    <a:pt x="920" y="41"/>
                    <a:pt x="930" y="45"/>
                    <a:pt x="934" y="47"/>
                  </a:cubicBezTo>
                  <a:cubicBezTo>
                    <a:pt x="938" y="48"/>
                    <a:pt x="943" y="48"/>
                    <a:pt x="948" y="49"/>
                  </a:cubicBezTo>
                  <a:cubicBezTo>
                    <a:pt x="948" y="49"/>
                    <a:pt x="949" y="50"/>
                    <a:pt x="949" y="50"/>
                  </a:cubicBezTo>
                  <a:cubicBezTo>
                    <a:pt x="949" y="51"/>
                    <a:pt x="948" y="53"/>
                    <a:pt x="948" y="54"/>
                  </a:cubicBezTo>
                  <a:cubicBezTo>
                    <a:pt x="945" y="60"/>
                    <a:pt x="935" y="64"/>
                    <a:pt x="930" y="67"/>
                  </a:cubicBezTo>
                  <a:cubicBezTo>
                    <a:pt x="926" y="70"/>
                    <a:pt x="924" y="75"/>
                    <a:pt x="921" y="77"/>
                  </a:cubicBezTo>
                  <a:cubicBezTo>
                    <a:pt x="916" y="80"/>
                    <a:pt x="910" y="79"/>
                    <a:pt x="908" y="83"/>
                  </a:cubicBezTo>
                  <a:cubicBezTo>
                    <a:pt x="908" y="85"/>
                    <a:pt x="907" y="85"/>
                    <a:pt x="907" y="87"/>
                  </a:cubicBezTo>
                  <a:cubicBezTo>
                    <a:pt x="905" y="86"/>
                    <a:pt x="906" y="90"/>
                    <a:pt x="906" y="91"/>
                  </a:cubicBezTo>
                  <a:cubicBezTo>
                    <a:pt x="910" y="93"/>
                    <a:pt x="924" y="95"/>
                    <a:pt x="926" y="99"/>
                  </a:cubicBezTo>
                  <a:cubicBezTo>
                    <a:pt x="930" y="105"/>
                    <a:pt x="930" y="119"/>
                    <a:pt x="928" y="129"/>
                  </a:cubicBezTo>
                  <a:cubicBezTo>
                    <a:pt x="927" y="131"/>
                    <a:pt x="926" y="134"/>
                    <a:pt x="927" y="138"/>
                  </a:cubicBezTo>
                  <a:cubicBezTo>
                    <a:pt x="944" y="144"/>
                    <a:pt x="968" y="157"/>
                    <a:pt x="946" y="175"/>
                  </a:cubicBezTo>
                  <a:cubicBezTo>
                    <a:pt x="930" y="175"/>
                    <a:pt x="930" y="166"/>
                    <a:pt x="917" y="161"/>
                  </a:cubicBezTo>
                  <a:cubicBezTo>
                    <a:pt x="915" y="161"/>
                    <a:pt x="906" y="165"/>
                    <a:pt x="905" y="165"/>
                  </a:cubicBezTo>
                  <a:cubicBezTo>
                    <a:pt x="903" y="165"/>
                    <a:pt x="901" y="165"/>
                    <a:pt x="899" y="165"/>
                  </a:cubicBezTo>
                  <a:cubicBezTo>
                    <a:pt x="892" y="168"/>
                    <a:pt x="882" y="170"/>
                    <a:pt x="874" y="168"/>
                  </a:cubicBezTo>
                  <a:cubicBezTo>
                    <a:pt x="872" y="163"/>
                    <a:pt x="867" y="157"/>
                    <a:pt x="863" y="153"/>
                  </a:cubicBezTo>
                  <a:cubicBezTo>
                    <a:pt x="863" y="153"/>
                    <a:pt x="863" y="153"/>
                    <a:pt x="863" y="153"/>
                  </a:cubicBezTo>
                  <a:cubicBezTo>
                    <a:pt x="862" y="154"/>
                    <a:pt x="862" y="154"/>
                    <a:pt x="862" y="154"/>
                  </a:cubicBezTo>
                  <a:cubicBezTo>
                    <a:pt x="862" y="162"/>
                    <a:pt x="869" y="172"/>
                    <a:pt x="864" y="179"/>
                  </a:cubicBezTo>
                  <a:cubicBezTo>
                    <a:pt x="863" y="179"/>
                    <a:pt x="861" y="179"/>
                    <a:pt x="859" y="178"/>
                  </a:cubicBezTo>
                  <a:cubicBezTo>
                    <a:pt x="855" y="176"/>
                    <a:pt x="854" y="171"/>
                    <a:pt x="851" y="167"/>
                  </a:cubicBezTo>
                  <a:cubicBezTo>
                    <a:pt x="850" y="165"/>
                    <a:pt x="850" y="163"/>
                    <a:pt x="849" y="161"/>
                  </a:cubicBezTo>
                  <a:cubicBezTo>
                    <a:pt x="846" y="159"/>
                    <a:pt x="844" y="156"/>
                    <a:pt x="841" y="153"/>
                  </a:cubicBezTo>
                  <a:cubicBezTo>
                    <a:pt x="839" y="151"/>
                    <a:pt x="840" y="146"/>
                    <a:pt x="837" y="144"/>
                  </a:cubicBezTo>
                  <a:cubicBezTo>
                    <a:pt x="834" y="141"/>
                    <a:pt x="817" y="153"/>
                    <a:pt x="809" y="149"/>
                  </a:cubicBezTo>
                  <a:cubicBezTo>
                    <a:pt x="806" y="147"/>
                    <a:pt x="803" y="144"/>
                    <a:pt x="801" y="141"/>
                  </a:cubicBezTo>
                  <a:close/>
                  <a:moveTo>
                    <a:pt x="704" y="44"/>
                  </a:moveTo>
                  <a:cubicBezTo>
                    <a:pt x="705" y="43"/>
                    <a:pt x="706" y="43"/>
                    <a:pt x="707" y="42"/>
                  </a:cubicBezTo>
                  <a:cubicBezTo>
                    <a:pt x="707" y="41"/>
                    <a:pt x="707" y="41"/>
                    <a:pt x="706" y="40"/>
                  </a:cubicBezTo>
                  <a:cubicBezTo>
                    <a:pt x="706" y="40"/>
                    <a:pt x="706" y="40"/>
                    <a:pt x="706" y="40"/>
                  </a:cubicBezTo>
                  <a:cubicBezTo>
                    <a:pt x="706" y="40"/>
                    <a:pt x="706" y="40"/>
                    <a:pt x="705" y="40"/>
                  </a:cubicBezTo>
                  <a:cubicBezTo>
                    <a:pt x="705" y="41"/>
                    <a:pt x="705" y="43"/>
                    <a:pt x="704" y="44"/>
                  </a:cubicBezTo>
                  <a:close/>
                  <a:moveTo>
                    <a:pt x="702" y="45"/>
                  </a:moveTo>
                  <a:cubicBezTo>
                    <a:pt x="702" y="46"/>
                    <a:pt x="703" y="46"/>
                    <a:pt x="703" y="46"/>
                  </a:cubicBezTo>
                  <a:cubicBezTo>
                    <a:pt x="704" y="46"/>
                    <a:pt x="704" y="46"/>
                    <a:pt x="704" y="45"/>
                  </a:cubicBezTo>
                  <a:cubicBezTo>
                    <a:pt x="704" y="45"/>
                    <a:pt x="704" y="45"/>
                    <a:pt x="704" y="45"/>
                  </a:cubicBezTo>
                  <a:cubicBezTo>
                    <a:pt x="704" y="45"/>
                    <a:pt x="704" y="44"/>
                    <a:pt x="704" y="44"/>
                  </a:cubicBezTo>
                  <a:cubicBezTo>
                    <a:pt x="704" y="44"/>
                    <a:pt x="703" y="43"/>
                    <a:pt x="703" y="43"/>
                  </a:cubicBezTo>
                  <a:cubicBezTo>
                    <a:pt x="703" y="43"/>
                    <a:pt x="703" y="44"/>
                    <a:pt x="702" y="44"/>
                  </a:cubicBezTo>
                  <a:cubicBezTo>
                    <a:pt x="702" y="45"/>
                    <a:pt x="702" y="45"/>
                    <a:pt x="702" y="45"/>
                  </a:cubicBezTo>
                  <a:close/>
                  <a:moveTo>
                    <a:pt x="637" y="47"/>
                  </a:moveTo>
                  <a:cubicBezTo>
                    <a:pt x="637" y="41"/>
                    <a:pt x="637" y="35"/>
                    <a:pt x="639" y="30"/>
                  </a:cubicBezTo>
                  <a:cubicBezTo>
                    <a:pt x="639" y="27"/>
                    <a:pt x="639" y="25"/>
                    <a:pt x="638" y="23"/>
                  </a:cubicBezTo>
                  <a:cubicBezTo>
                    <a:pt x="640" y="23"/>
                    <a:pt x="647" y="21"/>
                    <a:pt x="647" y="21"/>
                  </a:cubicBezTo>
                  <a:cubicBezTo>
                    <a:pt x="652" y="29"/>
                    <a:pt x="651" y="39"/>
                    <a:pt x="658" y="45"/>
                  </a:cubicBezTo>
                  <a:cubicBezTo>
                    <a:pt x="658" y="48"/>
                    <a:pt x="658" y="51"/>
                    <a:pt x="658" y="55"/>
                  </a:cubicBezTo>
                  <a:cubicBezTo>
                    <a:pt x="656" y="55"/>
                    <a:pt x="654" y="58"/>
                    <a:pt x="653" y="59"/>
                  </a:cubicBezTo>
                  <a:cubicBezTo>
                    <a:pt x="643" y="59"/>
                    <a:pt x="640" y="53"/>
                    <a:pt x="637" y="47"/>
                  </a:cubicBezTo>
                  <a:close/>
                  <a:moveTo>
                    <a:pt x="621" y="118"/>
                  </a:moveTo>
                  <a:cubicBezTo>
                    <a:pt x="621" y="113"/>
                    <a:pt x="621" y="109"/>
                    <a:pt x="621" y="105"/>
                  </a:cubicBezTo>
                  <a:cubicBezTo>
                    <a:pt x="628" y="104"/>
                    <a:pt x="632" y="97"/>
                    <a:pt x="636" y="92"/>
                  </a:cubicBezTo>
                  <a:cubicBezTo>
                    <a:pt x="640" y="85"/>
                    <a:pt x="652" y="76"/>
                    <a:pt x="660" y="71"/>
                  </a:cubicBezTo>
                  <a:cubicBezTo>
                    <a:pt x="663" y="70"/>
                    <a:pt x="678" y="62"/>
                    <a:pt x="677" y="61"/>
                  </a:cubicBezTo>
                  <a:cubicBezTo>
                    <a:pt x="680" y="60"/>
                    <a:pt x="693" y="54"/>
                    <a:pt x="694" y="51"/>
                  </a:cubicBezTo>
                  <a:cubicBezTo>
                    <a:pt x="694" y="50"/>
                    <a:pt x="694" y="50"/>
                    <a:pt x="694" y="50"/>
                  </a:cubicBezTo>
                  <a:cubicBezTo>
                    <a:pt x="692" y="49"/>
                    <a:pt x="681" y="45"/>
                    <a:pt x="680" y="44"/>
                  </a:cubicBezTo>
                  <a:cubicBezTo>
                    <a:pt x="678" y="43"/>
                    <a:pt x="676" y="39"/>
                    <a:pt x="675" y="39"/>
                  </a:cubicBezTo>
                  <a:cubicBezTo>
                    <a:pt x="675" y="38"/>
                    <a:pt x="675" y="37"/>
                    <a:pt x="675" y="37"/>
                  </a:cubicBezTo>
                  <a:cubicBezTo>
                    <a:pt x="684" y="39"/>
                    <a:pt x="702" y="36"/>
                    <a:pt x="707" y="33"/>
                  </a:cubicBezTo>
                  <a:cubicBezTo>
                    <a:pt x="709" y="31"/>
                    <a:pt x="712" y="28"/>
                    <a:pt x="716" y="27"/>
                  </a:cubicBezTo>
                  <a:cubicBezTo>
                    <a:pt x="721" y="26"/>
                    <a:pt x="736" y="34"/>
                    <a:pt x="739" y="36"/>
                  </a:cubicBezTo>
                  <a:cubicBezTo>
                    <a:pt x="739" y="38"/>
                    <a:pt x="738" y="39"/>
                    <a:pt x="738" y="41"/>
                  </a:cubicBezTo>
                  <a:cubicBezTo>
                    <a:pt x="736" y="42"/>
                    <a:pt x="734" y="44"/>
                    <a:pt x="732" y="45"/>
                  </a:cubicBezTo>
                  <a:cubicBezTo>
                    <a:pt x="731" y="45"/>
                    <a:pt x="730" y="45"/>
                    <a:pt x="730" y="45"/>
                  </a:cubicBezTo>
                  <a:cubicBezTo>
                    <a:pt x="724" y="47"/>
                    <a:pt x="709" y="51"/>
                    <a:pt x="705" y="55"/>
                  </a:cubicBezTo>
                  <a:cubicBezTo>
                    <a:pt x="706" y="56"/>
                    <a:pt x="706" y="57"/>
                    <a:pt x="706" y="58"/>
                  </a:cubicBezTo>
                  <a:cubicBezTo>
                    <a:pt x="708" y="59"/>
                    <a:pt x="710" y="60"/>
                    <a:pt x="712" y="61"/>
                  </a:cubicBezTo>
                  <a:cubicBezTo>
                    <a:pt x="713" y="61"/>
                    <a:pt x="715" y="61"/>
                    <a:pt x="717" y="61"/>
                  </a:cubicBezTo>
                  <a:cubicBezTo>
                    <a:pt x="724" y="65"/>
                    <a:pt x="744" y="92"/>
                    <a:pt x="730" y="103"/>
                  </a:cubicBezTo>
                  <a:cubicBezTo>
                    <a:pt x="728" y="104"/>
                    <a:pt x="716" y="108"/>
                    <a:pt x="717" y="108"/>
                  </a:cubicBezTo>
                  <a:cubicBezTo>
                    <a:pt x="711" y="111"/>
                    <a:pt x="705" y="106"/>
                    <a:pt x="702" y="111"/>
                  </a:cubicBezTo>
                  <a:cubicBezTo>
                    <a:pt x="702" y="114"/>
                    <a:pt x="702" y="117"/>
                    <a:pt x="702" y="120"/>
                  </a:cubicBezTo>
                  <a:cubicBezTo>
                    <a:pt x="699" y="125"/>
                    <a:pt x="694" y="130"/>
                    <a:pt x="690" y="134"/>
                  </a:cubicBezTo>
                  <a:cubicBezTo>
                    <a:pt x="690" y="136"/>
                    <a:pt x="690" y="137"/>
                    <a:pt x="691" y="137"/>
                  </a:cubicBezTo>
                  <a:cubicBezTo>
                    <a:pt x="692" y="139"/>
                    <a:pt x="695" y="139"/>
                    <a:pt x="697" y="139"/>
                  </a:cubicBezTo>
                  <a:cubicBezTo>
                    <a:pt x="698" y="138"/>
                    <a:pt x="699" y="137"/>
                    <a:pt x="700" y="134"/>
                  </a:cubicBezTo>
                  <a:cubicBezTo>
                    <a:pt x="711" y="134"/>
                    <a:pt x="716" y="138"/>
                    <a:pt x="726" y="140"/>
                  </a:cubicBezTo>
                  <a:cubicBezTo>
                    <a:pt x="727" y="143"/>
                    <a:pt x="730" y="149"/>
                    <a:pt x="729" y="151"/>
                  </a:cubicBezTo>
                  <a:cubicBezTo>
                    <a:pt x="728" y="152"/>
                    <a:pt x="727" y="154"/>
                    <a:pt x="725" y="155"/>
                  </a:cubicBezTo>
                  <a:cubicBezTo>
                    <a:pt x="716" y="158"/>
                    <a:pt x="712" y="149"/>
                    <a:pt x="705" y="150"/>
                  </a:cubicBezTo>
                  <a:cubicBezTo>
                    <a:pt x="704" y="149"/>
                    <a:pt x="700" y="153"/>
                    <a:pt x="699" y="155"/>
                  </a:cubicBezTo>
                  <a:cubicBezTo>
                    <a:pt x="698" y="157"/>
                    <a:pt x="700" y="159"/>
                    <a:pt x="700" y="160"/>
                  </a:cubicBezTo>
                  <a:cubicBezTo>
                    <a:pt x="700" y="162"/>
                    <a:pt x="700" y="164"/>
                    <a:pt x="700" y="166"/>
                  </a:cubicBezTo>
                  <a:cubicBezTo>
                    <a:pt x="702" y="174"/>
                    <a:pt x="698" y="180"/>
                    <a:pt x="692" y="183"/>
                  </a:cubicBezTo>
                  <a:cubicBezTo>
                    <a:pt x="685" y="187"/>
                    <a:pt x="666" y="181"/>
                    <a:pt x="662" y="179"/>
                  </a:cubicBezTo>
                  <a:cubicBezTo>
                    <a:pt x="662" y="177"/>
                    <a:pt x="653" y="173"/>
                    <a:pt x="651" y="173"/>
                  </a:cubicBezTo>
                  <a:cubicBezTo>
                    <a:pt x="651" y="172"/>
                    <a:pt x="652" y="172"/>
                    <a:pt x="652" y="172"/>
                  </a:cubicBezTo>
                  <a:cubicBezTo>
                    <a:pt x="660" y="170"/>
                    <a:pt x="676" y="168"/>
                    <a:pt x="683" y="163"/>
                  </a:cubicBezTo>
                  <a:cubicBezTo>
                    <a:pt x="685" y="162"/>
                    <a:pt x="692" y="157"/>
                    <a:pt x="689" y="155"/>
                  </a:cubicBezTo>
                  <a:cubicBezTo>
                    <a:pt x="685" y="154"/>
                    <a:pt x="675" y="155"/>
                    <a:pt x="672" y="157"/>
                  </a:cubicBezTo>
                  <a:cubicBezTo>
                    <a:pt x="668" y="159"/>
                    <a:pt x="653" y="154"/>
                    <a:pt x="652" y="153"/>
                  </a:cubicBezTo>
                  <a:cubicBezTo>
                    <a:pt x="650" y="152"/>
                    <a:pt x="650" y="151"/>
                    <a:pt x="649" y="149"/>
                  </a:cubicBezTo>
                  <a:cubicBezTo>
                    <a:pt x="649" y="148"/>
                    <a:pt x="649" y="148"/>
                    <a:pt x="650" y="147"/>
                  </a:cubicBezTo>
                  <a:cubicBezTo>
                    <a:pt x="660" y="147"/>
                    <a:pt x="674" y="146"/>
                    <a:pt x="684" y="144"/>
                  </a:cubicBezTo>
                  <a:cubicBezTo>
                    <a:pt x="685" y="143"/>
                    <a:pt x="685" y="142"/>
                    <a:pt x="686" y="141"/>
                  </a:cubicBezTo>
                  <a:cubicBezTo>
                    <a:pt x="686" y="141"/>
                    <a:pt x="686" y="141"/>
                    <a:pt x="686" y="140"/>
                  </a:cubicBezTo>
                  <a:cubicBezTo>
                    <a:pt x="684" y="139"/>
                    <a:pt x="684" y="138"/>
                    <a:pt x="682" y="137"/>
                  </a:cubicBezTo>
                  <a:cubicBezTo>
                    <a:pt x="682" y="133"/>
                    <a:pt x="681" y="129"/>
                    <a:pt x="683" y="125"/>
                  </a:cubicBezTo>
                  <a:cubicBezTo>
                    <a:pt x="685" y="122"/>
                    <a:pt x="691" y="115"/>
                    <a:pt x="690" y="111"/>
                  </a:cubicBezTo>
                  <a:cubicBezTo>
                    <a:pt x="690" y="109"/>
                    <a:pt x="689" y="109"/>
                    <a:pt x="688" y="109"/>
                  </a:cubicBezTo>
                  <a:cubicBezTo>
                    <a:pt x="680" y="105"/>
                    <a:pt x="670" y="123"/>
                    <a:pt x="665" y="118"/>
                  </a:cubicBezTo>
                  <a:cubicBezTo>
                    <a:pt x="666" y="112"/>
                    <a:pt x="667" y="106"/>
                    <a:pt x="670" y="102"/>
                  </a:cubicBezTo>
                  <a:cubicBezTo>
                    <a:pt x="675" y="96"/>
                    <a:pt x="690" y="97"/>
                    <a:pt x="695" y="102"/>
                  </a:cubicBezTo>
                  <a:cubicBezTo>
                    <a:pt x="701" y="102"/>
                    <a:pt x="703" y="100"/>
                    <a:pt x="707" y="98"/>
                  </a:cubicBezTo>
                  <a:cubicBezTo>
                    <a:pt x="711" y="95"/>
                    <a:pt x="717" y="94"/>
                    <a:pt x="720" y="90"/>
                  </a:cubicBezTo>
                  <a:cubicBezTo>
                    <a:pt x="720" y="89"/>
                    <a:pt x="720" y="88"/>
                    <a:pt x="720" y="89"/>
                  </a:cubicBezTo>
                  <a:cubicBezTo>
                    <a:pt x="726" y="78"/>
                    <a:pt x="710" y="68"/>
                    <a:pt x="705" y="66"/>
                  </a:cubicBezTo>
                  <a:cubicBezTo>
                    <a:pt x="694" y="63"/>
                    <a:pt x="681" y="76"/>
                    <a:pt x="678" y="81"/>
                  </a:cubicBezTo>
                  <a:cubicBezTo>
                    <a:pt x="670" y="91"/>
                    <a:pt x="657" y="97"/>
                    <a:pt x="649" y="107"/>
                  </a:cubicBezTo>
                  <a:cubicBezTo>
                    <a:pt x="645" y="112"/>
                    <a:pt x="646" y="118"/>
                    <a:pt x="644" y="123"/>
                  </a:cubicBezTo>
                  <a:cubicBezTo>
                    <a:pt x="643" y="127"/>
                    <a:pt x="640" y="131"/>
                    <a:pt x="639" y="133"/>
                  </a:cubicBezTo>
                  <a:cubicBezTo>
                    <a:pt x="632" y="134"/>
                    <a:pt x="625" y="130"/>
                    <a:pt x="623" y="125"/>
                  </a:cubicBezTo>
                  <a:cubicBezTo>
                    <a:pt x="621" y="123"/>
                    <a:pt x="623" y="120"/>
                    <a:pt x="621" y="118"/>
                  </a:cubicBezTo>
                  <a:close/>
                  <a:moveTo>
                    <a:pt x="537" y="94"/>
                  </a:moveTo>
                  <a:cubicBezTo>
                    <a:pt x="538" y="94"/>
                    <a:pt x="540" y="93"/>
                    <a:pt x="540" y="92"/>
                  </a:cubicBezTo>
                  <a:cubicBezTo>
                    <a:pt x="541" y="91"/>
                    <a:pt x="540" y="90"/>
                    <a:pt x="540" y="89"/>
                  </a:cubicBezTo>
                  <a:cubicBezTo>
                    <a:pt x="539" y="90"/>
                    <a:pt x="539" y="90"/>
                    <a:pt x="539" y="90"/>
                  </a:cubicBezTo>
                  <a:cubicBezTo>
                    <a:pt x="538" y="91"/>
                    <a:pt x="538" y="93"/>
                    <a:pt x="537" y="94"/>
                  </a:cubicBezTo>
                  <a:close/>
                  <a:moveTo>
                    <a:pt x="503" y="79"/>
                  </a:moveTo>
                  <a:cubicBezTo>
                    <a:pt x="504" y="80"/>
                    <a:pt x="505" y="81"/>
                    <a:pt x="507" y="79"/>
                  </a:cubicBezTo>
                  <a:cubicBezTo>
                    <a:pt x="507" y="77"/>
                    <a:pt x="508" y="77"/>
                    <a:pt x="508" y="75"/>
                  </a:cubicBezTo>
                  <a:cubicBezTo>
                    <a:pt x="508" y="75"/>
                    <a:pt x="507" y="75"/>
                    <a:pt x="507" y="74"/>
                  </a:cubicBezTo>
                  <a:cubicBezTo>
                    <a:pt x="506" y="75"/>
                    <a:pt x="505" y="75"/>
                    <a:pt x="504" y="75"/>
                  </a:cubicBezTo>
                  <a:cubicBezTo>
                    <a:pt x="504" y="77"/>
                    <a:pt x="504" y="77"/>
                    <a:pt x="503" y="79"/>
                  </a:cubicBezTo>
                  <a:close/>
                  <a:moveTo>
                    <a:pt x="491" y="115"/>
                  </a:moveTo>
                  <a:cubicBezTo>
                    <a:pt x="496" y="117"/>
                    <a:pt x="504" y="111"/>
                    <a:pt x="507" y="108"/>
                  </a:cubicBezTo>
                  <a:cubicBezTo>
                    <a:pt x="506" y="107"/>
                    <a:pt x="506" y="105"/>
                    <a:pt x="506" y="104"/>
                  </a:cubicBezTo>
                  <a:cubicBezTo>
                    <a:pt x="505" y="104"/>
                    <a:pt x="505" y="103"/>
                    <a:pt x="504" y="103"/>
                  </a:cubicBezTo>
                  <a:cubicBezTo>
                    <a:pt x="501" y="105"/>
                    <a:pt x="494" y="109"/>
                    <a:pt x="491" y="113"/>
                  </a:cubicBezTo>
                  <a:cubicBezTo>
                    <a:pt x="491" y="113"/>
                    <a:pt x="491" y="114"/>
                    <a:pt x="491" y="115"/>
                  </a:cubicBezTo>
                  <a:close/>
                  <a:moveTo>
                    <a:pt x="460" y="78"/>
                  </a:moveTo>
                  <a:cubicBezTo>
                    <a:pt x="461" y="79"/>
                    <a:pt x="462" y="79"/>
                    <a:pt x="463" y="79"/>
                  </a:cubicBezTo>
                  <a:cubicBezTo>
                    <a:pt x="466" y="77"/>
                    <a:pt x="468" y="75"/>
                    <a:pt x="470" y="73"/>
                  </a:cubicBezTo>
                  <a:cubicBezTo>
                    <a:pt x="470" y="71"/>
                    <a:pt x="470" y="71"/>
                    <a:pt x="470" y="69"/>
                  </a:cubicBezTo>
                  <a:cubicBezTo>
                    <a:pt x="468" y="69"/>
                    <a:pt x="467" y="70"/>
                    <a:pt x="466" y="70"/>
                  </a:cubicBezTo>
                  <a:cubicBezTo>
                    <a:pt x="464" y="71"/>
                    <a:pt x="461" y="74"/>
                    <a:pt x="460" y="78"/>
                  </a:cubicBezTo>
                  <a:close/>
                  <a:moveTo>
                    <a:pt x="453" y="106"/>
                  </a:moveTo>
                  <a:cubicBezTo>
                    <a:pt x="454" y="106"/>
                    <a:pt x="454" y="106"/>
                    <a:pt x="455" y="106"/>
                  </a:cubicBezTo>
                  <a:cubicBezTo>
                    <a:pt x="457" y="103"/>
                    <a:pt x="473" y="90"/>
                    <a:pt x="469" y="87"/>
                  </a:cubicBezTo>
                  <a:cubicBezTo>
                    <a:pt x="458" y="82"/>
                    <a:pt x="453" y="96"/>
                    <a:pt x="453" y="106"/>
                  </a:cubicBezTo>
                  <a:close/>
                  <a:moveTo>
                    <a:pt x="438" y="93"/>
                  </a:moveTo>
                  <a:cubicBezTo>
                    <a:pt x="439" y="93"/>
                    <a:pt x="440" y="94"/>
                    <a:pt x="440" y="95"/>
                  </a:cubicBezTo>
                  <a:cubicBezTo>
                    <a:pt x="442" y="95"/>
                    <a:pt x="443" y="95"/>
                    <a:pt x="444" y="95"/>
                  </a:cubicBezTo>
                  <a:cubicBezTo>
                    <a:pt x="445" y="94"/>
                    <a:pt x="446" y="93"/>
                    <a:pt x="446" y="92"/>
                  </a:cubicBezTo>
                  <a:cubicBezTo>
                    <a:pt x="445" y="91"/>
                    <a:pt x="444" y="91"/>
                    <a:pt x="444" y="90"/>
                  </a:cubicBezTo>
                  <a:cubicBezTo>
                    <a:pt x="444" y="91"/>
                    <a:pt x="439" y="91"/>
                    <a:pt x="438" y="92"/>
                  </a:cubicBezTo>
                  <a:cubicBezTo>
                    <a:pt x="438" y="92"/>
                    <a:pt x="438" y="92"/>
                    <a:pt x="438" y="93"/>
                  </a:cubicBezTo>
                  <a:close/>
                  <a:moveTo>
                    <a:pt x="425" y="130"/>
                  </a:moveTo>
                  <a:cubicBezTo>
                    <a:pt x="429" y="129"/>
                    <a:pt x="448" y="117"/>
                    <a:pt x="439" y="112"/>
                  </a:cubicBezTo>
                  <a:cubicBezTo>
                    <a:pt x="438" y="112"/>
                    <a:pt x="438" y="112"/>
                    <a:pt x="437" y="112"/>
                  </a:cubicBezTo>
                  <a:cubicBezTo>
                    <a:pt x="435" y="119"/>
                    <a:pt x="428" y="123"/>
                    <a:pt x="425" y="130"/>
                  </a:cubicBezTo>
                  <a:close/>
                  <a:moveTo>
                    <a:pt x="398" y="150"/>
                  </a:moveTo>
                  <a:cubicBezTo>
                    <a:pt x="398" y="144"/>
                    <a:pt x="399" y="138"/>
                    <a:pt x="399" y="133"/>
                  </a:cubicBezTo>
                  <a:cubicBezTo>
                    <a:pt x="403" y="131"/>
                    <a:pt x="426" y="102"/>
                    <a:pt x="429" y="97"/>
                  </a:cubicBezTo>
                  <a:cubicBezTo>
                    <a:pt x="428" y="96"/>
                    <a:pt x="428" y="96"/>
                    <a:pt x="426" y="96"/>
                  </a:cubicBezTo>
                  <a:cubicBezTo>
                    <a:pt x="424" y="97"/>
                    <a:pt x="405" y="104"/>
                    <a:pt x="401" y="101"/>
                  </a:cubicBezTo>
                  <a:cubicBezTo>
                    <a:pt x="400" y="100"/>
                    <a:pt x="400" y="100"/>
                    <a:pt x="400" y="100"/>
                  </a:cubicBezTo>
                  <a:cubicBezTo>
                    <a:pt x="400" y="86"/>
                    <a:pt x="411" y="79"/>
                    <a:pt x="418" y="74"/>
                  </a:cubicBezTo>
                  <a:cubicBezTo>
                    <a:pt x="424" y="70"/>
                    <a:pt x="428" y="65"/>
                    <a:pt x="432" y="60"/>
                  </a:cubicBezTo>
                  <a:cubicBezTo>
                    <a:pt x="437" y="54"/>
                    <a:pt x="450" y="45"/>
                    <a:pt x="453" y="38"/>
                  </a:cubicBezTo>
                  <a:cubicBezTo>
                    <a:pt x="454" y="34"/>
                    <a:pt x="454" y="29"/>
                    <a:pt x="454" y="25"/>
                  </a:cubicBezTo>
                  <a:cubicBezTo>
                    <a:pt x="462" y="22"/>
                    <a:pt x="468" y="24"/>
                    <a:pt x="473" y="28"/>
                  </a:cubicBezTo>
                  <a:cubicBezTo>
                    <a:pt x="468" y="46"/>
                    <a:pt x="437" y="68"/>
                    <a:pt x="423" y="81"/>
                  </a:cubicBezTo>
                  <a:cubicBezTo>
                    <a:pt x="420" y="84"/>
                    <a:pt x="416" y="86"/>
                    <a:pt x="413" y="89"/>
                  </a:cubicBezTo>
                  <a:cubicBezTo>
                    <a:pt x="413" y="90"/>
                    <a:pt x="413" y="90"/>
                    <a:pt x="414" y="90"/>
                  </a:cubicBezTo>
                  <a:cubicBezTo>
                    <a:pt x="419" y="90"/>
                    <a:pt x="426" y="88"/>
                    <a:pt x="430" y="86"/>
                  </a:cubicBezTo>
                  <a:cubicBezTo>
                    <a:pt x="436" y="85"/>
                    <a:pt x="441" y="85"/>
                    <a:pt x="447" y="84"/>
                  </a:cubicBezTo>
                  <a:cubicBezTo>
                    <a:pt x="451" y="81"/>
                    <a:pt x="451" y="77"/>
                    <a:pt x="453" y="73"/>
                  </a:cubicBezTo>
                  <a:cubicBezTo>
                    <a:pt x="457" y="67"/>
                    <a:pt x="460" y="60"/>
                    <a:pt x="466" y="55"/>
                  </a:cubicBezTo>
                  <a:cubicBezTo>
                    <a:pt x="469" y="55"/>
                    <a:pt x="472" y="55"/>
                    <a:pt x="474" y="55"/>
                  </a:cubicBezTo>
                  <a:cubicBezTo>
                    <a:pt x="475" y="57"/>
                    <a:pt x="477" y="58"/>
                    <a:pt x="478" y="59"/>
                  </a:cubicBezTo>
                  <a:cubicBezTo>
                    <a:pt x="481" y="63"/>
                    <a:pt x="483" y="67"/>
                    <a:pt x="485" y="71"/>
                  </a:cubicBezTo>
                  <a:cubicBezTo>
                    <a:pt x="488" y="69"/>
                    <a:pt x="495" y="62"/>
                    <a:pt x="492" y="57"/>
                  </a:cubicBezTo>
                  <a:cubicBezTo>
                    <a:pt x="491" y="54"/>
                    <a:pt x="488" y="53"/>
                    <a:pt x="490" y="49"/>
                  </a:cubicBezTo>
                  <a:cubicBezTo>
                    <a:pt x="490" y="46"/>
                    <a:pt x="498" y="42"/>
                    <a:pt x="502" y="43"/>
                  </a:cubicBezTo>
                  <a:cubicBezTo>
                    <a:pt x="502" y="47"/>
                    <a:pt x="506" y="51"/>
                    <a:pt x="508" y="53"/>
                  </a:cubicBezTo>
                  <a:cubicBezTo>
                    <a:pt x="515" y="55"/>
                    <a:pt x="513" y="47"/>
                    <a:pt x="514" y="43"/>
                  </a:cubicBezTo>
                  <a:cubicBezTo>
                    <a:pt x="517" y="34"/>
                    <a:pt x="512" y="13"/>
                    <a:pt x="524" y="13"/>
                  </a:cubicBezTo>
                  <a:cubicBezTo>
                    <a:pt x="525" y="15"/>
                    <a:pt x="530" y="19"/>
                    <a:pt x="532" y="21"/>
                  </a:cubicBezTo>
                  <a:cubicBezTo>
                    <a:pt x="532" y="21"/>
                    <a:pt x="532" y="21"/>
                    <a:pt x="533" y="21"/>
                  </a:cubicBezTo>
                  <a:cubicBezTo>
                    <a:pt x="535" y="25"/>
                    <a:pt x="536" y="27"/>
                    <a:pt x="539" y="30"/>
                  </a:cubicBezTo>
                  <a:cubicBezTo>
                    <a:pt x="541" y="34"/>
                    <a:pt x="544" y="42"/>
                    <a:pt x="545" y="47"/>
                  </a:cubicBezTo>
                  <a:cubicBezTo>
                    <a:pt x="546" y="51"/>
                    <a:pt x="542" y="54"/>
                    <a:pt x="543" y="59"/>
                  </a:cubicBezTo>
                  <a:cubicBezTo>
                    <a:pt x="546" y="65"/>
                    <a:pt x="553" y="69"/>
                    <a:pt x="556" y="75"/>
                  </a:cubicBezTo>
                  <a:cubicBezTo>
                    <a:pt x="558" y="79"/>
                    <a:pt x="558" y="83"/>
                    <a:pt x="560" y="85"/>
                  </a:cubicBezTo>
                  <a:cubicBezTo>
                    <a:pt x="564" y="89"/>
                    <a:pt x="570" y="91"/>
                    <a:pt x="574" y="95"/>
                  </a:cubicBezTo>
                  <a:cubicBezTo>
                    <a:pt x="574" y="97"/>
                    <a:pt x="574" y="98"/>
                    <a:pt x="574" y="99"/>
                  </a:cubicBezTo>
                  <a:cubicBezTo>
                    <a:pt x="572" y="100"/>
                    <a:pt x="570" y="102"/>
                    <a:pt x="568" y="103"/>
                  </a:cubicBezTo>
                  <a:cubicBezTo>
                    <a:pt x="565" y="105"/>
                    <a:pt x="561" y="104"/>
                    <a:pt x="559" y="105"/>
                  </a:cubicBezTo>
                  <a:cubicBezTo>
                    <a:pt x="552" y="106"/>
                    <a:pt x="543" y="109"/>
                    <a:pt x="539" y="114"/>
                  </a:cubicBezTo>
                  <a:cubicBezTo>
                    <a:pt x="536" y="117"/>
                    <a:pt x="536" y="135"/>
                    <a:pt x="535" y="141"/>
                  </a:cubicBezTo>
                  <a:cubicBezTo>
                    <a:pt x="535" y="143"/>
                    <a:pt x="534" y="145"/>
                    <a:pt x="534" y="148"/>
                  </a:cubicBezTo>
                  <a:cubicBezTo>
                    <a:pt x="532" y="152"/>
                    <a:pt x="531" y="158"/>
                    <a:pt x="530" y="163"/>
                  </a:cubicBezTo>
                  <a:cubicBezTo>
                    <a:pt x="530" y="164"/>
                    <a:pt x="530" y="165"/>
                    <a:pt x="530" y="166"/>
                  </a:cubicBezTo>
                  <a:cubicBezTo>
                    <a:pt x="526" y="174"/>
                    <a:pt x="524" y="181"/>
                    <a:pt x="520" y="187"/>
                  </a:cubicBezTo>
                  <a:cubicBezTo>
                    <a:pt x="520" y="190"/>
                    <a:pt x="520" y="193"/>
                    <a:pt x="520" y="195"/>
                  </a:cubicBezTo>
                  <a:cubicBezTo>
                    <a:pt x="519" y="195"/>
                    <a:pt x="519" y="195"/>
                    <a:pt x="519" y="195"/>
                  </a:cubicBezTo>
                  <a:cubicBezTo>
                    <a:pt x="518" y="193"/>
                    <a:pt x="515" y="191"/>
                    <a:pt x="514" y="189"/>
                  </a:cubicBezTo>
                  <a:cubicBezTo>
                    <a:pt x="511" y="185"/>
                    <a:pt x="511" y="181"/>
                    <a:pt x="509" y="177"/>
                  </a:cubicBezTo>
                  <a:cubicBezTo>
                    <a:pt x="509" y="175"/>
                    <a:pt x="509" y="173"/>
                    <a:pt x="509" y="171"/>
                  </a:cubicBezTo>
                  <a:cubicBezTo>
                    <a:pt x="507" y="163"/>
                    <a:pt x="509" y="147"/>
                    <a:pt x="508" y="135"/>
                  </a:cubicBezTo>
                  <a:cubicBezTo>
                    <a:pt x="507" y="135"/>
                    <a:pt x="506" y="135"/>
                    <a:pt x="507" y="134"/>
                  </a:cubicBezTo>
                  <a:cubicBezTo>
                    <a:pt x="497" y="136"/>
                    <a:pt x="489" y="139"/>
                    <a:pt x="481" y="142"/>
                  </a:cubicBezTo>
                  <a:cubicBezTo>
                    <a:pt x="476" y="142"/>
                    <a:pt x="472" y="143"/>
                    <a:pt x="467" y="143"/>
                  </a:cubicBezTo>
                  <a:cubicBezTo>
                    <a:pt x="462" y="138"/>
                    <a:pt x="463" y="125"/>
                    <a:pt x="465" y="119"/>
                  </a:cubicBezTo>
                  <a:cubicBezTo>
                    <a:pt x="470" y="117"/>
                    <a:pt x="476" y="112"/>
                    <a:pt x="478" y="108"/>
                  </a:cubicBezTo>
                  <a:cubicBezTo>
                    <a:pt x="478" y="107"/>
                    <a:pt x="478" y="105"/>
                    <a:pt x="478" y="104"/>
                  </a:cubicBezTo>
                  <a:cubicBezTo>
                    <a:pt x="484" y="97"/>
                    <a:pt x="492" y="90"/>
                    <a:pt x="488" y="77"/>
                  </a:cubicBezTo>
                  <a:cubicBezTo>
                    <a:pt x="488" y="77"/>
                    <a:pt x="488" y="77"/>
                    <a:pt x="487" y="77"/>
                  </a:cubicBezTo>
                  <a:cubicBezTo>
                    <a:pt x="473" y="87"/>
                    <a:pt x="476" y="96"/>
                    <a:pt x="467" y="109"/>
                  </a:cubicBezTo>
                  <a:cubicBezTo>
                    <a:pt x="461" y="117"/>
                    <a:pt x="456" y="117"/>
                    <a:pt x="452" y="129"/>
                  </a:cubicBezTo>
                  <a:cubicBezTo>
                    <a:pt x="448" y="140"/>
                    <a:pt x="457" y="156"/>
                    <a:pt x="457" y="165"/>
                  </a:cubicBezTo>
                  <a:cubicBezTo>
                    <a:pt x="455" y="165"/>
                    <a:pt x="455" y="167"/>
                    <a:pt x="454" y="167"/>
                  </a:cubicBezTo>
                  <a:cubicBezTo>
                    <a:pt x="452" y="167"/>
                    <a:pt x="452" y="167"/>
                    <a:pt x="450" y="167"/>
                  </a:cubicBezTo>
                  <a:cubicBezTo>
                    <a:pt x="447" y="163"/>
                    <a:pt x="444" y="159"/>
                    <a:pt x="442" y="153"/>
                  </a:cubicBezTo>
                  <a:cubicBezTo>
                    <a:pt x="440" y="149"/>
                    <a:pt x="441" y="145"/>
                    <a:pt x="439" y="141"/>
                  </a:cubicBezTo>
                  <a:cubicBezTo>
                    <a:pt x="438" y="141"/>
                    <a:pt x="438" y="141"/>
                    <a:pt x="437" y="141"/>
                  </a:cubicBezTo>
                  <a:cubicBezTo>
                    <a:pt x="431" y="151"/>
                    <a:pt x="418" y="157"/>
                    <a:pt x="402" y="157"/>
                  </a:cubicBezTo>
                  <a:cubicBezTo>
                    <a:pt x="402" y="156"/>
                    <a:pt x="400" y="155"/>
                    <a:pt x="400" y="155"/>
                  </a:cubicBezTo>
                  <a:cubicBezTo>
                    <a:pt x="398" y="153"/>
                    <a:pt x="398" y="151"/>
                    <a:pt x="398" y="150"/>
                  </a:cubicBezTo>
                  <a:close/>
                  <a:moveTo>
                    <a:pt x="278" y="104"/>
                  </a:moveTo>
                  <a:cubicBezTo>
                    <a:pt x="279" y="106"/>
                    <a:pt x="280" y="109"/>
                    <a:pt x="281" y="111"/>
                  </a:cubicBezTo>
                  <a:cubicBezTo>
                    <a:pt x="282" y="111"/>
                    <a:pt x="282" y="111"/>
                    <a:pt x="282" y="111"/>
                  </a:cubicBezTo>
                  <a:cubicBezTo>
                    <a:pt x="283" y="108"/>
                    <a:pt x="286" y="101"/>
                    <a:pt x="283" y="99"/>
                  </a:cubicBezTo>
                  <a:cubicBezTo>
                    <a:pt x="283" y="99"/>
                    <a:pt x="282" y="99"/>
                    <a:pt x="282" y="98"/>
                  </a:cubicBezTo>
                  <a:cubicBezTo>
                    <a:pt x="281" y="98"/>
                    <a:pt x="280" y="98"/>
                    <a:pt x="279" y="99"/>
                  </a:cubicBezTo>
                  <a:cubicBezTo>
                    <a:pt x="279" y="102"/>
                    <a:pt x="278" y="101"/>
                    <a:pt x="278" y="104"/>
                  </a:cubicBezTo>
                  <a:close/>
                  <a:moveTo>
                    <a:pt x="257" y="97"/>
                  </a:moveTo>
                  <a:cubicBezTo>
                    <a:pt x="257" y="97"/>
                    <a:pt x="257" y="98"/>
                    <a:pt x="257" y="99"/>
                  </a:cubicBezTo>
                  <a:cubicBezTo>
                    <a:pt x="258" y="99"/>
                    <a:pt x="258" y="99"/>
                    <a:pt x="258" y="99"/>
                  </a:cubicBezTo>
                  <a:cubicBezTo>
                    <a:pt x="258" y="99"/>
                    <a:pt x="259" y="99"/>
                    <a:pt x="259" y="99"/>
                  </a:cubicBezTo>
                  <a:cubicBezTo>
                    <a:pt x="260" y="98"/>
                    <a:pt x="260" y="97"/>
                    <a:pt x="261" y="97"/>
                  </a:cubicBezTo>
                  <a:cubicBezTo>
                    <a:pt x="261" y="95"/>
                    <a:pt x="261" y="95"/>
                    <a:pt x="260" y="93"/>
                  </a:cubicBezTo>
                  <a:cubicBezTo>
                    <a:pt x="260" y="93"/>
                    <a:pt x="260" y="93"/>
                    <a:pt x="260" y="93"/>
                  </a:cubicBezTo>
                  <a:cubicBezTo>
                    <a:pt x="259" y="93"/>
                    <a:pt x="259" y="93"/>
                    <a:pt x="259" y="93"/>
                  </a:cubicBezTo>
                  <a:cubicBezTo>
                    <a:pt x="258" y="94"/>
                    <a:pt x="258" y="95"/>
                    <a:pt x="257" y="97"/>
                  </a:cubicBezTo>
                  <a:close/>
                  <a:moveTo>
                    <a:pt x="236" y="104"/>
                  </a:moveTo>
                  <a:cubicBezTo>
                    <a:pt x="236" y="105"/>
                    <a:pt x="237" y="105"/>
                    <a:pt x="238" y="105"/>
                  </a:cubicBezTo>
                  <a:cubicBezTo>
                    <a:pt x="241" y="104"/>
                    <a:pt x="242" y="102"/>
                    <a:pt x="245" y="100"/>
                  </a:cubicBezTo>
                  <a:cubicBezTo>
                    <a:pt x="245" y="99"/>
                    <a:pt x="245" y="98"/>
                    <a:pt x="245" y="97"/>
                  </a:cubicBezTo>
                  <a:cubicBezTo>
                    <a:pt x="244" y="97"/>
                    <a:pt x="244" y="97"/>
                    <a:pt x="244" y="97"/>
                  </a:cubicBezTo>
                  <a:cubicBezTo>
                    <a:pt x="244" y="97"/>
                    <a:pt x="243" y="97"/>
                    <a:pt x="242" y="97"/>
                  </a:cubicBezTo>
                  <a:cubicBezTo>
                    <a:pt x="240" y="99"/>
                    <a:pt x="238" y="101"/>
                    <a:pt x="236" y="104"/>
                  </a:cubicBezTo>
                  <a:close/>
                  <a:moveTo>
                    <a:pt x="216" y="151"/>
                  </a:moveTo>
                  <a:cubicBezTo>
                    <a:pt x="217" y="152"/>
                    <a:pt x="225" y="157"/>
                    <a:pt x="226" y="158"/>
                  </a:cubicBezTo>
                  <a:cubicBezTo>
                    <a:pt x="230" y="159"/>
                    <a:pt x="253" y="155"/>
                    <a:pt x="254" y="154"/>
                  </a:cubicBezTo>
                  <a:cubicBezTo>
                    <a:pt x="254" y="153"/>
                    <a:pt x="253" y="151"/>
                    <a:pt x="252" y="149"/>
                  </a:cubicBezTo>
                  <a:cubicBezTo>
                    <a:pt x="253" y="149"/>
                    <a:pt x="253" y="149"/>
                    <a:pt x="253" y="149"/>
                  </a:cubicBezTo>
                  <a:cubicBezTo>
                    <a:pt x="259" y="147"/>
                    <a:pt x="266" y="162"/>
                    <a:pt x="274" y="147"/>
                  </a:cubicBezTo>
                  <a:cubicBezTo>
                    <a:pt x="280" y="149"/>
                    <a:pt x="289" y="157"/>
                    <a:pt x="296" y="153"/>
                  </a:cubicBezTo>
                  <a:cubicBezTo>
                    <a:pt x="309" y="147"/>
                    <a:pt x="312" y="126"/>
                    <a:pt x="312" y="104"/>
                  </a:cubicBezTo>
                  <a:cubicBezTo>
                    <a:pt x="312" y="97"/>
                    <a:pt x="313" y="86"/>
                    <a:pt x="310" y="81"/>
                  </a:cubicBezTo>
                  <a:cubicBezTo>
                    <a:pt x="310" y="78"/>
                    <a:pt x="310" y="75"/>
                    <a:pt x="310" y="73"/>
                  </a:cubicBezTo>
                  <a:cubicBezTo>
                    <a:pt x="310" y="67"/>
                    <a:pt x="310" y="56"/>
                    <a:pt x="308" y="51"/>
                  </a:cubicBezTo>
                  <a:cubicBezTo>
                    <a:pt x="308" y="49"/>
                    <a:pt x="307" y="45"/>
                    <a:pt x="307" y="43"/>
                  </a:cubicBezTo>
                  <a:cubicBezTo>
                    <a:pt x="305" y="35"/>
                    <a:pt x="304" y="27"/>
                    <a:pt x="301" y="21"/>
                  </a:cubicBezTo>
                  <a:cubicBezTo>
                    <a:pt x="270" y="17"/>
                    <a:pt x="248" y="27"/>
                    <a:pt x="235" y="46"/>
                  </a:cubicBezTo>
                  <a:cubicBezTo>
                    <a:pt x="232" y="50"/>
                    <a:pt x="222" y="63"/>
                    <a:pt x="225" y="70"/>
                  </a:cubicBezTo>
                  <a:cubicBezTo>
                    <a:pt x="233" y="70"/>
                    <a:pt x="243" y="58"/>
                    <a:pt x="249" y="54"/>
                  </a:cubicBezTo>
                  <a:cubicBezTo>
                    <a:pt x="250" y="54"/>
                    <a:pt x="254" y="53"/>
                    <a:pt x="254" y="53"/>
                  </a:cubicBezTo>
                  <a:cubicBezTo>
                    <a:pt x="280" y="51"/>
                    <a:pt x="264" y="71"/>
                    <a:pt x="264" y="83"/>
                  </a:cubicBezTo>
                  <a:cubicBezTo>
                    <a:pt x="268" y="85"/>
                    <a:pt x="278" y="95"/>
                    <a:pt x="284" y="92"/>
                  </a:cubicBezTo>
                  <a:cubicBezTo>
                    <a:pt x="284" y="91"/>
                    <a:pt x="285" y="90"/>
                    <a:pt x="286" y="90"/>
                  </a:cubicBezTo>
                  <a:cubicBezTo>
                    <a:pt x="293" y="90"/>
                    <a:pt x="311" y="103"/>
                    <a:pt x="302" y="112"/>
                  </a:cubicBezTo>
                  <a:cubicBezTo>
                    <a:pt x="299" y="115"/>
                    <a:pt x="294" y="117"/>
                    <a:pt x="290" y="120"/>
                  </a:cubicBezTo>
                  <a:cubicBezTo>
                    <a:pt x="285" y="123"/>
                    <a:pt x="280" y="129"/>
                    <a:pt x="274" y="133"/>
                  </a:cubicBezTo>
                  <a:cubicBezTo>
                    <a:pt x="274" y="133"/>
                    <a:pt x="272" y="133"/>
                    <a:pt x="273" y="134"/>
                  </a:cubicBezTo>
                  <a:cubicBezTo>
                    <a:pt x="268" y="137"/>
                    <a:pt x="260" y="139"/>
                    <a:pt x="254" y="143"/>
                  </a:cubicBezTo>
                  <a:cubicBezTo>
                    <a:pt x="251" y="145"/>
                    <a:pt x="243" y="143"/>
                    <a:pt x="240" y="143"/>
                  </a:cubicBezTo>
                  <a:cubicBezTo>
                    <a:pt x="238" y="140"/>
                    <a:pt x="232" y="133"/>
                    <a:pt x="236" y="127"/>
                  </a:cubicBezTo>
                  <a:cubicBezTo>
                    <a:pt x="237" y="124"/>
                    <a:pt x="242" y="120"/>
                    <a:pt x="244" y="119"/>
                  </a:cubicBezTo>
                  <a:cubicBezTo>
                    <a:pt x="244" y="116"/>
                    <a:pt x="243" y="116"/>
                    <a:pt x="241" y="116"/>
                  </a:cubicBezTo>
                  <a:cubicBezTo>
                    <a:pt x="238" y="121"/>
                    <a:pt x="227" y="110"/>
                    <a:pt x="226" y="108"/>
                  </a:cubicBezTo>
                  <a:cubicBezTo>
                    <a:pt x="226" y="105"/>
                    <a:pt x="226" y="102"/>
                    <a:pt x="226" y="99"/>
                  </a:cubicBezTo>
                  <a:cubicBezTo>
                    <a:pt x="229" y="98"/>
                    <a:pt x="231" y="95"/>
                    <a:pt x="234" y="93"/>
                  </a:cubicBezTo>
                  <a:cubicBezTo>
                    <a:pt x="242" y="89"/>
                    <a:pt x="256" y="87"/>
                    <a:pt x="252" y="74"/>
                  </a:cubicBezTo>
                  <a:cubicBezTo>
                    <a:pt x="252" y="74"/>
                    <a:pt x="251" y="74"/>
                    <a:pt x="250" y="74"/>
                  </a:cubicBezTo>
                  <a:cubicBezTo>
                    <a:pt x="246" y="78"/>
                    <a:pt x="227" y="77"/>
                    <a:pt x="223" y="83"/>
                  </a:cubicBezTo>
                  <a:cubicBezTo>
                    <a:pt x="220" y="86"/>
                    <a:pt x="223" y="93"/>
                    <a:pt x="221" y="97"/>
                  </a:cubicBezTo>
                  <a:cubicBezTo>
                    <a:pt x="219" y="97"/>
                    <a:pt x="220" y="103"/>
                    <a:pt x="218" y="105"/>
                  </a:cubicBezTo>
                  <a:cubicBezTo>
                    <a:pt x="214" y="114"/>
                    <a:pt x="219" y="132"/>
                    <a:pt x="217" y="141"/>
                  </a:cubicBezTo>
                  <a:cubicBezTo>
                    <a:pt x="217" y="144"/>
                    <a:pt x="216" y="149"/>
                    <a:pt x="216" y="151"/>
                  </a:cubicBezTo>
                  <a:close/>
                  <a:moveTo>
                    <a:pt x="197" y="154"/>
                  </a:moveTo>
                  <a:cubicBezTo>
                    <a:pt x="197" y="141"/>
                    <a:pt x="202" y="127"/>
                    <a:pt x="205" y="115"/>
                  </a:cubicBezTo>
                  <a:cubicBezTo>
                    <a:pt x="205" y="113"/>
                    <a:pt x="205" y="110"/>
                    <a:pt x="205" y="107"/>
                  </a:cubicBezTo>
                  <a:cubicBezTo>
                    <a:pt x="205" y="93"/>
                    <a:pt x="199" y="79"/>
                    <a:pt x="201" y="66"/>
                  </a:cubicBezTo>
                  <a:cubicBezTo>
                    <a:pt x="205" y="39"/>
                    <a:pt x="229" y="25"/>
                    <a:pt x="252" y="17"/>
                  </a:cubicBezTo>
                  <a:cubicBezTo>
                    <a:pt x="261" y="15"/>
                    <a:pt x="289" y="6"/>
                    <a:pt x="300" y="13"/>
                  </a:cubicBezTo>
                  <a:cubicBezTo>
                    <a:pt x="302" y="13"/>
                    <a:pt x="306" y="13"/>
                    <a:pt x="308" y="15"/>
                  </a:cubicBezTo>
                  <a:cubicBezTo>
                    <a:pt x="330" y="29"/>
                    <a:pt x="324" y="79"/>
                    <a:pt x="325" y="113"/>
                  </a:cubicBezTo>
                  <a:cubicBezTo>
                    <a:pt x="325" y="129"/>
                    <a:pt x="328" y="154"/>
                    <a:pt x="320" y="163"/>
                  </a:cubicBezTo>
                  <a:cubicBezTo>
                    <a:pt x="318" y="166"/>
                    <a:pt x="294" y="183"/>
                    <a:pt x="287" y="179"/>
                  </a:cubicBezTo>
                  <a:cubicBezTo>
                    <a:pt x="280" y="175"/>
                    <a:pt x="274" y="165"/>
                    <a:pt x="264" y="164"/>
                  </a:cubicBezTo>
                  <a:cubicBezTo>
                    <a:pt x="261" y="163"/>
                    <a:pt x="257" y="167"/>
                    <a:pt x="254" y="168"/>
                  </a:cubicBezTo>
                  <a:cubicBezTo>
                    <a:pt x="252" y="169"/>
                    <a:pt x="230" y="173"/>
                    <a:pt x="226" y="171"/>
                  </a:cubicBezTo>
                  <a:cubicBezTo>
                    <a:pt x="221" y="170"/>
                    <a:pt x="220" y="167"/>
                    <a:pt x="216" y="164"/>
                  </a:cubicBezTo>
                  <a:cubicBezTo>
                    <a:pt x="216" y="164"/>
                    <a:pt x="216" y="164"/>
                    <a:pt x="216" y="164"/>
                  </a:cubicBezTo>
                  <a:cubicBezTo>
                    <a:pt x="213" y="166"/>
                    <a:pt x="211" y="170"/>
                    <a:pt x="206" y="170"/>
                  </a:cubicBezTo>
                  <a:cubicBezTo>
                    <a:pt x="204" y="168"/>
                    <a:pt x="202" y="166"/>
                    <a:pt x="201" y="164"/>
                  </a:cubicBezTo>
                  <a:cubicBezTo>
                    <a:pt x="199" y="161"/>
                    <a:pt x="199" y="158"/>
                    <a:pt x="197" y="154"/>
                  </a:cubicBezTo>
                  <a:close/>
                  <a:moveTo>
                    <a:pt x="83" y="79"/>
                  </a:moveTo>
                  <a:cubicBezTo>
                    <a:pt x="84" y="83"/>
                    <a:pt x="84" y="85"/>
                    <a:pt x="85" y="87"/>
                  </a:cubicBezTo>
                  <a:cubicBezTo>
                    <a:pt x="92" y="84"/>
                    <a:pt x="115" y="69"/>
                    <a:pt x="116" y="62"/>
                  </a:cubicBezTo>
                  <a:cubicBezTo>
                    <a:pt x="116" y="62"/>
                    <a:pt x="116" y="62"/>
                    <a:pt x="115" y="62"/>
                  </a:cubicBezTo>
                  <a:cubicBezTo>
                    <a:pt x="111" y="60"/>
                    <a:pt x="105" y="62"/>
                    <a:pt x="101" y="63"/>
                  </a:cubicBezTo>
                  <a:cubicBezTo>
                    <a:pt x="98" y="63"/>
                    <a:pt x="96" y="63"/>
                    <a:pt x="93" y="63"/>
                  </a:cubicBezTo>
                  <a:cubicBezTo>
                    <a:pt x="84" y="65"/>
                    <a:pt x="82" y="70"/>
                    <a:pt x="83" y="79"/>
                  </a:cubicBezTo>
                  <a:close/>
                  <a:moveTo>
                    <a:pt x="32" y="97"/>
                  </a:moveTo>
                  <a:cubicBezTo>
                    <a:pt x="36" y="101"/>
                    <a:pt x="36" y="104"/>
                    <a:pt x="36" y="112"/>
                  </a:cubicBezTo>
                  <a:cubicBezTo>
                    <a:pt x="38" y="113"/>
                    <a:pt x="38" y="113"/>
                    <a:pt x="38" y="114"/>
                  </a:cubicBezTo>
                  <a:cubicBezTo>
                    <a:pt x="41" y="114"/>
                    <a:pt x="44" y="114"/>
                    <a:pt x="46" y="113"/>
                  </a:cubicBezTo>
                  <a:cubicBezTo>
                    <a:pt x="47" y="111"/>
                    <a:pt x="50" y="108"/>
                    <a:pt x="50" y="106"/>
                  </a:cubicBezTo>
                  <a:cubicBezTo>
                    <a:pt x="52" y="100"/>
                    <a:pt x="53" y="86"/>
                    <a:pt x="49" y="83"/>
                  </a:cubicBezTo>
                  <a:cubicBezTo>
                    <a:pt x="49" y="83"/>
                    <a:pt x="49" y="82"/>
                    <a:pt x="48" y="82"/>
                  </a:cubicBezTo>
                  <a:cubicBezTo>
                    <a:pt x="42" y="82"/>
                    <a:pt x="34" y="89"/>
                    <a:pt x="32" y="94"/>
                  </a:cubicBezTo>
                  <a:cubicBezTo>
                    <a:pt x="32" y="95"/>
                    <a:pt x="32" y="96"/>
                    <a:pt x="32" y="97"/>
                  </a:cubicBezTo>
                  <a:close/>
                  <a:moveTo>
                    <a:pt x="3" y="66"/>
                  </a:moveTo>
                  <a:cubicBezTo>
                    <a:pt x="9" y="66"/>
                    <a:pt x="12" y="70"/>
                    <a:pt x="14" y="73"/>
                  </a:cubicBezTo>
                  <a:cubicBezTo>
                    <a:pt x="16" y="73"/>
                    <a:pt x="18" y="73"/>
                    <a:pt x="19" y="73"/>
                  </a:cubicBezTo>
                  <a:cubicBezTo>
                    <a:pt x="22" y="71"/>
                    <a:pt x="24" y="69"/>
                    <a:pt x="26" y="67"/>
                  </a:cubicBezTo>
                  <a:cubicBezTo>
                    <a:pt x="31" y="64"/>
                    <a:pt x="38" y="63"/>
                    <a:pt x="44" y="60"/>
                  </a:cubicBezTo>
                  <a:cubicBezTo>
                    <a:pt x="48" y="57"/>
                    <a:pt x="51" y="59"/>
                    <a:pt x="54" y="55"/>
                  </a:cubicBezTo>
                  <a:cubicBezTo>
                    <a:pt x="57" y="47"/>
                    <a:pt x="51" y="40"/>
                    <a:pt x="54" y="31"/>
                  </a:cubicBezTo>
                  <a:cubicBezTo>
                    <a:pt x="55" y="26"/>
                    <a:pt x="56" y="23"/>
                    <a:pt x="57" y="17"/>
                  </a:cubicBezTo>
                  <a:cubicBezTo>
                    <a:pt x="57" y="17"/>
                    <a:pt x="56" y="5"/>
                    <a:pt x="58" y="7"/>
                  </a:cubicBezTo>
                  <a:cubicBezTo>
                    <a:pt x="58" y="6"/>
                    <a:pt x="58" y="6"/>
                    <a:pt x="59" y="6"/>
                  </a:cubicBezTo>
                  <a:cubicBezTo>
                    <a:pt x="69" y="5"/>
                    <a:pt x="83" y="21"/>
                    <a:pt x="92" y="27"/>
                  </a:cubicBezTo>
                  <a:cubicBezTo>
                    <a:pt x="92" y="35"/>
                    <a:pt x="89" y="43"/>
                    <a:pt x="90" y="51"/>
                  </a:cubicBezTo>
                  <a:cubicBezTo>
                    <a:pt x="100" y="55"/>
                    <a:pt x="115" y="50"/>
                    <a:pt x="126" y="48"/>
                  </a:cubicBezTo>
                  <a:cubicBezTo>
                    <a:pt x="130" y="48"/>
                    <a:pt x="134" y="48"/>
                    <a:pt x="138" y="49"/>
                  </a:cubicBezTo>
                  <a:cubicBezTo>
                    <a:pt x="140" y="50"/>
                    <a:pt x="142" y="53"/>
                    <a:pt x="144" y="53"/>
                  </a:cubicBezTo>
                  <a:cubicBezTo>
                    <a:pt x="144" y="53"/>
                    <a:pt x="144" y="55"/>
                    <a:pt x="144" y="55"/>
                  </a:cubicBezTo>
                  <a:cubicBezTo>
                    <a:pt x="140" y="59"/>
                    <a:pt x="136" y="64"/>
                    <a:pt x="133" y="68"/>
                  </a:cubicBezTo>
                  <a:cubicBezTo>
                    <a:pt x="130" y="71"/>
                    <a:pt x="120" y="76"/>
                    <a:pt x="114" y="79"/>
                  </a:cubicBezTo>
                  <a:cubicBezTo>
                    <a:pt x="110" y="82"/>
                    <a:pt x="104" y="83"/>
                    <a:pt x="104" y="90"/>
                  </a:cubicBezTo>
                  <a:cubicBezTo>
                    <a:pt x="105" y="91"/>
                    <a:pt x="106" y="91"/>
                    <a:pt x="106" y="92"/>
                  </a:cubicBezTo>
                  <a:cubicBezTo>
                    <a:pt x="114" y="95"/>
                    <a:pt x="125" y="91"/>
                    <a:pt x="128" y="99"/>
                  </a:cubicBezTo>
                  <a:cubicBezTo>
                    <a:pt x="129" y="101"/>
                    <a:pt x="130" y="103"/>
                    <a:pt x="129" y="105"/>
                  </a:cubicBezTo>
                  <a:cubicBezTo>
                    <a:pt x="124" y="112"/>
                    <a:pt x="112" y="106"/>
                    <a:pt x="105" y="111"/>
                  </a:cubicBezTo>
                  <a:cubicBezTo>
                    <a:pt x="99" y="115"/>
                    <a:pt x="94" y="120"/>
                    <a:pt x="89" y="124"/>
                  </a:cubicBezTo>
                  <a:cubicBezTo>
                    <a:pt x="84" y="127"/>
                    <a:pt x="79" y="125"/>
                    <a:pt x="76" y="130"/>
                  </a:cubicBezTo>
                  <a:cubicBezTo>
                    <a:pt x="72" y="136"/>
                    <a:pt x="76" y="147"/>
                    <a:pt x="74" y="153"/>
                  </a:cubicBezTo>
                  <a:cubicBezTo>
                    <a:pt x="74" y="155"/>
                    <a:pt x="73" y="156"/>
                    <a:pt x="73" y="157"/>
                  </a:cubicBezTo>
                  <a:cubicBezTo>
                    <a:pt x="64" y="159"/>
                    <a:pt x="66" y="177"/>
                    <a:pt x="59" y="183"/>
                  </a:cubicBezTo>
                  <a:cubicBezTo>
                    <a:pt x="57" y="172"/>
                    <a:pt x="50" y="162"/>
                    <a:pt x="48" y="152"/>
                  </a:cubicBezTo>
                  <a:cubicBezTo>
                    <a:pt x="48" y="147"/>
                    <a:pt x="50" y="142"/>
                    <a:pt x="46" y="139"/>
                  </a:cubicBezTo>
                  <a:cubicBezTo>
                    <a:pt x="44" y="138"/>
                    <a:pt x="40" y="139"/>
                    <a:pt x="38" y="138"/>
                  </a:cubicBezTo>
                  <a:cubicBezTo>
                    <a:pt x="36" y="132"/>
                    <a:pt x="34" y="123"/>
                    <a:pt x="26" y="121"/>
                  </a:cubicBezTo>
                  <a:cubicBezTo>
                    <a:pt x="23" y="120"/>
                    <a:pt x="22" y="122"/>
                    <a:pt x="17" y="122"/>
                  </a:cubicBezTo>
                  <a:cubicBezTo>
                    <a:pt x="16" y="120"/>
                    <a:pt x="15" y="116"/>
                    <a:pt x="14" y="114"/>
                  </a:cubicBezTo>
                  <a:cubicBezTo>
                    <a:pt x="12" y="111"/>
                    <a:pt x="7" y="110"/>
                    <a:pt x="5" y="107"/>
                  </a:cubicBezTo>
                  <a:cubicBezTo>
                    <a:pt x="5" y="107"/>
                    <a:pt x="5" y="107"/>
                    <a:pt x="5" y="107"/>
                  </a:cubicBezTo>
                  <a:cubicBezTo>
                    <a:pt x="3" y="102"/>
                    <a:pt x="5" y="99"/>
                    <a:pt x="4" y="96"/>
                  </a:cubicBezTo>
                  <a:cubicBezTo>
                    <a:pt x="4" y="94"/>
                    <a:pt x="1" y="93"/>
                    <a:pt x="0" y="90"/>
                  </a:cubicBezTo>
                  <a:cubicBezTo>
                    <a:pt x="4" y="85"/>
                    <a:pt x="3" y="76"/>
                    <a:pt x="3" y="6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63" name="Freeform 37"/>
            <p:cNvSpPr>
              <a:spLocks noEditPoints="1"/>
            </p:cNvSpPr>
            <p:nvPr userDrawn="1"/>
          </p:nvSpPr>
          <p:spPr bwMode="auto">
            <a:xfrm>
              <a:off x="8797988" y="4643741"/>
              <a:ext cx="334963" cy="325438"/>
            </a:xfrm>
            <a:custGeom>
              <a:avLst/>
              <a:gdLst>
                <a:gd name="T0" fmla="*/ 218 w 225"/>
                <a:gd name="T1" fmla="*/ 76 h 216"/>
                <a:gd name="T2" fmla="*/ 170 w 225"/>
                <a:gd name="T3" fmla="*/ 32 h 216"/>
                <a:gd name="T4" fmla="*/ 113 w 225"/>
                <a:gd name="T5" fmla="*/ 0 h 216"/>
                <a:gd name="T6" fmla="*/ 56 w 225"/>
                <a:gd name="T7" fmla="*/ 32 h 216"/>
                <a:gd name="T8" fmla="*/ 8 w 225"/>
                <a:gd name="T9" fmla="*/ 76 h 216"/>
                <a:gd name="T10" fmla="*/ 21 w 225"/>
                <a:gd name="T11" fmla="*/ 140 h 216"/>
                <a:gd name="T12" fmla="*/ 48 w 225"/>
                <a:gd name="T13" fmla="*/ 200 h 216"/>
                <a:gd name="T14" fmla="*/ 112 w 225"/>
                <a:gd name="T15" fmla="*/ 207 h 216"/>
                <a:gd name="T16" fmla="*/ 177 w 225"/>
                <a:gd name="T17" fmla="*/ 200 h 216"/>
                <a:gd name="T18" fmla="*/ 204 w 225"/>
                <a:gd name="T19" fmla="*/ 140 h 216"/>
                <a:gd name="T20" fmla="*/ 218 w 225"/>
                <a:gd name="T21" fmla="*/ 76 h 216"/>
                <a:gd name="T22" fmla="*/ 113 w 225"/>
                <a:gd name="T23" fmla="*/ 201 h 216"/>
                <a:gd name="T24" fmla="*/ 22 w 225"/>
                <a:gd name="T25" fmla="*/ 110 h 216"/>
                <a:gd name="T26" fmla="*/ 113 w 225"/>
                <a:gd name="T27" fmla="*/ 20 h 216"/>
                <a:gd name="T28" fmla="*/ 204 w 225"/>
                <a:gd name="T29" fmla="*/ 111 h 216"/>
                <a:gd name="T30" fmla="*/ 113 w 225"/>
                <a:gd name="T31" fmla="*/ 201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5" h="216">
                  <a:moveTo>
                    <a:pt x="218" y="76"/>
                  </a:moveTo>
                  <a:cubicBezTo>
                    <a:pt x="210" y="53"/>
                    <a:pt x="191" y="37"/>
                    <a:pt x="170" y="32"/>
                  </a:cubicBezTo>
                  <a:cubicBezTo>
                    <a:pt x="158" y="13"/>
                    <a:pt x="137" y="0"/>
                    <a:pt x="113" y="0"/>
                  </a:cubicBezTo>
                  <a:cubicBezTo>
                    <a:pt x="89" y="0"/>
                    <a:pt x="68" y="13"/>
                    <a:pt x="56" y="32"/>
                  </a:cubicBezTo>
                  <a:cubicBezTo>
                    <a:pt x="34" y="37"/>
                    <a:pt x="15" y="53"/>
                    <a:pt x="8" y="76"/>
                  </a:cubicBezTo>
                  <a:cubicBezTo>
                    <a:pt x="0" y="99"/>
                    <a:pt x="6" y="123"/>
                    <a:pt x="21" y="140"/>
                  </a:cubicBezTo>
                  <a:cubicBezTo>
                    <a:pt x="18" y="163"/>
                    <a:pt x="28" y="185"/>
                    <a:pt x="48" y="200"/>
                  </a:cubicBezTo>
                  <a:cubicBezTo>
                    <a:pt x="67" y="214"/>
                    <a:pt x="92" y="216"/>
                    <a:pt x="112" y="207"/>
                  </a:cubicBezTo>
                  <a:cubicBezTo>
                    <a:pt x="133" y="216"/>
                    <a:pt x="158" y="214"/>
                    <a:pt x="177" y="200"/>
                  </a:cubicBezTo>
                  <a:cubicBezTo>
                    <a:pt x="197" y="186"/>
                    <a:pt x="206" y="163"/>
                    <a:pt x="204" y="140"/>
                  </a:cubicBezTo>
                  <a:cubicBezTo>
                    <a:pt x="220" y="123"/>
                    <a:pt x="225" y="99"/>
                    <a:pt x="218" y="76"/>
                  </a:cubicBezTo>
                  <a:close/>
                  <a:moveTo>
                    <a:pt x="113" y="201"/>
                  </a:moveTo>
                  <a:cubicBezTo>
                    <a:pt x="63" y="201"/>
                    <a:pt x="22" y="160"/>
                    <a:pt x="22" y="110"/>
                  </a:cubicBezTo>
                  <a:cubicBezTo>
                    <a:pt x="22" y="60"/>
                    <a:pt x="62" y="20"/>
                    <a:pt x="113" y="20"/>
                  </a:cubicBezTo>
                  <a:cubicBezTo>
                    <a:pt x="163" y="20"/>
                    <a:pt x="204" y="61"/>
                    <a:pt x="204" y="111"/>
                  </a:cubicBezTo>
                  <a:cubicBezTo>
                    <a:pt x="204" y="161"/>
                    <a:pt x="163" y="201"/>
                    <a:pt x="113" y="201"/>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64" name="Freeform 38"/>
            <p:cNvSpPr>
              <a:spLocks noEditPoints="1"/>
            </p:cNvSpPr>
            <p:nvPr userDrawn="1"/>
          </p:nvSpPr>
          <p:spPr bwMode="auto">
            <a:xfrm>
              <a:off x="8872600" y="4775504"/>
              <a:ext cx="84138" cy="26988"/>
            </a:xfrm>
            <a:custGeom>
              <a:avLst/>
              <a:gdLst>
                <a:gd name="T0" fmla="*/ 4 w 56"/>
                <a:gd name="T1" fmla="*/ 17 h 18"/>
                <a:gd name="T2" fmla="*/ 0 w 56"/>
                <a:gd name="T3" fmla="*/ 7 h 18"/>
                <a:gd name="T4" fmla="*/ 3 w 56"/>
                <a:gd name="T5" fmla="*/ 2 h 18"/>
                <a:gd name="T6" fmla="*/ 8 w 56"/>
                <a:gd name="T7" fmla="*/ 0 h 18"/>
                <a:gd name="T8" fmla="*/ 15 w 56"/>
                <a:gd name="T9" fmla="*/ 13 h 18"/>
                <a:gd name="T10" fmla="*/ 19 w 56"/>
                <a:gd name="T11" fmla="*/ 14 h 18"/>
                <a:gd name="T12" fmla="*/ 22 w 56"/>
                <a:gd name="T13" fmla="*/ 14 h 18"/>
                <a:gd name="T14" fmla="*/ 20 w 56"/>
                <a:gd name="T15" fmla="*/ 12 h 18"/>
                <a:gd name="T16" fmla="*/ 14 w 56"/>
                <a:gd name="T17" fmla="*/ 6 h 18"/>
                <a:gd name="T18" fmla="*/ 20 w 56"/>
                <a:gd name="T19" fmla="*/ 0 h 18"/>
                <a:gd name="T20" fmla="*/ 26 w 56"/>
                <a:gd name="T21" fmla="*/ 8 h 18"/>
                <a:gd name="T22" fmla="*/ 19 w 56"/>
                <a:gd name="T23" fmla="*/ 18 h 18"/>
                <a:gd name="T24" fmla="*/ 15 w 56"/>
                <a:gd name="T25" fmla="*/ 13 h 18"/>
                <a:gd name="T26" fmla="*/ 22 w 56"/>
                <a:gd name="T27" fmla="*/ 3 h 18"/>
                <a:gd name="T28" fmla="*/ 18 w 56"/>
                <a:gd name="T29" fmla="*/ 3 h 18"/>
                <a:gd name="T30" fmla="*/ 18 w 56"/>
                <a:gd name="T31" fmla="*/ 8 h 18"/>
                <a:gd name="T32" fmla="*/ 22 w 56"/>
                <a:gd name="T33" fmla="*/ 8 h 18"/>
                <a:gd name="T34" fmla="*/ 30 w 56"/>
                <a:gd name="T35" fmla="*/ 13 h 18"/>
                <a:gd name="T36" fmla="*/ 34 w 56"/>
                <a:gd name="T37" fmla="*/ 14 h 18"/>
                <a:gd name="T38" fmla="*/ 38 w 56"/>
                <a:gd name="T39" fmla="*/ 14 h 18"/>
                <a:gd name="T40" fmla="*/ 38 w 56"/>
                <a:gd name="T41" fmla="*/ 9 h 18"/>
                <a:gd name="T42" fmla="*/ 33 w 56"/>
                <a:gd name="T43" fmla="*/ 10 h 18"/>
                <a:gd name="T44" fmla="*/ 32 w 56"/>
                <a:gd name="T45" fmla="*/ 0 h 18"/>
                <a:gd name="T46" fmla="*/ 41 w 56"/>
                <a:gd name="T47" fmla="*/ 3 h 18"/>
                <a:gd name="T48" fmla="*/ 34 w 56"/>
                <a:gd name="T49" fmla="*/ 6 h 18"/>
                <a:gd name="T50" fmla="*/ 41 w 56"/>
                <a:gd name="T51" fmla="*/ 8 h 18"/>
                <a:gd name="T52" fmla="*/ 41 w 56"/>
                <a:gd name="T53" fmla="*/ 16 h 18"/>
                <a:gd name="T54" fmla="*/ 32 w 56"/>
                <a:gd name="T55" fmla="*/ 17 h 18"/>
                <a:gd name="T56" fmla="*/ 48 w 56"/>
                <a:gd name="T57" fmla="*/ 8 h 18"/>
                <a:gd name="T58" fmla="*/ 45 w 56"/>
                <a:gd name="T59" fmla="*/ 4 h 18"/>
                <a:gd name="T60" fmla="*/ 50 w 56"/>
                <a:gd name="T61" fmla="*/ 0 h 18"/>
                <a:gd name="T62" fmla="*/ 56 w 56"/>
                <a:gd name="T63" fmla="*/ 4 h 18"/>
                <a:gd name="T64" fmla="*/ 53 w 56"/>
                <a:gd name="T65" fmla="*/ 8 h 18"/>
                <a:gd name="T66" fmla="*/ 56 w 56"/>
                <a:gd name="T67" fmla="*/ 12 h 18"/>
                <a:gd name="T68" fmla="*/ 50 w 56"/>
                <a:gd name="T69" fmla="*/ 18 h 18"/>
                <a:gd name="T70" fmla="*/ 44 w 56"/>
                <a:gd name="T71" fmla="*/ 13 h 18"/>
                <a:gd name="T72" fmla="*/ 48 w 56"/>
                <a:gd name="T73" fmla="*/ 8 h 18"/>
                <a:gd name="T74" fmla="*/ 49 w 56"/>
                <a:gd name="T75" fmla="*/ 6 h 18"/>
                <a:gd name="T76" fmla="*/ 52 w 56"/>
                <a:gd name="T77" fmla="*/ 6 h 18"/>
                <a:gd name="T78" fmla="*/ 52 w 56"/>
                <a:gd name="T79" fmla="*/ 3 h 18"/>
                <a:gd name="T80" fmla="*/ 49 w 56"/>
                <a:gd name="T81" fmla="*/ 3 h 18"/>
                <a:gd name="T82" fmla="*/ 48 w 56"/>
                <a:gd name="T83" fmla="*/ 12 h 18"/>
                <a:gd name="T84" fmla="*/ 51 w 56"/>
                <a:gd name="T85" fmla="*/ 15 h 18"/>
                <a:gd name="T86" fmla="*/ 54 w 56"/>
                <a:gd name="T87" fmla="*/ 12 h 18"/>
                <a:gd name="T88" fmla="*/ 51 w 56"/>
                <a:gd name="T89" fmla="*/ 9 h 18"/>
                <a:gd name="T90" fmla="*/ 48 w 56"/>
                <a:gd name="T91"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6" h="18">
                  <a:moveTo>
                    <a:pt x="8" y="17"/>
                  </a:moveTo>
                  <a:cubicBezTo>
                    <a:pt x="4" y="17"/>
                    <a:pt x="4" y="17"/>
                    <a:pt x="4" y="17"/>
                  </a:cubicBezTo>
                  <a:cubicBezTo>
                    <a:pt x="4" y="4"/>
                    <a:pt x="4" y="4"/>
                    <a:pt x="4" y="4"/>
                  </a:cubicBezTo>
                  <a:cubicBezTo>
                    <a:pt x="3" y="6"/>
                    <a:pt x="2" y="6"/>
                    <a:pt x="0" y="7"/>
                  </a:cubicBezTo>
                  <a:cubicBezTo>
                    <a:pt x="0" y="4"/>
                    <a:pt x="0" y="4"/>
                    <a:pt x="0" y="4"/>
                  </a:cubicBezTo>
                  <a:cubicBezTo>
                    <a:pt x="1" y="4"/>
                    <a:pt x="2" y="3"/>
                    <a:pt x="3" y="2"/>
                  </a:cubicBezTo>
                  <a:cubicBezTo>
                    <a:pt x="4" y="2"/>
                    <a:pt x="4" y="1"/>
                    <a:pt x="5" y="0"/>
                  </a:cubicBezTo>
                  <a:cubicBezTo>
                    <a:pt x="8" y="0"/>
                    <a:pt x="8" y="0"/>
                    <a:pt x="8" y="0"/>
                  </a:cubicBezTo>
                  <a:cubicBezTo>
                    <a:pt x="8" y="17"/>
                    <a:pt x="8" y="17"/>
                    <a:pt x="8" y="17"/>
                  </a:cubicBezTo>
                  <a:close/>
                  <a:moveTo>
                    <a:pt x="15" y="13"/>
                  </a:moveTo>
                  <a:cubicBezTo>
                    <a:pt x="18" y="13"/>
                    <a:pt x="18" y="13"/>
                    <a:pt x="18" y="13"/>
                  </a:cubicBezTo>
                  <a:cubicBezTo>
                    <a:pt x="18" y="14"/>
                    <a:pt x="18" y="14"/>
                    <a:pt x="19" y="14"/>
                  </a:cubicBezTo>
                  <a:cubicBezTo>
                    <a:pt x="19" y="15"/>
                    <a:pt x="20" y="15"/>
                    <a:pt x="20" y="15"/>
                  </a:cubicBezTo>
                  <a:cubicBezTo>
                    <a:pt x="21" y="15"/>
                    <a:pt x="21" y="14"/>
                    <a:pt x="22" y="14"/>
                  </a:cubicBezTo>
                  <a:cubicBezTo>
                    <a:pt x="22" y="13"/>
                    <a:pt x="23" y="12"/>
                    <a:pt x="23" y="10"/>
                  </a:cubicBezTo>
                  <a:cubicBezTo>
                    <a:pt x="22" y="11"/>
                    <a:pt x="21" y="12"/>
                    <a:pt x="20" y="12"/>
                  </a:cubicBezTo>
                  <a:cubicBezTo>
                    <a:pt x="18" y="12"/>
                    <a:pt x="17" y="11"/>
                    <a:pt x="16" y="10"/>
                  </a:cubicBezTo>
                  <a:cubicBezTo>
                    <a:pt x="15" y="9"/>
                    <a:pt x="14" y="8"/>
                    <a:pt x="14" y="6"/>
                  </a:cubicBezTo>
                  <a:cubicBezTo>
                    <a:pt x="14" y="4"/>
                    <a:pt x="15" y="2"/>
                    <a:pt x="16" y="1"/>
                  </a:cubicBezTo>
                  <a:cubicBezTo>
                    <a:pt x="17" y="0"/>
                    <a:pt x="18" y="0"/>
                    <a:pt x="20" y="0"/>
                  </a:cubicBezTo>
                  <a:cubicBezTo>
                    <a:pt x="22" y="0"/>
                    <a:pt x="23" y="0"/>
                    <a:pt x="24" y="2"/>
                  </a:cubicBezTo>
                  <a:cubicBezTo>
                    <a:pt x="26" y="3"/>
                    <a:pt x="26" y="5"/>
                    <a:pt x="26" y="8"/>
                  </a:cubicBezTo>
                  <a:cubicBezTo>
                    <a:pt x="26" y="12"/>
                    <a:pt x="25" y="14"/>
                    <a:pt x="24" y="16"/>
                  </a:cubicBezTo>
                  <a:cubicBezTo>
                    <a:pt x="23" y="17"/>
                    <a:pt x="21" y="18"/>
                    <a:pt x="19" y="18"/>
                  </a:cubicBezTo>
                  <a:cubicBezTo>
                    <a:pt x="18" y="18"/>
                    <a:pt x="17" y="17"/>
                    <a:pt x="16" y="16"/>
                  </a:cubicBezTo>
                  <a:cubicBezTo>
                    <a:pt x="16" y="16"/>
                    <a:pt x="15" y="15"/>
                    <a:pt x="15" y="13"/>
                  </a:cubicBezTo>
                  <a:close/>
                  <a:moveTo>
                    <a:pt x="22" y="6"/>
                  </a:moveTo>
                  <a:cubicBezTo>
                    <a:pt x="22" y="4"/>
                    <a:pt x="22" y="4"/>
                    <a:pt x="22" y="3"/>
                  </a:cubicBezTo>
                  <a:cubicBezTo>
                    <a:pt x="21" y="2"/>
                    <a:pt x="21" y="2"/>
                    <a:pt x="20" y="2"/>
                  </a:cubicBezTo>
                  <a:cubicBezTo>
                    <a:pt x="19" y="2"/>
                    <a:pt x="19" y="3"/>
                    <a:pt x="18" y="3"/>
                  </a:cubicBezTo>
                  <a:cubicBezTo>
                    <a:pt x="18" y="4"/>
                    <a:pt x="18" y="4"/>
                    <a:pt x="18" y="6"/>
                  </a:cubicBezTo>
                  <a:cubicBezTo>
                    <a:pt x="18" y="7"/>
                    <a:pt x="18" y="8"/>
                    <a:pt x="18" y="8"/>
                  </a:cubicBezTo>
                  <a:cubicBezTo>
                    <a:pt x="19" y="8"/>
                    <a:pt x="20" y="9"/>
                    <a:pt x="20" y="9"/>
                  </a:cubicBezTo>
                  <a:cubicBezTo>
                    <a:pt x="21" y="9"/>
                    <a:pt x="21" y="8"/>
                    <a:pt x="22" y="8"/>
                  </a:cubicBezTo>
                  <a:cubicBezTo>
                    <a:pt x="22" y="8"/>
                    <a:pt x="22" y="7"/>
                    <a:pt x="22" y="6"/>
                  </a:cubicBezTo>
                  <a:close/>
                  <a:moveTo>
                    <a:pt x="30" y="13"/>
                  </a:moveTo>
                  <a:cubicBezTo>
                    <a:pt x="34" y="12"/>
                    <a:pt x="34" y="12"/>
                    <a:pt x="34" y="12"/>
                  </a:cubicBezTo>
                  <a:cubicBezTo>
                    <a:pt x="34" y="13"/>
                    <a:pt x="34" y="14"/>
                    <a:pt x="34" y="14"/>
                  </a:cubicBezTo>
                  <a:cubicBezTo>
                    <a:pt x="35" y="15"/>
                    <a:pt x="36" y="15"/>
                    <a:pt x="36" y="15"/>
                  </a:cubicBezTo>
                  <a:cubicBezTo>
                    <a:pt x="37" y="15"/>
                    <a:pt x="37" y="15"/>
                    <a:pt x="38" y="14"/>
                  </a:cubicBezTo>
                  <a:cubicBezTo>
                    <a:pt x="38" y="14"/>
                    <a:pt x="39" y="13"/>
                    <a:pt x="39" y="12"/>
                  </a:cubicBezTo>
                  <a:cubicBezTo>
                    <a:pt x="39" y="10"/>
                    <a:pt x="38" y="10"/>
                    <a:pt x="38" y="9"/>
                  </a:cubicBezTo>
                  <a:cubicBezTo>
                    <a:pt x="38" y="9"/>
                    <a:pt x="37" y="8"/>
                    <a:pt x="36" y="8"/>
                  </a:cubicBezTo>
                  <a:cubicBezTo>
                    <a:pt x="35" y="8"/>
                    <a:pt x="34" y="9"/>
                    <a:pt x="33" y="10"/>
                  </a:cubicBezTo>
                  <a:cubicBezTo>
                    <a:pt x="30" y="9"/>
                    <a:pt x="30" y="9"/>
                    <a:pt x="30" y="9"/>
                  </a:cubicBezTo>
                  <a:cubicBezTo>
                    <a:pt x="32" y="0"/>
                    <a:pt x="32" y="0"/>
                    <a:pt x="32" y="0"/>
                  </a:cubicBezTo>
                  <a:cubicBezTo>
                    <a:pt x="41" y="0"/>
                    <a:pt x="41" y="0"/>
                    <a:pt x="41" y="0"/>
                  </a:cubicBezTo>
                  <a:cubicBezTo>
                    <a:pt x="41" y="3"/>
                    <a:pt x="41" y="3"/>
                    <a:pt x="41" y="3"/>
                  </a:cubicBezTo>
                  <a:cubicBezTo>
                    <a:pt x="35" y="3"/>
                    <a:pt x="35" y="3"/>
                    <a:pt x="35" y="3"/>
                  </a:cubicBezTo>
                  <a:cubicBezTo>
                    <a:pt x="34" y="6"/>
                    <a:pt x="34" y="6"/>
                    <a:pt x="34" y="6"/>
                  </a:cubicBezTo>
                  <a:cubicBezTo>
                    <a:pt x="35" y="6"/>
                    <a:pt x="36" y="6"/>
                    <a:pt x="37" y="6"/>
                  </a:cubicBezTo>
                  <a:cubicBezTo>
                    <a:pt x="38" y="6"/>
                    <a:pt x="40" y="6"/>
                    <a:pt x="41" y="8"/>
                  </a:cubicBezTo>
                  <a:cubicBezTo>
                    <a:pt x="42" y="9"/>
                    <a:pt x="42" y="10"/>
                    <a:pt x="42" y="12"/>
                  </a:cubicBezTo>
                  <a:cubicBezTo>
                    <a:pt x="42" y="14"/>
                    <a:pt x="42" y="15"/>
                    <a:pt x="41" y="16"/>
                  </a:cubicBezTo>
                  <a:cubicBezTo>
                    <a:pt x="40" y="18"/>
                    <a:pt x="38" y="18"/>
                    <a:pt x="36" y="18"/>
                  </a:cubicBezTo>
                  <a:cubicBezTo>
                    <a:pt x="35" y="18"/>
                    <a:pt x="33" y="18"/>
                    <a:pt x="32" y="17"/>
                  </a:cubicBezTo>
                  <a:cubicBezTo>
                    <a:pt x="31" y="16"/>
                    <a:pt x="30" y="14"/>
                    <a:pt x="30" y="13"/>
                  </a:cubicBezTo>
                  <a:close/>
                  <a:moveTo>
                    <a:pt x="48" y="8"/>
                  </a:moveTo>
                  <a:cubicBezTo>
                    <a:pt x="47" y="7"/>
                    <a:pt x="46" y="7"/>
                    <a:pt x="46" y="6"/>
                  </a:cubicBezTo>
                  <a:cubicBezTo>
                    <a:pt x="46" y="5"/>
                    <a:pt x="45" y="5"/>
                    <a:pt x="45" y="4"/>
                  </a:cubicBezTo>
                  <a:cubicBezTo>
                    <a:pt x="45" y="3"/>
                    <a:pt x="46" y="2"/>
                    <a:pt x="46" y="1"/>
                  </a:cubicBezTo>
                  <a:cubicBezTo>
                    <a:pt x="47" y="0"/>
                    <a:pt x="49" y="0"/>
                    <a:pt x="50" y="0"/>
                  </a:cubicBezTo>
                  <a:cubicBezTo>
                    <a:pt x="52" y="0"/>
                    <a:pt x="54" y="0"/>
                    <a:pt x="54" y="1"/>
                  </a:cubicBezTo>
                  <a:cubicBezTo>
                    <a:pt x="55" y="2"/>
                    <a:pt x="56" y="3"/>
                    <a:pt x="56" y="4"/>
                  </a:cubicBezTo>
                  <a:cubicBezTo>
                    <a:pt x="56" y="5"/>
                    <a:pt x="56" y="6"/>
                    <a:pt x="55" y="6"/>
                  </a:cubicBezTo>
                  <a:cubicBezTo>
                    <a:pt x="55" y="7"/>
                    <a:pt x="54" y="8"/>
                    <a:pt x="53" y="8"/>
                  </a:cubicBezTo>
                  <a:cubicBezTo>
                    <a:pt x="54" y="8"/>
                    <a:pt x="55" y="9"/>
                    <a:pt x="56" y="10"/>
                  </a:cubicBezTo>
                  <a:cubicBezTo>
                    <a:pt x="56" y="10"/>
                    <a:pt x="56" y="11"/>
                    <a:pt x="56" y="12"/>
                  </a:cubicBezTo>
                  <a:cubicBezTo>
                    <a:pt x="56" y="14"/>
                    <a:pt x="56" y="15"/>
                    <a:pt x="55" y="16"/>
                  </a:cubicBezTo>
                  <a:cubicBezTo>
                    <a:pt x="54" y="18"/>
                    <a:pt x="52" y="18"/>
                    <a:pt x="50" y="18"/>
                  </a:cubicBezTo>
                  <a:cubicBezTo>
                    <a:pt x="49" y="18"/>
                    <a:pt x="48" y="18"/>
                    <a:pt x="46" y="17"/>
                  </a:cubicBezTo>
                  <a:cubicBezTo>
                    <a:pt x="45" y="16"/>
                    <a:pt x="44" y="14"/>
                    <a:pt x="44" y="13"/>
                  </a:cubicBezTo>
                  <a:cubicBezTo>
                    <a:pt x="44" y="12"/>
                    <a:pt x="45" y="11"/>
                    <a:pt x="45" y="10"/>
                  </a:cubicBezTo>
                  <a:cubicBezTo>
                    <a:pt x="46" y="9"/>
                    <a:pt x="47" y="8"/>
                    <a:pt x="48" y="8"/>
                  </a:cubicBezTo>
                  <a:close/>
                  <a:moveTo>
                    <a:pt x="49" y="4"/>
                  </a:moveTo>
                  <a:cubicBezTo>
                    <a:pt x="49" y="5"/>
                    <a:pt x="49" y="6"/>
                    <a:pt x="49" y="6"/>
                  </a:cubicBezTo>
                  <a:cubicBezTo>
                    <a:pt x="50" y="6"/>
                    <a:pt x="50" y="6"/>
                    <a:pt x="51" y="6"/>
                  </a:cubicBezTo>
                  <a:cubicBezTo>
                    <a:pt x="52" y="6"/>
                    <a:pt x="52" y="6"/>
                    <a:pt x="52" y="6"/>
                  </a:cubicBezTo>
                  <a:cubicBezTo>
                    <a:pt x="53" y="6"/>
                    <a:pt x="53" y="5"/>
                    <a:pt x="53" y="4"/>
                  </a:cubicBezTo>
                  <a:cubicBezTo>
                    <a:pt x="53" y="4"/>
                    <a:pt x="53" y="3"/>
                    <a:pt x="52" y="3"/>
                  </a:cubicBezTo>
                  <a:cubicBezTo>
                    <a:pt x="52" y="2"/>
                    <a:pt x="52" y="2"/>
                    <a:pt x="51" y="2"/>
                  </a:cubicBezTo>
                  <a:cubicBezTo>
                    <a:pt x="50" y="2"/>
                    <a:pt x="50" y="2"/>
                    <a:pt x="49" y="3"/>
                  </a:cubicBezTo>
                  <a:cubicBezTo>
                    <a:pt x="49" y="3"/>
                    <a:pt x="49" y="4"/>
                    <a:pt x="49" y="4"/>
                  </a:cubicBezTo>
                  <a:close/>
                  <a:moveTo>
                    <a:pt x="48" y="12"/>
                  </a:moveTo>
                  <a:cubicBezTo>
                    <a:pt x="48" y="13"/>
                    <a:pt x="49" y="14"/>
                    <a:pt x="49" y="14"/>
                  </a:cubicBezTo>
                  <a:cubicBezTo>
                    <a:pt x="50" y="15"/>
                    <a:pt x="50" y="15"/>
                    <a:pt x="51" y="15"/>
                  </a:cubicBezTo>
                  <a:cubicBezTo>
                    <a:pt x="52" y="15"/>
                    <a:pt x="52" y="15"/>
                    <a:pt x="53" y="14"/>
                  </a:cubicBezTo>
                  <a:cubicBezTo>
                    <a:pt x="53" y="14"/>
                    <a:pt x="54" y="13"/>
                    <a:pt x="54" y="12"/>
                  </a:cubicBezTo>
                  <a:cubicBezTo>
                    <a:pt x="54" y="11"/>
                    <a:pt x="53" y="10"/>
                    <a:pt x="53" y="10"/>
                  </a:cubicBezTo>
                  <a:cubicBezTo>
                    <a:pt x="52" y="10"/>
                    <a:pt x="52" y="9"/>
                    <a:pt x="51" y="9"/>
                  </a:cubicBezTo>
                  <a:cubicBezTo>
                    <a:pt x="50" y="9"/>
                    <a:pt x="50" y="10"/>
                    <a:pt x="49" y="10"/>
                  </a:cubicBezTo>
                  <a:cubicBezTo>
                    <a:pt x="49" y="11"/>
                    <a:pt x="48" y="11"/>
                    <a:pt x="48" y="12"/>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65" name="Freeform 39"/>
            <p:cNvSpPr>
              <a:spLocks noEditPoints="1"/>
            </p:cNvSpPr>
            <p:nvPr userDrawn="1"/>
          </p:nvSpPr>
          <p:spPr bwMode="auto">
            <a:xfrm>
              <a:off x="8729725" y="4570716"/>
              <a:ext cx="474663" cy="477838"/>
            </a:xfrm>
            <a:custGeom>
              <a:avLst/>
              <a:gdLst>
                <a:gd name="T0" fmla="*/ 159 w 318"/>
                <a:gd name="T1" fmla="*/ 0 h 318"/>
                <a:gd name="T2" fmla="*/ 0 w 318"/>
                <a:gd name="T3" fmla="*/ 159 h 318"/>
                <a:gd name="T4" fmla="*/ 159 w 318"/>
                <a:gd name="T5" fmla="*/ 318 h 318"/>
                <a:gd name="T6" fmla="*/ 318 w 318"/>
                <a:gd name="T7" fmla="*/ 159 h 318"/>
                <a:gd name="T8" fmla="*/ 159 w 318"/>
                <a:gd name="T9" fmla="*/ 0 h 318"/>
                <a:gd name="T10" fmla="*/ 159 w 318"/>
                <a:gd name="T11" fmla="*/ 312 h 318"/>
                <a:gd name="T12" fmla="*/ 6 w 318"/>
                <a:gd name="T13" fmla="*/ 159 h 318"/>
                <a:gd name="T14" fmla="*/ 159 w 318"/>
                <a:gd name="T15" fmla="*/ 6 h 318"/>
                <a:gd name="T16" fmla="*/ 312 w 318"/>
                <a:gd name="T17" fmla="*/ 160 h 318"/>
                <a:gd name="T18" fmla="*/ 159 w 318"/>
                <a:gd name="T19" fmla="*/ 312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8" h="318">
                  <a:moveTo>
                    <a:pt x="159" y="0"/>
                  </a:moveTo>
                  <a:cubicBezTo>
                    <a:pt x="71" y="0"/>
                    <a:pt x="0" y="72"/>
                    <a:pt x="0" y="159"/>
                  </a:cubicBezTo>
                  <a:cubicBezTo>
                    <a:pt x="0" y="247"/>
                    <a:pt x="71" y="318"/>
                    <a:pt x="159" y="318"/>
                  </a:cubicBezTo>
                  <a:cubicBezTo>
                    <a:pt x="246" y="318"/>
                    <a:pt x="318" y="247"/>
                    <a:pt x="318" y="159"/>
                  </a:cubicBezTo>
                  <a:cubicBezTo>
                    <a:pt x="317" y="72"/>
                    <a:pt x="246" y="0"/>
                    <a:pt x="159" y="0"/>
                  </a:cubicBezTo>
                  <a:close/>
                  <a:moveTo>
                    <a:pt x="159" y="312"/>
                  </a:moveTo>
                  <a:cubicBezTo>
                    <a:pt x="74" y="312"/>
                    <a:pt x="6" y="244"/>
                    <a:pt x="6" y="159"/>
                  </a:cubicBezTo>
                  <a:cubicBezTo>
                    <a:pt x="6" y="75"/>
                    <a:pt x="74" y="6"/>
                    <a:pt x="159" y="6"/>
                  </a:cubicBezTo>
                  <a:cubicBezTo>
                    <a:pt x="243" y="6"/>
                    <a:pt x="312" y="75"/>
                    <a:pt x="312" y="160"/>
                  </a:cubicBezTo>
                  <a:cubicBezTo>
                    <a:pt x="312" y="244"/>
                    <a:pt x="243" y="312"/>
                    <a:pt x="159" y="312"/>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66" name="Freeform 40"/>
            <p:cNvSpPr>
              <a:spLocks noEditPoints="1"/>
            </p:cNvSpPr>
            <p:nvPr userDrawn="1"/>
          </p:nvSpPr>
          <p:spPr bwMode="auto">
            <a:xfrm>
              <a:off x="8763063" y="4810429"/>
              <a:ext cx="407988" cy="204788"/>
            </a:xfrm>
            <a:custGeom>
              <a:avLst/>
              <a:gdLst>
                <a:gd name="T0" fmla="*/ 258 w 274"/>
                <a:gd name="T1" fmla="*/ 63 h 137"/>
                <a:gd name="T2" fmla="*/ 1 w 274"/>
                <a:gd name="T3" fmla="*/ 12 h 137"/>
                <a:gd name="T4" fmla="*/ 14 w 274"/>
                <a:gd name="T5" fmla="*/ 9 h 137"/>
                <a:gd name="T6" fmla="*/ 1 w 274"/>
                <a:gd name="T7" fmla="*/ 17 h 137"/>
                <a:gd name="T8" fmla="*/ 16 w 274"/>
                <a:gd name="T9" fmla="*/ 29 h 137"/>
                <a:gd name="T10" fmla="*/ 11 w 274"/>
                <a:gd name="T11" fmla="*/ 27 h 137"/>
                <a:gd name="T12" fmla="*/ 14 w 274"/>
                <a:gd name="T13" fmla="*/ 36 h 137"/>
                <a:gd name="T14" fmla="*/ 18 w 274"/>
                <a:gd name="T15" fmla="*/ 47 h 137"/>
                <a:gd name="T16" fmla="*/ 21 w 274"/>
                <a:gd name="T17" fmla="*/ 57 h 137"/>
                <a:gd name="T18" fmla="*/ 21 w 274"/>
                <a:gd name="T19" fmla="*/ 55 h 137"/>
                <a:gd name="T20" fmla="*/ 19 w 274"/>
                <a:gd name="T21" fmla="*/ 66 h 137"/>
                <a:gd name="T22" fmla="*/ 22 w 274"/>
                <a:gd name="T23" fmla="*/ 62 h 137"/>
                <a:gd name="T24" fmla="*/ 22 w 274"/>
                <a:gd name="T25" fmla="*/ 71 h 137"/>
                <a:gd name="T26" fmla="*/ 30 w 274"/>
                <a:gd name="T27" fmla="*/ 71 h 137"/>
                <a:gd name="T28" fmla="*/ 30 w 274"/>
                <a:gd name="T29" fmla="*/ 86 h 137"/>
                <a:gd name="T30" fmla="*/ 36 w 274"/>
                <a:gd name="T31" fmla="*/ 79 h 137"/>
                <a:gd name="T32" fmla="*/ 47 w 274"/>
                <a:gd name="T33" fmla="*/ 90 h 137"/>
                <a:gd name="T34" fmla="*/ 58 w 274"/>
                <a:gd name="T35" fmla="*/ 96 h 137"/>
                <a:gd name="T36" fmla="*/ 51 w 274"/>
                <a:gd name="T37" fmla="*/ 95 h 137"/>
                <a:gd name="T38" fmla="*/ 58 w 274"/>
                <a:gd name="T39" fmla="*/ 105 h 137"/>
                <a:gd name="T40" fmla="*/ 67 w 274"/>
                <a:gd name="T41" fmla="*/ 106 h 137"/>
                <a:gd name="T42" fmla="*/ 76 w 274"/>
                <a:gd name="T43" fmla="*/ 112 h 137"/>
                <a:gd name="T44" fmla="*/ 82 w 274"/>
                <a:gd name="T45" fmla="*/ 111 h 137"/>
                <a:gd name="T46" fmla="*/ 78 w 274"/>
                <a:gd name="T47" fmla="*/ 113 h 137"/>
                <a:gd name="T48" fmla="*/ 83 w 274"/>
                <a:gd name="T49" fmla="*/ 123 h 137"/>
                <a:gd name="T50" fmla="*/ 97 w 274"/>
                <a:gd name="T51" fmla="*/ 121 h 137"/>
                <a:gd name="T52" fmla="*/ 100 w 274"/>
                <a:gd name="T53" fmla="*/ 125 h 137"/>
                <a:gd name="T54" fmla="*/ 108 w 274"/>
                <a:gd name="T55" fmla="*/ 126 h 137"/>
                <a:gd name="T56" fmla="*/ 113 w 274"/>
                <a:gd name="T57" fmla="*/ 126 h 137"/>
                <a:gd name="T58" fmla="*/ 132 w 274"/>
                <a:gd name="T59" fmla="*/ 136 h 137"/>
                <a:gd name="T60" fmla="*/ 126 w 274"/>
                <a:gd name="T61" fmla="*/ 130 h 137"/>
                <a:gd name="T62" fmla="*/ 128 w 274"/>
                <a:gd name="T63" fmla="*/ 135 h 137"/>
                <a:gd name="T64" fmla="*/ 135 w 274"/>
                <a:gd name="T65" fmla="*/ 135 h 137"/>
                <a:gd name="T66" fmla="*/ 149 w 274"/>
                <a:gd name="T67" fmla="*/ 136 h 137"/>
                <a:gd name="T68" fmla="*/ 152 w 274"/>
                <a:gd name="T69" fmla="*/ 133 h 137"/>
                <a:gd name="T70" fmla="*/ 167 w 274"/>
                <a:gd name="T71" fmla="*/ 131 h 137"/>
                <a:gd name="T72" fmla="*/ 180 w 274"/>
                <a:gd name="T73" fmla="*/ 128 h 137"/>
                <a:gd name="T74" fmla="*/ 175 w 274"/>
                <a:gd name="T75" fmla="*/ 122 h 137"/>
                <a:gd name="T76" fmla="*/ 187 w 274"/>
                <a:gd name="T77" fmla="*/ 119 h 137"/>
                <a:gd name="T78" fmla="*/ 192 w 274"/>
                <a:gd name="T79" fmla="*/ 117 h 137"/>
                <a:gd name="T80" fmla="*/ 199 w 274"/>
                <a:gd name="T81" fmla="*/ 119 h 137"/>
                <a:gd name="T82" fmla="*/ 203 w 274"/>
                <a:gd name="T83" fmla="*/ 119 h 137"/>
                <a:gd name="T84" fmla="*/ 217 w 274"/>
                <a:gd name="T85" fmla="*/ 111 h 137"/>
                <a:gd name="T86" fmla="*/ 217 w 274"/>
                <a:gd name="T87" fmla="*/ 106 h 137"/>
                <a:gd name="T88" fmla="*/ 232 w 274"/>
                <a:gd name="T89" fmla="*/ 96 h 137"/>
                <a:gd name="T90" fmla="*/ 231 w 274"/>
                <a:gd name="T91" fmla="*/ 97 h 137"/>
                <a:gd name="T92" fmla="*/ 238 w 274"/>
                <a:gd name="T93" fmla="*/ 95 h 137"/>
                <a:gd name="T94" fmla="*/ 234 w 274"/>
                <a:gd name="T95" fmla="*/ 85 h 137"/>
                <a:gd name="T96" fmla="*/ 242 w 274"/>
                <a:gd name="T97" fmla="*/ 73 h 137"/>
                <a:gd name="T98" fmla="*/ 238 w 274"/>
                <a:gd name="T99" fmla="*/ 77 h 137"/>
                <a:gd name="T100" fmla="*/ 252 w 274"/>
                <a:gd name="T101" fmla="*/ 71 h 137"/>
                <a:gd name="T102" fmla="*/ 266 w 274"/>
                <a:gd name="T103" fmla="*/ 40 h 137"/>
                <a:gd name="T104" fmla="*/ 258 w 274"/>
                <a:gd name="T105" fmla="*/ 48 h 137"/>
                <a:gd name="T106" fmla="*/ 268 w 274"/>
                <a:gd name="T107" fmla="*/ 35 h 137"/>
                <a:gd name="T108" fmla="*/ 259 w 274"/>
                <a:gd name="T109" fmla="*/ 22 h 137"/>
                <a:gd name="T110" fmla="*/ 262 w 274"/>
                <a:gd name="T111" fmla="*/ 27 h 137"/>
                <a:gd name="T112" fmla="*/ 273 w 274"/>
                <a:gd name="T113" fmla="*/ 17 h 137"/>
                <a:gd name="T114" fmla="*/ 273 w 274"/>
                <a:gd name="T115" fmla="*/ 12 h 137"/>
                <a:gd name="T116" fmla="*/ 266 w 274"/>
                <a:gd name="T117" fmla="*/ 7 h 137"/>
                <a:gd name="T118" fmla="*/ 269 w 274"/>
                <a:gd name="T119" fmla="*/ 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74" h="137">
                  <a:moveTo>
                    <a:pt x="250" y="51"/>
                  </a:moveTo>
                  <a:cubicBezTo>
                    <a:pt x="250" y="51"/>
                    <a:pt x="250" y="51"/>
                    <a:pt x="250" y="51"/>
                  </a:cubicBezTo>
                  <a:cubicBezTo>
                    <a:pt x="250" y="52"/>
                    <a:pt x="250" y="52"/>
                    <a:pt x="250" y="52"/>
                  </a:cubicBezTo>
                  <a:cubicBezTo>
                    <a:pt x="250" y="53"/>
                    <a:pt x="250" y="53"/>
                    <a:pt x="249" y="53"/>
                  </a:cubicBezTo>
                  <a:cubicBezTo>
                    <a:pt x="249" y="53"/>
                    <a:pt x="248" y="53"/>
                    <a:pt x="248" y="53"/>
                  </a:cubicBezTo>
                  <a:cubicBezTo>
                    <a:pt x="248" y="53"/>
                    <a:pt x="248" y="53"/>
                    <a:pt x="248" y="53"/>
                  </a:cubicBezTo>
                  <a:cubicBezTo>
                    <a:pt x="248" y="54"/>
                    <a:pt x="248" y="54"/>
                    <a:pt x="249" y="55"/>
                  </a:cubicBezTo>
                  <a:cubicBezTo>
                    <a:pt x="251" y="56"/>
                    <a:pt x="251" y="56"/>
                    <a:pt x="251" y="56"/>
                  </a:cubicBezTo>
                  <a:cubicBezTo>
                    <a:pt x="252" y="53"/>
                    <a:pt x="252" y="53"/>
                    <a:pt x="252" y="53"/>
                  </a:cubicBezTo>
                  <a:cubicBezTo>
                    <a:pt x="253" y="54"/>
                    <a:pt x="253" y="54"/>
                    <a:pt x="253" y="54"/>
                  </a:cubicBezTo>
                  <a:cubicBezTo>
                    <a:pt x="252" y="56"/>
                    <a:pt x="252" y="56"/>
                    <a:pt x="252" y="56"/>
                  </a:cubicBezTo>
                  <a:cubicBezTo>
                    <a:pt x="258" y="59"/>
                    <a:pt x="258" y="59"/>
                    <a:pt x="258" y="59"/>
                  </a:cubicBezTo>
                  <a:cubicBezTo>
                    <a:pt x="258" y="60"/>
                    <a:pt x="259" y="59"/>
                    <a:pt x="260" y="58"/>
                  </a:cubicBezTo>
                  <a:cubicBezTo>
                    <a:pt x="260" y="58"/>
                    <a:pt x="260" y="58"/>
                    <a:pt x="260" y="58"/>
                  </a:cubicBezTo>
                  <a:cubicBezTo>
                    <a:pt x="258" y="63"/>
                    <a:pt x="258" y="63"/>
                    <a:pt x="258" y="63"/>
                  </a:cubicBezTo>
                  <a:cubicBezTo>
                    <a:pt x="257" y="63"/>
                    <a:pt x="257" y="63"/>
                    <a:pt x="257" y="63"/>
                  </a:cubicBezTo>
                  <a:cubicBezTo>
                    <a:pt x="258" y="62"/>
                    <a:pt x="258" y="62"/>
                    <a:pt x="257" y="61"/>
                  </a:cubicBezTo>
                  <a:cubicBezTo>
                    <a:pt x="251" y="58"/>
                    <a:pt x="251" y="58"/>
                    <a:pt x="251" y="58"/>
                  </a:cubicBezTo>
                  <a:cubicBezTo>
                    <a:pt x="250" y="60"/>
                    <a:pt x="250" y="60"/>
                    <a:pt x="250" y="60"/>
                  </a:cubicBezTo>
                  <a:cubicBezTo>
                    <a:pt x="250" y="59"/>
                    <a:pt x="250" y="59"/>
                    <a:pt x="250" y="59"/>
                  </a:cubicBezTo>
                  <a:cubicBezTo>
                    <a:pt x="250" y="58"/>
                    <a:pt x="250" y="58"/>
                    <a:pt x="250" y="58"/>
                  </a:cubicBezTo>
                  <a:cubicBezTo>
                    <a:pt x="250" y="57"/>
                    <a:pt x="250" y="57"/>
                    <a:pt x="250" y="57"/>
                  </a:cubicBezTo>
                  <a:cubicBezTo>
                    <a:pt x="249" y="57"/>
                    <a:pt x="248" y="56"/>
                    <a:pt x="248" y="55"/>
                  </a:cubicBezTo>
                  <a:cubicBezTo>
                    <a:pt x="247" y="54"/>
                    <a:pt x="247" y="53"/>
                    <a:pt x="248" y="52"/>
                  </a:cubicBezTo>
                  <a:cubicBezTo>
                    <a:pt x="248" y="52"/>
                    <a:pt x="249" y="51"/>
                    <a:pt x="250" y="51"/>
                  </a:cubicBezTo>
                  <a:cubicBezTo>
                    <a:pt x="250" y="51"/>
                    <a:pt x="250" y="51"/>
                    <a:pt x="250" y="51"/>
                  </a:cubicBezTo>
                  <a:close/>
                  <a:moveTo>
                    <a:pt x="14" y="15"/>
                  </a:moveTo>
                  <a:cubicBezTo>
                    <a:pt x="14" y="14"/>
                    <a:pt x="14" y="13"/>
                    <a:pt x="12" y="13"/>
                  </a:cubicBezTo>
                  <a:cubicBezTo>
                    <a:pt x="5" y="13"/>
                    <a:pt x="5" y="13"/>
                    <a:pt x="5" y="13"/>
                  </a:cubicBezTo>
                  <a:cubicBezTo>
                    <a:pt x="4" y="13"/>
                    <a:pt x="2" y="13"/>
                    <a:pt x="1" y="12"/>
                  </a:cubicBezTo>
                  <a:cubicBezTo>
                    <a:pt x="0" y="11"/>
                    <a:pt x="0" y="10"/>
                    <a:pt x="0" y="8"/>
                  </a:cubicBezTo>
                  <a:cubicBezTo>
                    <a:pt x="0" y="7"/>
                    <a:pt x="0" y="5"/>
                    <a:pt x="1" y="5"/>
                  </a:cubicBezTo>
                  <a:cubicBezTo>
                    <a:pt x="2" y="3"/>
                    <a:pt x="3" y="3"/>
                    <a:pt x="5" y="3"/>
                  </a:cubicBezTo>
                  <a:cubicBezTo>
                    <a:pt x="12" y="2"/>
                    <a:pt x="12" y="2"/>
                    <a:pt x="12" y="2"/>
                  </a:cubicBezTo>
                  <a:cubicBezTo>
                    <a:pt x="13" y="2"/>
                    <a:pt x="13" y="1"/>
                    <a:pt x="13" y="0"/>
                  </a:cubicBezTo>
                  <a:cubicBezTo>
                    <a:pt x="14" y="0"/>
                    <a:pt x="14" y="0"/>
                    <a:pt x="14" y="0"/>
                  </a:cubicBezTo>
                  <a:cubicBezTo>
                    <a:pt x="14" y="6"/>
                    <a:pt x="14" y="6"/>
                    <a:pt x="14" y="6"/>
                  </a:cubicBezTo>
                  <a:cubicBezTo>
                    <a:pt x="14" y="6"/>
                    <a:pt x="14" y="6"/>
                    <a:pt x="14" y="6"/>
                  </a:cubicBezTo>
                  <a:cubicBezTo>
                    <a:pt x="14" y="5"/>
                    <a:pt x="13" y="4"/>
                    <a:pt x="12" y="4"/>
                  </a:cubicBezTo>
                  <a:cubicBezTo>
                    <a:pt x="5" y="5"/>
                    <a:pt x="5" y="5"/>
                    <a:pt x="5" y="5"/>
                  </a:cubicBezTo>
                  <a:cubicBezTo>
                    <a:pt x="4" y="5"/>
                    <a:pt x="3" y="5"/>
                    <a:pt x="2" y="5"/>
                  </a:cubicBezTo>
                  <a:cubicBezTo>
                    <a:pt x="1" y="6"/>
                    <a:pt x="1" y="7"/>
                    <a:pt x="1" y="8"/>
                  </a:cubicBezTo>
                  <a:cubicBezTo>
                    <a:pt x="1" y="11"/>
                    <a:pt x="3" y="12"/>
                    <a:pt x="6" y="12"/>
                  </a:cubicBezTo>
                  <a:cubicBezTo>
                    <a:pt x="13" y="11"/>
                    <a:pt x="13" y="11"/>
                    <a:pt x="13" y="11"/>
                  </a:cubicBezTo>
                  <a:cubicBezTo>
                    <a:pt x="14" y="11"/>
                    <a:pt x="14" y="11"/>
                    <a:pt x="14" y="9"/>
                  </a:cubicBezTo>
                  <a:cubicBezTo>
                    <a:pt x="14" y="9"/>
                    <a:pt x="14" y="9"/>
                    <a:pt x="14" y="9"/>
                  </a:cubicBezTo>
                  <a:cubicBezTo>
                    <a:pt x="14" y="15"/>
                    <a:pt x="14" y="15"/>
                    <a:pt x="14" y="15"/>
                  </a:cubicBezTo>
                  <a:cubicBezTo>
                    <a:pt x="14" y="15"/>
                    <a:pt x="14" y="15"/>
                    <a:pt x="14" y="15"/>
                  </a:cubicBezTo>
                  <a:close/>
                  <a:moveTo>
                    <a:pt x="3" y="27"/>
                  </a:moveTo>
                  <a:cubicBezTo>
                    <a:pt x="2" y="23"/>
                    <a:pt x="2" y="23"/>
                    <a:pt x="2" y="23"/>
                  </a:cubicBezTo>
                  <a:cubicBezTo>
                    <a:pt x="2" y="23"/>
                    <a:pt x="2" y="23"/>
                    <a:pt x="2" y="23"/>
                  </a:cubicBezTo>
                  <a:cubicBezTo>
                    <a:pt x="2" y="23"/>
                    <a:pt x="3" y="24"/>
                    <a:pt x="4" y="24"/>
                  </a:cubicBezTo>
                  <a:cubicBezTo>
                    <a:pt x="9" y="23"/>
                    <a:pt x="9" y="23"/>
                    <a:pt x="9" y="23"/>
                  </a:cubicBezTo>
                  <a:cubicBezTo>
                    <a:pt x="10" y="23"/>
                    <a:pt x="10" y="23"/>
                    <a:pt x="10" y="22"/>
                  </a:cubicBezTo>
                  <a:cubicBezTo>
                    <a:pt x="11" y="22"/>
                    <a:pt x="11" y="21"/>
                    <a:pt x="10" y="21"/>
                  </a:cubicBezTo>
                  <a:cubicBezTo>
                    <a:pt x="10" y="20"/>
                    <a:pt x="10" y="19"/>
                    <a:pt x="9" y="19"/>
                  </a:cubicBezTo>
                  <a:cubicBezTo>
                    <a:pt x="3" y="20"/>
                    <a:pt x="3" y="20"/>
                    <a:pt x="3" y="20"/>
                  </a:cubicBezTo>
                  <a:cubicBezTo>
                    <a:pt x="2" y="20"/>
                    <a:pt x="2" y="21"/>
                    <a:pt x="2" y="21"/>
                  </a:cubicBezTo>
                  <a:cubicBezTo>
                    <a:pt x="2" y="21"/>
                    <a:pt x="2" y="21"/>
                    <a:pt x="2" y="21"/>
                  </a:cubicBezTo>
                  <a:cubicBezTo>
                    <a:pt x="1" y="17"/>
                    <a:pt x="1" y="17"/>
                    <a:pt x="1" y="17"/>
                  </a:cubicBezTo>
                  <a:cubicBezTo>
                    <a:pt x="1" y="17"/>
                    <a:pt x="1" y="17"/>
                    <a:pt x="1" y="17"/>
                  </a:cubicBezTo>
                  <a:cubicBezTo>
                    <a:pt x="1" y="18"/>
                    <a:pt x="2" y="18"/>
                    <a:pt x="3" y="18"/>
                  </a:cubicBezTo>
                  <a:cubicBezTo>
                    <a:pt x="8" y="17"/>
                    <a:pt x="8" y="17"/>
                    <a:pt x="8" y="17"/>
                  </a:cubicBezTo>
                  <a:cubicBezTo>
                    <a:pt x="9" y="17"/>
                    <a:pt x="9" y="17"/>
                    <a:pt x="9" y="17"/>
                  </a:cubicBezTo>
                  <a:cubicBezTo>
                    <a:pt x="9" y="17"/>
                    <a:pt x="9" y="17"/>
                    <a:pt x="9" y="16"/>
                  </a:cubicBezTo>
                  <a:cubicBezTo>
                    <a:pt x="10" y="16"/>
                    <a:pt x="10" y="16"/>
                    <a:pt x="10" y="16"/>
                  </a:cubicBezTo>
                  <a:cubicBezTo>
                    <a:pt x="11" y="19"/>
                    <a:pt x="11" y="19"/>
                    <a:pt x="11" y="19"/>
                  </a:cubicBezTo>
                  <a:cubicBezTo>
                    <a:pt x="10" y="19"/>
                    <a:pt x="10" y="19"/>
                    <a:pt x="10" y="19"/>
                  </a:cubicBezTo>
                  <a:cubicBezTo>
                    <a:pt x="11" y="20"/>
                    <a:pt x="12" y="21"/>
                    <a:pt x="12" y="22"/>
                  </a:cubicBezTo>
                  <a:cubicBezTo>
                    <a:pt x="12" y="23"/>
                    <a:pt x="11" y="24"/>
                    <a:pt x="9" y="25"/>
                  </a:cubicBezTo>
                  <a:cubicBezTo>
                    <a:pt x="4" y="25"/>
                    <a:pt x="4" y="25"/>
                    <a:pt x="4" y="25"/>
                  </a:cubicBezTo>
                  <a:cubicBezTo>
                    <a:pt x="3" y="26"/>
                    <a:pt x="3" y="26"/>
                    <a:pt x="3" y="27"/>
                  </a:cubicBezTo>
                  <a:cubicBezTo>
                    <a:pt x="3" y="27"/>
                    <a:pt x="3" y="27"/>
                    <a:pt x="3" y="27"/>
                  </a:cubicBezTo>
                  <a:close/>
                  <a:moveTo>
                    <a:pt x="16" y="29"/>
                  </a:moveTo>
                  <a:cubicBezTo>
                    <a:pt x="16" y="29"/>
                    <a:pt x="16" y="29"/>
                    <a:pt x="16" y="29"/>
                  </a:cubicBezTo>
                  <a:cubicBezTo>
                    <a:pt x="15" y="29"/>
                    <a:pt x="15" y="29"/>
                    <a:pt x="15" y="29"/>
                  </a:cubicBezTo>
                  <a:cubicBezTo>
                    <a:pt x="15" y="28"/>
                    <a:pt x="15" y="28"/>
                    <a:pt x="15" y="28"/>
                  </a:cubicBezTo>
                  <a:cubicBezTo>
                    <a:pt x="15" y="27"/>
                    <a:pt x="16" y="27"/>
                    <a:pt x="16" y="27"/>
                  </a:cubicBezTo>
                  <a:cubicBezTo>
                    <a:pt x="16" y="27"/>
                    <a:pt x="16" y="27"/>
                    <a:pt x="17" y="27"/>
                  </a:cubicBezTo>
                  <a:cubicBezTo>
                    <a:pt x="17" y="27"/>
                    <a:pt x="17" y="28"/>
                    <a:pt x="17" y="28"/>
                  </a:cubicBezTo>
                  <a:cubicBezTo>
                    <a:pt x="17" y="29"/>
                    <a:pt x="17" y="29"/>
                    <a:pt x="17" y="29"/>
                  </a:cubicBezTo>
                  <a:cubicBezTo>
                    <a:pt x="17" y="29"/>
                    <a:pt x="17" y="29"/>
                    <a:pt x="16" y="29"/>
                  </a:cubicBezTo>
                  <a:close/>
                  <a:moveTo>
                    <a:pt x="4" y="33"/>
                  </a:moveTo>
                  <a:cubicBezTo>
                    <a:pt x="3" y="29"/>
                    <a:pt x="3" y="29"/>
                    <a:pt x="3" y="29"/>
                  </a:cubicBezTo>
                  <a:cubicBezTo>
                    <a:pt x="4" y="29"/>
                    <a:pt x="4" y="29"/>
                    <a:pt x="4" y="29"/>
                  </a:cubicBezTo>
                  <a:cubicBezTo>
                    <a:pt x="4" y="30"/>
                    <a:pt x="4" y="30"/>
                    <a:pt x="5" y="30"/>
                  </a:cubicBezTo>
                  <a:cubicBezTo>
                    <a:pt x="10" y="29"/>
                    <a:pt x="10" y="29"/>
                    <a:pt x="10" y="29"/>
                  </a:cubicBezTo>
                  <a:cubicBezTo>
                    <a:pt x="11" y="29"/>
                    <a:pt x="11" y="28"/>
                    <a:pt x="11" y="28"/>
                  </a:cubicBezTo>
                  <a:cubicBezTo>
                    <a:pt x="11" y="27"/>
                    <a:pt x="11" y="27"/>
                    <a:pt x="11" y="27"/>
                  </a:cubicBezTo>
                  <a:cubicBezTo>
                    <a:pt x="11" y="27"/>
                    <a:pt x="11" y="27"/>
                    <a:pt x="11" y="27"/>
                  </a:cubicBezTo>
                  <a:cubicBezTo>
                    <a:pt x="13" y="30"/>
                    <a:pt x="13" y="30"/>
                    <a:pt x="13" y="30"/>
                  </a:cubicBezTo>
                  <a:cubicBezTo>
                    <a:pt x="5" y="32"/>
                    <a:pt x="5" y="32"/>
                    <a:pt x="5" y="32"/>
                  </a:cubicBezTo>
                  <a:cubicBezTo>
                    <a:pt x="5" y="32"/>
                    <a:pt x="4" y="33"/>
                    <a:pt x="4" y="33"/>
                  </a:cubicBezTo>
                  <a:cubicBezTo>
                    <a:pt x="4" y="33"/>
                    <a:pt x="4" y="33"/>
                    <a:pt x="4" y="33"/>
                  </a:cubicBezTo>
                  <a:close/>
                  <a:moveTo>
                    <a:pt x="16" y="42"/>
                  </a:moveTo>
                  <a:cubicBezTo>
                    <a:pt x="16" y="41"/>
                    <a:pt x="15" y="41"/>
                    <a:pt x="14" y="41"/>
                  </a:cubicBezTo>
                  <a:cubicBezTo>
                    <a:pt x="6" y="40"/>
                    <a:pt x="6" y="40"/>
                    <a:pt x="6" y="40"/>
                  </a:cubicBezTo>
                  <a:cubicBezTo>
                    <a:pt x="6" y="40"/>
                    <a:pt x="6" y="40"/>
                    <a:pt x="6" y="40"/>
                  </a:cubicBezTo>
                  <a:cubicBezTo>
                    <a:pt x="6" y="40"/>
                    <a:pt x="6" y="40"/>
                    <a:pt x="6" y="40"/>
                  </a:cubicBezTo>
                  <a:cubicBezTo>
                    <a:pt x="13" y="35"/>
                    <a:pt x="13" y="35"/>
                    <a:pt x="13" y="35"/>
                  </a:cubicBezTo>
                  <a:cubicBezTo>
                    <a:pt x="14" y="34"/>
                    <a:pt x="14" y="33"/>
                    <a:pt x="14" y="33"/>
                  </a:cubicBezTo>
                  <a:cubicBezTo>
                    <a:pt x="14" y="33"/>
                    <a:pt x="14" y="33"/>
                    <a:pt x="14" y="33"/>
                  </a:cubicBezTo>
                  <a:cubicBezTo>
                    <a:pt x="15" y="37"/>
                    <a:pt x="15" y="37"/>
                    <a:pt x="15" y="37"/>
                  </a:cubicBezTo>
                  <a:cubicBezTo>
                    <a:pt x="15" y="37"/>
                    <a:pt x="15" y="37"/>
                    <a:pt x="15" y="37"/>
                  </a:cubicBezTo>
                  <a:cubicBezTo>
                    <a:pt x="15" y="37"/>
                    <a:pt x="14" y="36"/>
                    <a:pt x="14" y="36"/>
                  </a:cubicBezTo>
                  <a:cubicBezTo>
                    <a:pt x="14" y="36"/>
                    <a:pt x="14" y="36"/>
                    <a:pt x="13" y="37"/>
                  </a:cubicBezTo>
                  <a:cubicBezTo>
                    <a:pt x="9" y="40"/>
                    <a:pt x="9" y="40"/>
                    <a:pt x="9" y="40"/>
                  </a:cubicBezTo>
                  <a:cubicBezTo>
                    <a:pt x="14" y="40"/>
                    <a:pt x="14" y="40"/>
                    <a:pt x="14" y="40"/>
                  </a:cubicBezTo>
                  <a:cubicBezTo>
                    <a:pt x="14" y="40"/>
                    <a:pt x="15" y="40"/>
                    <a:pt x="15" y="40"/>
                  </a:cubicBezTo>
                  <a:cubicBezTo>
                    <a:pt x="16" y="40"/>
                    <a:pt x="16" y="40"/>
                    <a:pt x="16" y="39"/>
                  </a:cubicBezTo>
                  <a:cubicBezTo>
                    <a:pt x="16" y="39"/>
                    <a:pt x="16" y="39"/>
                    <a:pt x="16" y="39"/>
                  </a:cubicBezTo>
                  <a:cubicBezTo>
                    <a:pt x="16" y="42"/>
                    <a:pt x="16" y="42"/>
                    <a:pt x="16" y="42"/>
                  </a:cubicBezTo>
                  <a:cubicBezTo>
                    <a:pt x="16" y="42"/>
                    <a:pt x="16" y="42"/>
                    <a:pt x="16" y="42"/>
                  </a:cubicBezTo>
                  <a:close/>
                  <a:moveTo>
                    <a:pt x="14" y="53"/>
                  </a:moveTo>
                  <a:cubicBezTo>
                    <a:pt x="13" y="53"/>
                    <a:pt x="12" y="53"/>
                    <a:pt x="11" y="52"/>
                  </a:cubicBezTo>
                  <a:cubicBezTo>
                    <a:pt x="10" y="51"/>
                    <a:pt x="10" y="51"/>
                    <a:pt x="9" y="50"/>
                  </a:cubicBezTo>
                  <a:cubicBezTo>
                    <a:pt x="9" y="49"/>
                    <a:pt x="9" y="48"/>
                    <a:pt x="9" y="47"/>
                  </a:cubicBezTo>
                  <a:cubicBezTo>
                    <a:pt x="10" y="46"/>
                    <a:pt x="11" y="45"/>
                    <a:pt x="12" y="45"/>
                  </a:cubicBezTo>
                  <a:cubicBezTo>
                    <a:pt x="13" y="44"/>
                    <a:pt x="14" y="44"/>
                    <a:pt x="16" y="45"/>
                  </a:cubicBezTo>
                  <a:cubicBezTo>
                    <a:pt x="17" y="45"/>
                    <a:pt x="18" y="46"/>
                    <a:pt x="18" y="47"/>
                  </a:cubicBezTo>
                  <a:cubicBezTo>
                    <a:pt x="18" y="48"/>
                    <a:pt x="18" y="49"/>
                    <a:pt x="18" y="50"/>
                  </a:cubicBezTo>
                  <a:cubicBezTo>
                    <a:pt x="18" y="51"/>
                    <a:pt x="17" y="51"/>
                    <a:pt x="16" y="52"/>
                  </a:cubicBezTo>
                  <a:cubicBezTo>
                    <a:pt x="14" y="46"/>
                    <a:pt x="14" y="46"/>
                    <a:pt x="14" y="46"/>
                  </a:cubicBezTo>
                  <a:cubicBezTo>
                    <a:pt x="12" y="46"/>
                    <a:pt x="12" y="47"/>
                    <a:pt x="11" y="48"/>
                  </a:cubicBezTo>
                  <a:cubicBezTo>
                    <a:pt x="10" y="49"/>
                    <a:pt x="10" y="49"/>
                    <a:pt x="10" y="51"/>
                  </a:cubicBezTo>
                  <a:cubicBezTo>
                    <a:pt x="11" y="51"/>
                    <a:pt x="11" y="52"/>
                    <a:pt x="12" y="52"/>
                  </a:cubicBezTo>
                  <a:cubicBezTo>
                    <a:pt x="13" y="52"/>
                    <a:pt x="14" y="52"/>
                    <a:pt x="14" y="53"/>
                  </a:cubicBezTo>
                  <a:cubicBezTo>
                    <a:pt x="14" y="53"/>
                    <a:pt x="14" y="53"/>
                    <a:pt x="14" y="53"/>
                  </a:cubicBezTo>
                  <a:close/>
                  <a:moveTo>
                    <a:pt x="16" y="49"/>
                  </a:moveTo>
                  <a:cubicBezTo>
                    <a:pt x="18" y="49"/>
                    <a:pt x="18" y="48"/>
                    <a:pt x="18" y="47"/>
                  </a:cubicBezTo>
                  <a:cubicBezTo>
                    <a:pt x="17" y="45"/>
                    <a:pt x="16" y="45"/>
                    <a:pt x="14" y="45"/>
                  </a:cubicBezTo>
                  <a:cubicBezTo>
                    <a:pt x="16" y="49"/>
                    <a:pt x="16" y="49"/>
                    <a:pt x="16" y="49"/>
                  </a:cubicBezTo>
                  <a:close/>
                  <a:moveTo>
                    <a:pt x="22" y="58"/>
                  </a:moveTo>
                  <a:cubicBezTo>
                    <a:pt x="22" y="58"/>
                    <a:pt x="21" y="58"/>
                    <a:pt x="21" y="57"/>
                  </a:cubicBezTo>
                  <a:cubicBezTo>
                    <a:pt x="21" y="57"/>
                    <a:pt x="21" y="57"/>
                    <a:pt x="21" y="57"/>
                  </a:cubicBezTo>
                  <a:cubicBezTo>
                    <a:pt x="21" y="56"/>
                    <a:pt x="21" y="56"/>
                    <a:pt x="21" y="56"/>
                  </a:cubicBezTo>
                  <a:cubicBezTo>
                    <a:pt x="21" y="55"/>
                    <a:pt x="21" y="55"/>
                    <a:pt x="20" y="55"/>
                  </a:cubicBezTo>
                  <a:cubicBezTo>
                    <a:pt x="20" y="55"/>
                    <a:pt x="20" y="55"/>
                    <a:pt x="19" y="55"/>
                  </a:cubicBezTo>
                  <a:cubicBezTo>
                    <a:pt x="15" y="57"/>
                    <a:pt x="15" y="57"/>
                    <a:pt x="15" y="57"/>
                  </a:cubicBezTo>
                  <a:cubicBezTo>
                    <a:pt x="14" y="58"/>
                    <a:pt x="14" y="59"/>
                    <a:pt x="14" y="59"/>
                  </a:cubicBezTo>
                  <a:cubicBezTo>
                    <a:pt x="14" y="59"/>
                    <a:pt x="14" y="59"/>
                    <a:pt x="14" y="59"/>
                  </a:cubicBezTo>
                  <a:cubicBezTo>
                    <a:pt x="12" y="55"/>
                    <a:pt x="12" y="55"/>
                    <a:pt x="12" y="55"/>
                  </a:cubicBezTo>
                  <a:cubicBezTo>
                    <a:pt x="12" y="55"/>
                    <a:pt x="12" y="55"/>
                    <a:pt x="12" y="55"/>
                  </a:cubicBezTo>
                  <a:cubicBezTo>
                    <a:pt x="13" y="56"/>
                    <a:pt x="14" y="56"/>
                    <a:pt x="14" y="56"/>
                  </a:cubicBezTo>
                  <a:cubicBezTo>
                    <a:pt x="19" y="54"/>
                    <a:pt x="19" y="54"/>
                    <a:pt x="19" y="54"/>
                  </a:cubicBezTo>
                  <a:cubicBezTo>
                    <a:pt x="20" y="53"/>
                    <a:pt x="20" y="53"/>
                    <a:pt x="20" y="53"/>
                  </a:cubicBezTo>
                  <a:cubicBezTo>
                    <a:pt x="20" y="53"/>
                    <a:pt x="20" y="52"/>
                    <a:pt x="20" y="52"/>
                  </a:cubicBezTo>
                  <a:cubicBezTo>
                    <a:pt x="20" y="52"/>
                    <a:pt x="20" y="52"/>
                    <a:pt x="20" y="52"/>
                  </a:cubicBezTo>
                  <a:cubicBezTo>
                    <a:pt x="22" y="54"/>
                    <a:pt x="22" y="54"/>
                    <a:pt x="22" y="54"/>
                  </a:cubicBezTo>
                  <a:cubicBezTo>
                    <a:pt x="21" y="55"/>
                    <a:pt x="21" y="55"/>
                    <a:pt x="21" y="55"/>
                  </a:cubicBezTo>
                  <a:cubicBezTo>
                    <a:pt x="22" y="55"/>
                    <a:pt x="23" y="56"/>
                    <a:pt x="24" y="57"/>
                  </a:cubicBezTo>
                  <a:cubicBezTo>
                    <a:pt x="24" y="57"/>
                    <a:pt x="24" y="57"/>
                    <a:pt x="24" y="57"/>
                  </a:cubicBezTo>
                  <a:cubicBezTo>
                    <a:pt x="23" y="58"/>
                    <a:pt x="22" y="58"/>
                    <a:pt x="22" y="58"/>
                  </a:cubicBezTo>
                  <a:close/>
                  <a:moveTo>
                    <a:pt x="21" y="67"/>
                  </a:moveTo>
                  <a:cubicBezTo>
                    <a:pt x="20" y="68"/>
                    <a:pt x="19" y="68"/>
                    <a:pt x="18" y="67"/>
                  </a:cubicBezTo>
                  <a:cubicBezTo>
                    <a:pt x="18" y="67"/>
                    <a:pt x="17" y="67"/>
                    <a:pt x="17" y="66"/>
                  </a:cubicBezTo>
                  <a:cubicBezTo>
                    <a:pt x="17" y="65"/>
                    <a:pt x="16" y="65"/>
                    <a:pt x="16" y="65"/>
                  </a:cubicBezTo>
                  <a:cubicBezTo>
                    <a:pt x="16" y="64"/>
                    <a:pt x="16" y="64"/>
                    <a:pt x="16" y="63"/>
                  </a:cubicBezTo>
                  <a:cubicBezTo>
                    <a:pt x="16" y="63"/>
                    <a:pt x="16" y="63"/>
                    <a:pt x="16" y="63"/>
                  </a:cubicBezTo>
                  <a:cubicBezTo>
                    <a:pt x="16" y="63"/>
                    <a:pt x="16" y="63"/>
                    <a:pt x="16" y="63"/>
                  </a:cubicBezTo>
                  <a:cubicBezTo>
                    <a:pt x="18" y="61"/>
                    <a:pt x="18" y="61"/>
                    <a:pt x="18" y="61"/>
                  </a:cubicBezTo>
                  <a:cubicBezTo>
                    <a:pt x="18" y="61"/>
                    <a:pt x="18" y="61"/>
                    <a:pt x="18" y="61"/>
                  </a:cubicBezTo>
                  <a:cubicBezTo>
                    <a:pt x="17" y="63"/>
                    <a:pt x="16" y="64"/>
                    <a:pt x="17" y="65"/>
                  </a:cubicBezTo>
                  <a:cubicBezTo>
                    <a:pt x="18" y="65"/>
                    <a:pt x="18" y="66"/>
                    <a:pt x="18" y="66"/>
                  </a:cubicBezTo>
                  <a:cubicBezTo>
                    <a:pt x="18" y="66"/>
                    <a:pt x="19" y="66"/>
                    <a:pt x="19" y="66"/>
                  </a:cubicBezTo>
                  <a:cubicBezTo>
                    <a:pt x="20" y="65"/>
                    <a:pt x="20" y="65"/>
                    <a:pt x="20" y="63"/>
                  </a:cubicBezTo>
                  <a:cubicBezTo>
                    <a:pt x="20" y="62"/>
                    <a:pt x="20" y="62"/>
                    <a:pt x="20" y="62"/>
                  </a:cubicBezTo>
                  <a:cubicBezTo>
                    <a:pt x="20" y="61"/>
                    <a:pt x="20" y="60"/>
                    <a:pt x="21" y="59"/>
                  </a:cubicBezTo>
                  <a:cubicBezTo>
                    <a:pt x="22" y="59"/>
                    <a:pt x="22" y="59"/>
                    <a:pt x="23" y="59"/>
                  </a:cubicBezTo>
                  <a:cubicBezTo>
                    <a:pt x="24" y="59"/>
                    <a:pt x="24" y="60"/>
                    <a:pt x="25" y="61"/>
                  </a:cubicBezTo>
                  <a:cubicBezTo>
                    <a:pt x="25" y="61"/>
                    <a:pt x="25" y="61"/>
                    <a:pt x="25" y="62"/>
                  </a:cubicBezTo>
                  <a:cubicBezTo>
                    <a:pt x="25" y="62"/>
                    <a:pt x="25" y="63"/>
                    <a:pt x="26" y="63"/>
                  </a:cubicBezTo>
                  <a:cubicBezTo>
                    <a:pt x="26" y="63"/>
                    <a:pt x="26" y="63"/>
                    <a:pt x="26" y="63"/>
                  </a:cubicBezTo>
                  <a:cubicBezTo>
                    <a:pt x="26" y="63"/>
                    <a:pt x="26" y="63"/>
                    <a:pt x="26" y="63"/>
                  </a:cubicBezTo>
                  <a:cubicBezTo>
                    <a:pt x="24" y="64"/>
                    <a:pt x="24" y="64"/>
                    <a:pt x="24" y="64"/>
                  </a:cubicBezTo>
                  <a:cubicBezTo>
                    <a:pt x="24" y="64"/>
                    <a:pt x="24" y="64"/>
                    <a:pt x="24" y="64"/>
                  </a:cubicBezTo>
                  <a:cubicBezTo>
                    <a:pt x="25" y="63"/>
                    <a:pt x="25" y="61"/>
                    <a:pt x="25" y="61"/>
                  </a:cubicBezTo>
                  <a:cubicBezTo>
                    <a:pt x="25" y="60"/>
                    <a:pt x="24" y="60"/>
                    <a:pt x="24" y="60"/>
                  </a:cubicBezTo>
                  <a:cubicBezTo>
                    <a:pt x="24" y="60"/>
                    <a:pt x="23" y="60"/>
                    <a:pt x="23" y="60"/>
                  </a:cubicBezTo>
                  <a:cubicBezTo>
                    <a:pt x="22" y="60"/>
                    <a:pt x="22" y="61"/>
                    <a:pt x="22" y="62"/>
                  </a:cubicBezTo>
                  <a:cubicBezTo>
                    <a:pt x="22" y="64"/>
                    <a:pt x="22" y="64"/>
                    <a:pt x="22" y="64"/>
                  </a:cubicBezTo>
                  <a:cubicBezTo>
                    <a:pt x="22" y="66"/>
                    <a:pt x="22" y="67"/>
                    <a:pt x="21" y="67"/>
                  </a:cubicBezTo>
                  <a:close/>
                  <a:moveTo>
                    <a:pt x="33" y="67"/>
                  </a:moveTo>
                  <a:cubicBezTo>
                    <a:pt x="32" y="67"/>
                    <a:pt x="32" y="67"/>
                    <a:pt x="32" y="67"/>
                  </a:cubicBezTo>
                  <a:cubicBezTo>
                    <a:pt x="32" y="67"/>
                    <a:pt x="32" y="66"/>
                    <a:pt x="31" y="66"/>
                  </a:cubicBezTo>
                  <a:cubicBezTo>
                    <a:pt x="31" y="66"/>
                    <a:pt x="31" y="66"/>
                    <a:pt x="31" y="65"/>
                  </a:cubicBezTo>
                  <a:cubicBezTo>
                    <a:pt x="31" y="65"/>
                    <a:pt x="32" y="65"/>
                    <a:pt x="32" y="65"/>
                  </a:cubicBezTo>
                  <a:cubicBezTo>
                    <a:pt x="32" y="65"/>
                    <a:pt x="32" y="64"/>
                    <a:pt x="32" y="65"/>
                  </a:cubicBezTo>
                  <a:cubicBezTo>
                    <a:pt x="33" y="65"/>
                    <a:pt x="33" y="65"/>
                    <a:pt x="33" y="65"/>
                  </a:cubicBezTo>
                  <a:cubicBezTo>
                    <a:pt x="33" y="65"/>
                    <a:pt x="34" y="65"/>
                    <a:pt x="33" y="66"/>
                  </a:cubicBezTo>
                  <a:cubicBezTo>
                    <a:pt x="33" y="66"/>
                    <a:pt x="33" y="66"/>
                    <a:pt x="33" y="67"/>
                  </a:cubicBezTo>
                  <a:close/>
                  <a:moveTo>
                    <a:pt x="22" y="75"/>
                  </a:moveTo>
                  <a:cubicBezTo>
                    <a:pt x="20" y="71"/>
                    <a:pt x="20" y="71"/>
                    <a:pt x="20" y="71"/>
                  </a:cubicBezTo>
                  <a:cubicBezTo>
                    <a:pt x="20" y="71"/>
                    <a:pt x="20" y="71"/>
                    <a:pt x="20" y="71"/>
                  </a:cubicBezTo>
                  <a:cubicBezTo>
                    <a:pt x="21" y="71"/>
                    <a:pt x="22" y="72"/>
                    <a:pt x="22" y="71"/>
                  </a:cubicBezTo>
                  <a:cubicBezTo>
                    <a:pt x="27" y="69"/>
                    <a:pt x="27" y="69"/>
                    <a:pt x="27" y="69"/>
                  </a:cubicBezTo>
                  <a:cubicBezTo>
                    <a:pt x="28" y="68"/>
                    <a:pt x="28" y="68"/>
                    <a:pt x="28" y="67"/>
                  </a:cubicBezTo>
                  <a:cubicBezTo>
                    <a:pt x="27" y="67"/>
                    <a:pt x="27" y="67"/>
                    <a:pt x="27" y="67"/>
                  </a:cubicBezTo>
                  <a:cubicBezTo>
                    <a:pt x="28" y="67"/>
                    <a:pt x="28" y="67"/>
                    <a:pt x="28" y="67"/>
                  </a:cubicBezTo>
                  <a:cubicBezTo>
                    <a:pt x="30" y="69"/>
                    <a:pt x="30" y="69"/>
                    <a:pt x="30" y="69"/>
                  </a:cubicBezTo>
                  <a:cubicBezTo>
                    <a:pt x="24" y="73"/>
                    <a:pt x="24" y="73"/>
                    <a:pt x="24" y="73"/>
                  </a:cubicBezTo>
                  <a:cubicBezTo>
                    <a:pt x="22" y="73"/>
                    <a:pt x="22" y="73"/>
                    <a:pt x="22" y="75"/>
                  </a:cubicBezTo>
                  <a:cubicBezTo>
                    <a:pt x="22" y="75"/>
                    <a:pt x="22" y="75"/>
                    <a:pt x="22" y="75"/>
                  </a:cubicBezTo>
                  <a:close/>
                  <a:moveTo>
                    <a:pt x="28" y="80"/>
                  </a:moveTo>
                  <a:cubicBezTo>
                    <a:pt x="27" y="80"/>
                    <a:pt x="26" y="80"/>
                    <a:pt x="26" y="79"/>
                  </a:cubicBezTo>
                  <a:cubicBezTo>
                    <a:pt x="26" y="79"/>
                    <a:pt x="25" y="79"/>
                    <a:pt x="25" y="79"/>
                  </a:cubicBezTo>
                  <a:cubicBezTo>
                    <a:pt x="24" y="78"/>
                    <a:pt x="24" y="77"/>
                    <a:pt x="26" y="76"/>
                  </a:cubicBezTo>
                  <a:cubicBezTo>
                    <a:pt x="31" y="73"/>
                    <a:pt x="31" y="73"/>
                    <a:pt x="31" y="73"/>
                  </a:cubicBezTo>
                  <a:cubicBezTo>
                    <a:pt x="30" y="71"/>
                    <a:pt x="30" y="71"/>
                    <a:pt x="30" y="71"/>
                  </a:cubicBezTo>
                  <a:cubicBezTo>
                    <a:pt x="30" y="71"/>
                    <a:pt x="30" y="71"/>
                    <a:pt x="30" y="71"/>
                  </a:cubicBezTo>
                  <a:cubicBezTo>
                    <a:pt x="30" y="71"/>
                    <a:pt x="30" y="71"/>
                    <a:pt x="30" y="71"/>
                  </a:cubicBezTo>
                  <a:cubicBezTo>
                    <a:pt x="31" y="72"/>
                    <a:pt x="32" y="72"/>
                    <a:pt x="34" y="72"/>
                  </a:cubicBezTo>
                  <a:cubicBezTo>
                    <a:pt x="34" y="72"/>
                    <a:pt x="34" y="72"/>
                    <a:pt x="34" y="72"/>
                  </a:cubicBezTo>
                  <a:cubicBezTo>
                    <a:pt x="32" y="73"/>
                    <a:pt x="32" y="73"/>
                    <a:pt x="32" y="73"/>
                  </a:cubicBezTo>
                  <a:cubicBezTo>
                    <a:pt x="33" y="75"/>
                    <a:pt x="33" y="75"/>
                    <a:pt x="33" y="75"/>
                  </a:cubicBezTo>
                  <a:cubicBezTo>
                    <a:pt x="33" y="75"/>
                    <a:pt x="33" y="75"/>
                    <a:pt x="33" y="75"/>
                  </a:cubicBezTo>
                  <a:cubicBezTo>
                    <a:pt x="32" y="74"/>
                    <a:pt x="32" y="74"/>
                    <a:pt x="32" y="74"/>
                  </a:cubicBezTo>
                  <a:cubicBezTo>
                    <a:pt x="27" y="77"/>
                    <a:pt x="27" y="77"/>
                    <a:pt x="27" y="77"/>
                  </a:cubicBezTo>
                  <a:cubicBezTo>
                    <a:pt x="26" y="78"/>
                    <a:pt x="26" y="79"/>
                    <a:pt x="26" y="79"/>
                  </a:cubicBezTo>
                  <a:cubicBezTo>
                    <a:pt x="27" y="79"/>
                    <a:pt x="27" y="79"/>
                    <a:pt x="28" y="80"/>
                  </a:cubicBezTo>
                  <a:cubicBezTo>
                    <a:pt x="28" y="80"/>
                    <a:pt x="28" y="80"/>
                    <a:pt x="28" y="80"/>
                  </a:cubicBezTo>
                  <a:close/>
                  <a:moveTo>
                    <a:pt x="40" y="84"/>
                  </a:moveTo>
                  <a:cubicBezTo>
                    <a:pt x="40" y="84"/>
                    <a:pt x="40" y="83"/>
                    <a:pt x="40" y="83"/>
                  </a:cubicBezTo>
                  <a:cubicBezTo>
                    <a:pt x="39" y="83"/>
                    <a:pt x="39" y="83"/>
                    <a:pt x="39" y="83"/>
                  </a:cubicBezTo>
                  <a:cubicBezTo>
                    <a:pt x="30" y="86"/>
                    <a:pt x="30" y="86"/>
                    <a:pt x="30" y="86"/>
                  </a:cubicBezTo>
                  <a:cubicBezTo>
                    <a:pt x="28" y="87"/>
                    <a:pt x="26" y="87"/>
                    <a:pt x="25" y="86"/>
                  </a:cubicBezTo>
                  <a:cubicBezTo>
                    <a:pt x="24" y="85"/>
                    <a:pt x="25" y="84"/>
                    <a:pt x="25" y="84"/>
                  </a:cubicBezTo>
                  <a:cubicBezTo>
                    <a:pt x="25" y="84"/>
                    <a:pt x="26" y="84"/>
                    <a:pt x="26" y="84"/>
                  </a:cubicBezTo>
                  <a:cubicBezTo>
                    <a:pt x="26" y="84"/>
                    <a:pt x="26" y="84"/>
                    <a:pt x="26" y="84"/>
                  </a:cubicBezTo>
                  <a:cubicBezTo>
                    <a:pt x="26" y="84"/>
                    <a:pt x="27" y="85"/>
                    <a:pt x="27" y="85"/>
                  </a:cubicBezTo>
                  <a:cubicBezTo>
                    <a:pt x="27" y="85"/>
                    <a:pt x="27" y="85"/>
                    <a:pt x="27" y="85"/>
                  </a:cubicBezTo>
                  <a:cubicBezTo>
                    <a:pt x="28" y="86"/>
                    <a:pt x="29" y="86"/>
                    <a:pt x="31" y="85"/>
                  </a:cubicBezTo>
                  <a:cubicBezTo>
                    <a:pt x="34" y="78"/>
                    <a:pt x="34" y="78"/>
                    <a:pt x="34" y="78"/>
                  </a:cubicBezTo>
                  <a:cubicBezTo>
                    <a:pt x="35" y="77"/>
                    <a:pt x="35" y="77"/>
                    <a:pt x="35" y="77"/>
                  </a:cubicBezTo>
                  <a:cubicBezTo>
                    <a:pt x="35" y="77"/>
                    <a:pt x="35" y="77"/>
                    <a:pt x="34" y="76"/>
                  </a:cubicBezTo>
                  <a:cubicBezTo>
                    <a:pt x="35" y="76"/>
                    <a:pt x="35" y="76"/>
                    <a:pt x="35" y="76"/>
                  </a:cubicBezTo>
                  <a:cubicBezTo>
                    <a:pt x="38" y="79"/>
                    <a:pt x="38" y="79"/>
                    <a:pt x="38" y="79"/>
                  </a:cubicBezTo>
                  <a:cubicBezTo>
                    <a:pt x="37" y="79"/>
                    <a:pt x="37" y="79"/>
                    <a:pt x="37" y="79"/>
                  </a:cubicBezTo>
                  <a:cubicBezTo>
                    <a:pt x="37" y="79"/>
                    <a:pt x="36" y="79"/>
                    <a:pt x="36" y="79"/>
                  </a:cubicBezTo>
                  <a:cubicBezTo>
                    <a:pt x="36" y="79"/>
                    <a:pt x="36" y="79"/>
                    <a:pt x="36" y="79"/>
                  </a:cubicBezTo>
                  <a:cubicBezTo>
                    <a:pt x="33" y="84"/>
                    <a:pt x="33" y="84"/>
                    <a:pt x="33" y="84"/>
                  </a:cubicBezTo>
                  <a:cubicBezTo>
                    <a:pt x="38" y="83"/>
                    <a:pt x="38" y="83"/>
                    <a:pt x="38" y="83"/>
                  </a:cubicBezTo>
                  <a:cubicBezTo>
                    <a:pt x="38" y="83"/>
                    <a:pt x="39" y="82"/>
                    <a:pt x="39" y="82"/>
                  </a:cubicBezTo>
                  <a:cubicBezTo>
                    <a:pt x="39" y="82"/>
                    <a:pt x="39" y="82"/>
                    <a:pt x="39" y="82"/>
                  </a:cubicBezTo>
                  <a:cubicBezTo>
                    <a:pt x="39" y="81"/>
                    <a:pt x="39" y="81"/>
                    <a:pt x="38" y="81"/>
                  </a:cubicBezTo>
                  <a:cubicBezTo>
                    <a:pt x="39" y="81"/>
                    <a:pt x="39" y="81"/>
                    <a:pt x="39" y="81"/>
                  </a:cubicBezTo>
                  <a:cubicBezTo>
                    <a:pt x="40" y="84"/>
                    <a:pt x="40" y="84"/>
                    <a:pt x="40" y="84"/>
                  </a:cubicBezTo>
                  <a:cubicBezTo>
                    <a:pt x="40" y="84"/>
                    <a:pt x="40" y="84"/>
                    <a:pt x="40" y="84"/>
                  </a:cubicBezTo>
                  <a:close/>
                  <a:moveTo>
                    <a:pt x="47" y="97"/>
                  </a:moveTo>
                  <a:cubicBezTo>
                    <a:pt x="46" y="97"/>
                    <a:pt x="45" y="98"/>
                    <a:pt x="44" y="98"/>
                  </a:cubicBezTo>
                  <a:cubicBezTo>
                    <a:pt x="42" y="98"/>
                    <a:pt x="41" y="98"/>
                    <a:pt x="40" y="97"/>
                  </a:cubicBezTo>
                  <a:cubicBezTo>
                    <a:pt x="40" y="96"/>
                    <a:pt x="39" y="95"/>
                    <a:pt x="39" y="94"/>
                  </a:cubicBezTo>
                  <a:cubicBezTo>
                    <a:pt x="39" y="93"/>
                    <a:pt x="40" y="91"/>
                    <a:pt x="41" y="91"/>
                  </a:cubicBezTo>
                  <a:cubicBezTo>
                    <a:pt x="42" y="90"/>
                    <a:pt x="43" y="89"/>
                    <a:pt x="44" y="89"/>
                  </a:cubicBezTo>
                  <a:cubicBezTo>
                    <a:pt x="45" y="89"/>
                    <a:pt x="46" y="89"/>
                    <a:pt x="47" y="90"/>
                  </a:cubicBezTo>
                  <a:cubicBezTo>
                    <a:pt x="48" y="91"/>
                    <a:pt x="49" y="92"/>
                    <a:pt x="49" y="93"/>
                  </a:cubicBezTo>
                  <a:cubicBezTo>
                    <a:pt x="49" y="95"/>
                    <a:pt x="48" y="95"/>
                    <a:pt x="47" y="97"/>
                  </a:cubicBezTo>
                  <a:close/>
                  <a:moveTo>
                    <a:pt x="45" y="96"/>
                  </a:moveTo>
                  <a:cubicBezTo>
                    <a:pt x="46" y="95"/>
                    <a:pt x="47" y="94"/>
                    <a:pt x="47" y="93"/>
                  </a:cubicBezTo>
                  <a:cubicBezTo>
                    <a:pt x="48" y="92"/>
                    <a:pt x="47" y="91"/>
                    <a:pt x="47" y="90"/>
                  </a:cubicBezTo>
                  <a:cubicBezTo>
                    <a:pt x="46" y="90"/>
                    <a:pt x="46" y="89"/>
                    <a:pt x="45" y="90"/>
                  </a:cubicBezTo>
                  <a:cubicBezTo>
                    <a:pt x="44" y="90"/>
                    <a:pt x="44" y="91"/>
                    <a:pt x="43" y="91"/>
                  </a:cubicBezTo>
                  <a:cubicBezTo>
                    <a:pt x="42" y="92"/>
                    <a:pt x="41" y="93"/>
                    <a:pt x="41" y="94"/>
                  </a:cubicBezTo>
                  <a:cubicBezTo>
                    <a:pt x="40" y="95"/>
                    <a:pt x="40" y="96"/>
                    <a:pt x="41" y="97"/>
                  </a:cubicBezTo>
                  <a:cubicBezTo>
                    <a:pt x="42" y="97"/>
                    <a:pt x="42" y="97"/>
                    <a:pt x="43" y="97"/>
                  </a:cubicBezTo>
                  <a:cubicBezTo>
                    <a:pt x="44" y="97"/>
                    <a:pt x="44" y="97"/>
                    <a:pt x="45" y="96"/>
                  </a:cubicBezTo>
                  <a:close/>
                  <a:moveTo>
                    <a:pt x="60" y="97"/>
                  </a:moveTo>
                  <a:cubicBezTo>
                    <a:pt x="59" y="97"/>
                    <a:pt x="59" y="97"/>
                    <a:pt x="59" y="97"/>
                  </a:cubicBezTo>
                  <a:cubicBezTo>
                    <a:pt x="59" y="97"/>
                    <a:pt x="59" y="97"/>
                    <a:pt x="59" y="97"/>
                  </a:cubicBezTo>
                  <a:cubicBezTo>
                    <a:pt x="58" y="97"/>
                    <a:pt x="58" y="97"/>
                    <a:pt x="58" y="96"/>
                  </a:cubicBezTo>
                  <a:cubicBezTo>
                    <a:pt x="58" y="96"/>
                    <a:pt x="58" y="95"/>
                    <a:pt x="58" y="95"/>
                  </a:cubicBezTo>
                  <a:cubicBezTo>
                    <a:pt x="58" y="95"/>
                    <a:pt x="58" y="95"/>
                    <a:pt x="58" y="95"/>
                  </a:cubicBezTo>
                  <a:cubicBezTo>
                    <a:pt x="58" y="94"/>
                    <a:pt x="57" y="94"/>
                    <a:pt x="56" y="95"/>
                  </a:cubicBezTo>
                  <a:cubicBezTo>
                    <a:pt x="54" y="97"/>
                    <a:pt x="54" y="97"/>
                    <a:pt x="54" y="97"/>
                  </a:cubicBezTo>
                  <a:cubicBezTo>
                    <a:pt x="56" y="99"/>
                    <a:pt x="56" y="99"/>
                    <a:pt x="56" y="99"/>
                  </a:cubicBezTo>
                  <a:cubicBezTo>
                    <a:pt x="56" y="99"/>
                    <a:pt x="56" y="99"/>
                    <a:pt x="56" y="99"/>
                  </a:cubicBezTo>
                  <a:cubicBezTo>
                    <a:pt x="54" y="97"/>
                    <a:pt x="54" y="97"/>
                    <a:pt x="54" y="97"/>
                  </a:cubicBezTo>
                  <a:cubicBezTo>
                    <a:pt x="50" y="103"/>
                    <a:pt x="50" y="103"/>
                    <a:pt x="50" y="103"/>
                  </a:cubicBezTo>
                  <a:cubicBezTo>
                    <a:pt x="49" y="103"/>
                    <a:pt x="49" y="104"/>
                    <a:pt x="50" y="105"/>
                  </a:cubicBezTo>
                  <a:cubicBezTo>
                    <a:pt x="50" y="105"/>
                    <a:pt x="50" y="105"/>
                    <a:pt x="50" y="105"/>
                  </a:cubicBezTo>
                  <a:cubicBezTo>
                    <a:pt x="46" y="102"/>
                    <a:pt x="46" y="102"/>
                    <a:pt x="46" y="102"/>
                  </a:cubicBezTo>
                  <a:cubicBezTo>
                    <a:pt x="46" y="101"/>
                    <a:pt x="46" y="101"/>
                    <a:pt x="46" y="101"/>
                  </a:cubicBezTo>
                  <a:cubicBezTo>
                    <a:pt x="47" y="102"/>
                    <a:pt x="48" y="102"/>
                    <a:pt x="48" y="101"/>
                  </a:cubicBezTo>
                  <a:cubicBezTo>
                    <a:pt x="52" y="96"/>
                    <a:pt x="52" y="96"/>
                    <a:pt x="52" y="96"/>
                  </a:cubicBezTo>
                  <a:cubicBezTo>
                    <a:pt x="51" y="95"/>
                    <a:pt x="51" y="95"/>
                    <a:pt x="51" y="95"/>
                  </a:cubicBezTo>
                  <a:cubicBezTo>
                    <a:pt x="52" y="95"/>
                    <a:pt x="52" y="95"/>
                    <a:pt x="52" y="95"/>
                  </a:cubicBezTo>
                  <a:cubicBezTo>
                    <a:pt x="53" y="96"/>
                    <a:pt x="53" y="96"/>
                    <a:pt x="53" y="96"/>
                  </a:cubicBezTo>
                  <a:cubicBezTo>
                    <a:pt x="53" y="95"/>
                    <a:pt x="53" y="95"/>
                    <a:pt x="53" y="95"/>
                  </a:cubicBezTo>
                  <a:cubicBezTo>
                    <a:pt x="54" y="95"/>
                    <a:pt x="55" y="94"/>
                    <a:pt x="56" y="94"/>
                  </a:cubicBezTo>
                  <a:cubicBezTo>
                    <a:pt x="57" y="94"/>
                    <a:pt x="58" y="94"/>
                    <a:pt x="59" y="95"/>
                  </a:cubicBezTo>
                  <a:cubicBezTo>
                    <a:pt x="59" y="95"/>
                    <a:pt x="60" y="95"/>
                    <a:pt x="60" y="96"/>
                  </a:cubicBezTo>
                  <a:cubicBezTo>
                    <a:pt x="60" y="96"/>
                    <a:pt x="60" y="96"/>
                    <a:pt x="60" y="97"/>
                  </a:cubicBezTo>
                  <a:close/>
                  <a:moveTo>
                    <a:pt x="65" y="111"/>
                  </a:moveTo>
                  <a:cubicBezTo>
                    <a:pt x="64" y="113"/>
                    <a:pt x="63" y="113"/>
                    <a:pt x="62" y="113"/>
                  </a:cubicBezTo>
                  <a:cubicBezTo>
                    <a:pt x="61" y="113"/>
                    <a:pt x="60" y="113"/>
                    <a:pt x="59" y="112"/>
                  </a:cubicBezTo>
                  <a:cubicBezTo>
                    <a:pt x="58" y="112"/>
                    <a:pt x="58" y="111"/>
                    <a:pt x="58" y="111"/>
                  </a:cubicBezTo>
                  <a:cubicBezTo>
                    <a:pt x="57" y="111"/>
                    <a:pt x="57" y="110"/>
                    <a:pt x="57" y="110"/>
                  </a:cubicBezTo>
                  <a:cubicBezTo>
                    <a:pt x="56" y="109"/>
                    <a:pt x="56" y="110"/>
                    <a:pt x="56" y="110"/>
                  </a:cubicBezTo>
                  <a:cubicBezTo>
                    <a:pt x="56" y="109"/>
                    <a:pt x="56" y="109"/>
                    <a:pt x="56" y="109"/>
                  </a:cubicBezTo>
                  <a:cubicBezTo>
                    <a:pt x="58" y="105"/>
                    <a:pt x="58" y="105"/>
                    <a:pt x="58" y="105"/>
                  </a:cubicBezTo>
                  <a:cubicBezTo>
                    <a:pt x="58" y="106"/>
                    <a:pt x="58" y="106"/>
                    <a:pt x="58" y="106"/>
                  </a:cubicBezTo>
                  <a:cubicBezTo>
                    <a:pt x="57" y="108"/>
                    <a:pt x="58" y="110"/>
                    <a:pt x="59" y="111"/>
                  </a:cubicBezTo>
                  <a:cubicBezTo>
                    <a:pt x="60" y="112"/>
                    <a:pt x="60" y="112"/>
                    <a:pt x="61" y="112"/>
                  </a:cubicBezTo>
                  <a:cubicBezTo>
                    <a:pt x="62" y="112"/>
                    <a:pt x="62" y="111"/>
                    <a:pt x="62" y="111"/>
                  </a:cubicBezTo>
                  <a:cubicBezTo>
                    <a:pt x="63" y="110"/>
                    <a:pt x="63" y="109"/>
                    <a:pt x="62" y="107"/>
                  </a:cubicBezTo>
                  <a:cubicBezTo>
                    <a:pt x="62" y="105"/>
                    <a:pt x="62" y="105"/>
                    <a:pt x="62" y="105"/>
                  </a:cubicBezTo>
                  <a:cubicBezTo>
                    <a:pt x="61" y="104"/>
                    <a:pt x="61" y="102"/>
                    <a:pt x="62" y="101"/>
                  </a:cubicBezTo>
                  <a:cubicBezTo>
                    <a:pt x="62" y="100"/>
                    <a:pt x="63" y="100"/>
                    <a:pt x="64" y="99"/>
                  </a:cubicBezTo>
                  <a:cubicBezTo>
                    <a:pt x="65" y="99"/>
                    <a:pt x="66" y="99"/>
                    <a:pt x="67" y="100"/>
                  </a:cubicBezTo>
                  <a:cubicBezTo>
                    <a:pt x="67" y="101"/>
                    <a:pt x="68" y="101"/>
                    <a:pt x="68" y="101"/>
                  </a:cubicBezTo>
                  <a:cubicBezTo>
                    <a:pt x="68" y="102"/>
                    <a:pt x="68" y="102"/>
                    <a:pt x="69" y="102"/>
                  </a:cubicBezTo>
                  <a:cubicBezTo>
                    <a:pt x="69" y="102"/>
                    <a:pt x="69" y="102"/>
                    <a:pt x="70" y="102"/>
                  </a:cubicBezTo>
                  <a:cubicBezTo>
                    <a:pt x="70" y="103"/>
                    <a:pt x="70" y="103"/>
                    <a:pt x="70" y="103"/>
                  </a:cubicBezTo>
                  <a:cubicBezTo>
                    <a:pt x="68" y="107"/>
                    <a:pt x="68" y="107"/>
                    <a:pt x="68" y="107"/>
                  </a:cubicBezTo>
                  <a:cubicBezTo>
                    <a:pt x="67" y="106"/>
                    <a:pt x="67" y="106"/>
                    <a:pt x="67" y="106"/>
                  </a:cubicBezTo>
                  <a:cubicBezTo>
                    <a:pt x="68" y="104"/>
                    <a:pt x="68" y="102"/>
                    <a:pt x="66" y="101"/>
                  </a:cubicBezTo>
                  <a:cubicBezTo>
                    <a:pt x="66" y="101"/>
                    <a:pt x="65" y="101"/>
                    <a:pt x="64" y="101"/>
                  </a:cubicBezTo>
                  <a:cubicBezTo>
                    <a:pt x="64" y="101"/>
                    <a:pt x="64" y="101"/>
                    <a:pt x="63" y="101"/>
                  </a:cubicBezTo>
                  <a:cubicBezTo>
                    <a:pt x="63" y="102"/>
                    <a:pt x="63" y="102"/>
                    <a:pt x="63" y="103"/>
                  </a:cubicBezTo>
                  <a:cubicBezTo>
                    <a:pt x="63" y="103"/>
                    <a:pt x="63" y="104"/>
                    <a:pt x="64" y="105"/>
                  </a:cubicBezTo>
                  <a:cubicBezTo>
                    <a:pt x="64" y="107"/>
                    <a:pt x="64" y="107"/>
                    <a:pt x="64" y="107"/>
                  </a:cubicBezTo>
                  <a:cubicBezTo>
                    <a:pt x="66" y="109"/>
                    <a:pt x="66" y="111"/>
                    <a:pt x="65" y="111"/>
                  </a:cubicBezTo>
                  <a:close/>
                  <a:moveTo>
                    <a:pt x="74" y="117"/>
                  </a:moveTo>
                  <a:cubicBezTo>
                    <a:pt x="73" y="118"/>
                    <a:pt x="72" y="119"/>
                    <a:pt x="71" y="119"/>
                  </a:cubicBezTo>
                  <a:cubicBezTo>
                    <a:pt x="70" y="119"/>
                    <a:pt x="69" y="119"/>
                    <a:pt x="68" y="118"/>
                  </a:cubicBezTo>
                  <a:cubicBezTo>
                    <a:pt x="68" y="118"/>
                    <a:pt x="67" y="117"/>
                    <a:pt x="67" y="116"/>
                  </a:cubicBezTo>
                  <a:cubicBezTo>
                    <a:pt x="66" y="115"/>
                    <a:pt x="67" y="113"/>
                    <a:pt x="68" y="112"/>
                  </a:cubicBezTo>
                  <a:cubicBezTo>
                    <a:pt x="68" y="111"/>
                    <a:pt x="69" y="110"/>
                    <a:pt x="70" y="110"/>
                  </a:cubicBezTo>
                  <a:cubicBezTo>
                    <a:pt x="72" y="109"/>
                    <a:pt x="73" y="109"/>
                    <a:pt x="74" y="110"/>
                  </a:cubicBezTo>
                  <a:cubicBezTo>
                    <a:pt x="75" y="111"/>
                    <a:pt x="75" y="111"/>
                    <a:pt x="76" y="112"/>
                  </a:cubicBezTo>
                  <a:cubicBezTo>
                    <a:pt x="76" y="113"/>
                    <a:pt x="76" y="113"/>
                    <a:pt x="76" y="113"/>
                  </a:cubicBezTo>
                  <a:cubicBezTo>
                    <a:pt x="76" y="114"/>
                    <a:pt x="75" y="114"/>
                    <a:pt x="75" y="114"/>
                  </a:cubicBezTo>
                  <a:cubicBezTo>
                    <a:pt x="75" y="114"/>
                    <a:pt x="75" y="114"/>
                    <a:pt x="74" y="114"/>
                  </a:cubicBezTo>
                  <a:cubicBezTo>
                    <a:pt x="74" y="114"/>
                    <a:pt x="74" y="113"/>
                    <a:pt x="74" y="113"/>
                  </a:cubicBezTo>
                  <a:cubicBezTo>
                    <a:pt x="74" y="113"/>
                    <a:pt x="74" y="113"/>
                    <a:pt x="74" y="113"/>
                  </a:cubicBezTo>
                  <a:cubicBezTo>
                    <a:pt x="74" y="112"/>
                    <a:pt x="74" y="112"/>
                    <a:pt x="74" y="111"/>
                  </a:cubicBezTo>
                  <a:cubicBezTo>
                    <a:pt x="74" y="111"/>
                    <a:pt x="74" y="111"/>
                    <a:pt x="73" y="111"/>
                  </a:cubicBezTo>
                  <a:cubicBezTo>
                    <a:pt x="72" y="110"/>
                    <a:pt x="72" y="110"/>
                    <a:pt x="70" y="111"/>
                  </a:cubicBezTo>
                  <a:cubicBezTo>
                    <a:pt x="70" y="111"/>
                    <a:pt x="69" y="111"/>
                    <a:pt x="69" y="112"/>
                  </a:cubicBezTo>
                  <a:cubicBezTo>
                    <a:pt x="68" y="113"/>
                    <a:pt x="68" y="114"/>
                    <a:pt x="68" y="115"/>
                  </a:cubicBezTo>
                  <a:cubicBezTo>
                    <a:pt x="68" y="116"/>
                    <a:pt x="68" y="117"/>
                    <a:pt x="69" y="117"/>
                  </a:cubicBezTo>
                  <a:cubicBezTo>
                    <a:pt x="71" y="118"/>
                    <a:pt x="72" y="118"/>
                    <a:pt x="74" y="117"/>
                  </a:cubicBezTo>
                  <a:cubicBezTo>
                    <a:pt x="74" y="117"/>
                    <a:pt x="74" y="117"/>
                    <a:pt x="74" y="117"/>
                  </a:cubicBezTo>
                  <a:close/>
                  <a:moveTo>
                    <a:pt x="83" y="111"/>
                  </a:moveTo>
                  <a:cubicBezTo>
                    <a:pt x="83" y="111"/>
                    <a:pt x="82" y="111"/>
                    <a:pt x="82" y="111"/>
                  </a:cubicBezTo>
                  <a:cubicBezTo>
                    <a:pt x="82" y="111"/>
                    <a:pt x="82" y="111"/>
                    <a:pt x="81" y="111"/>
                  </a:cubicBezTo>
                  <a:cubicBezTo>
                    <a:pt x="81" y="111"/>
                    <a:pt x="81" y="111"/>
                    <a:pt x="81" y="111"/>
                  </a:cubicBezTo>
                  <a:cubicBezTo>
                    <a:pt x="81" y="110"/>
                    <a:pt x="81" y="110"/>
                    <a:pt x="81" y="110"/>
                  </a:cubicBezTo>
                  <a:cubicBezTo>
                    <a:pt x="81" y="109"/>
                    <a:pt x="81" y="109"/>
                    <a:pt x="82" y="109"/>
                  </a:cubicBezTo>
                  <a:cubicBezTo>
                    <a:pt x="82" y="109"/>
                    <a:pt x="82" y="109"/>
                    <a:pt x="82" y="109"/>
                  </a:cubicBezTo>
                  <a:cubicBezTo>
                    <a:pt x="83" y="109"/>
                    <a:pt x="83" y="110"/>
                    <a:pt x="83" y="110"/>
                  </a:cubicBezTo>
                  <a:cubicBezTo>
                    <a:pt x="83" y="111"/>
                    <a:pt x="83" y="111"/>
                    <a:pt x="83" y="111"/>
                  </a:cubicBezTo>
                  <a:close/>
                  <a:moveTo>
                    <a:pt x="78" y="123"/>
                  </a:moveTo>
                  <a:cubicBezTo>
                    <a:pt x="74" y="121"/>
                    <a:pt x="74" y="121"/>
                    <a:pt x="74" y="121"/>
                  </a:cubicBezTo>
                  <a:cubicBezTo>
                    <a:pt x="74" y="121"/>
                    <a:pt x="74" y="121"/>
                    <a:pt x="74" y="121"/>
                  </a:cubicBezTo>
                  <a:cubicBezTo>
                    <a:pt x="75" y="121"/>
                    <a:pt x="76" y="121"/>
                    <a:pt x="76" y="120"/>
                  </a:cubicBezTo>
                  <a:cubicBezTo>
                    <a:pt x="78" y="115"/>
                    <a:pt x="78" y="115"/>
                    <a:pt x="78" y="115"/>
                  </a:cubicBezTo>
                  <a:cubicBezTo>
                    <a:pt x="79" y="115"/>
                    <a:pt x="79" y="114"/>
                    <a:pt x="78" y="114"/>
                  </a:cubicBezTo>
                  <a:cubicBezTo>
                    <a:pt x="78" y="114"/>
                    <a:pt x="78" y="114"/>
                    <a:pt x="78" y="114"/>
                  </a:cubicBezTo>
                  <a:cubicBezTo>
                    <a:pt x="78" y="113"/>
                    <a:pt x="78" y="113"/>
                    <a:pt x="78" y="113"/>
                  </a:cubicBezTo>
                  <a:cubicBezTo>
                    <a:pt x="81" y="114"/>
                    <a:pt x="81" y="114"/>
                    <a:pt x="81" y="114"/>
                  </a:cubicBezTo>
                  <a:cubicBezTo>
                    <a:pt x="78" y="121"/>
                    <a:pt x="78" y="121"/>
                    <a:pt x="78" y="121"/>
                  </a:cubicBezTo>
                  <a:cubicBezTo>
                    <a:pt x="77" y="122"/>
                    <a:pt x="78" y="123"/>
                    <a:pt x="78" y="123"/>
                  </a:cubicBezTo>
                  <a:cubicBezTo>
                    <a:pt x="78" y="123"/>
                    <a:pt x="78" y="123"/>
                    <a:pt x="78" y="123"/>
                  </a:cubicBezTo>
                  <a:close/>
                  <a:moveTo>
                    <a:pt x="89" y="124"/>
                  </a:moveTo>
                  <a:cubicBezTo>
                    <a:pt x="88" y="125"/>
                    <a:pt x="87" y="125"/>
                    <a:pt x="86" y="126"/>
                  </a:cubicBezTo>
                  <a:cubicBezTo>
                    <a:pt x="85" y="126"/>
                    <a:pt x="84" y="126"/>
                    <a:pt x="84" y="126"/>
                  </a:cubicBezTo>
                  <a:cubicBezTo>
                    <a:pt x="82" y="125"/>
                    <a:pt x="82" y="125"/>
                    <a:pt x="82" y="124"/>
                  </a:cubicBezTo>
                  <a:cubicBezTo>
                    <a:pt x="81" y="123"/>
                    <a:pt x="81" y="121"/>
                    <a:pt x="82" y="120"/>
                  </a:cubicBezTo>
                  <a:cubicBezTo>
                    <a:pt x="82" y="119"/>
                    <a:pt x="83" y="118"/>
                    <a:pt x="84" y="117"/>
                  </a:cubicBezTo>
                  <a:cubicBezTo>
                    <a:pt x="85" y="117"/>
                    <a:pt x="86" y="117"/>
                    <a:pt x="87" y="117"/>
                  </a:cubicBezTo>
                  <a:cubicBezTo>
                    <a:pt x="88" y="118"/>
                    <a:pt x="89" y="119"/>
                    <a:pt x="89" y="119"/>
                  </a:cubicBezTo>
                  <a:cubicBezTo>
                    <a:pt x="90" y="120"/>
                    <a:pt x="90" y="121"/>
                    <a:pt x="89" y="122"/>
                  </a:cubicBezTo>
                  <a:cubicBezTo>
                    <a:pt x="83" y="119"/>
                    <a:pt x="83" y="119"/>
                    <a:pt x="83" y="119"/>
                  </a:cubicBezTo>
                  <a:cubicBezTo>
                    <a:pt x="83" y="121"/>
                    <a:pt x="83" y="122"/>
                    <a:pt x="83" y="123"/>
                  </a:cubicBezTo>
                  <a:cubicBezTo>
                    <a:pt x="83" y="124"/>
                    <a:pt x="84" y="124"/>
                    <a:pt x="84" y="125"/>
                  </a:cubicBezTo>
                  <a:cubicBezTo>
                    <a:pt x="85" y="125"/>
                    <a:pt x="86" y="125"/>
                    <a:pt x="86" y="125"/>
                  </a:cubicBezTo>
                  <a:cubicBezTo>
                    <a:pt x="88" y="125"/>
                    <a:pt x="88" y="124"/>
                    <a:pt x="89" y="124"/>
                  </a:cubicBezTo>
                  <a:cubicBezTo>
                    <a:pt x="89" y="124"/>
                    <a:pt x="89" y="124"/>
                    <a:pt x="89" y="124"/>
                  </a:cubicBezTo>
                  <a:close/>
                  <a:moveTo>
                    <a:pt x="88" y="120"/>
                  </a:moveTo>
                  <a:cubicBezTo>
                    <a:pt x="88" y="119"/>
                    <a:pt x="88" y="118"/>
                    <a:pt x="87" y="117"/>
                  </a:cubicBezTo>
                  <a:cubicBezTo>
                    <a:pt x="86" y="117"/>
                    <a:pt x="84" y="117"/>
                    <a:pt x="84" y="119"/>
                  </a:cubicBezTo>
                  <a:cubicBezTo>
                    <a:pt x="88" y="120"/>
                    <a:pt x="88" y="120"/>
                    <a:pt x="88" y="120"/>
                  </a:cubicBezTo>
                  <a:close/>
                  <a:moveTo>
                    <a:pt x="98" y="131"/>
                  </a:moveTo>
                  <a:cubicBezTo>
                    <a:pt x="94" y="129"/>
                    <a:pt x="94" y="129"/>
                    <a:pt x="94" y="129"/>
                  </a:cubicBezTo>
                  <a:cubicBezTo>
                    <a:pt x="94" y="129"/>
                    <a:pt x="94" y="129"/>
                    <a:pt x="94" y="129"/>
                  </a:cubicBezTo>
                  <a:cubicBezTo>
                    <a:pt x="95" y="129"/>
                    <a:pt x="96" y="129"/>
                    <a:pt x="96" y="128"/>
                  </a:cubicBezTo>
                  <a:cubicBezTo>
                    <a:pt x="98" y="123"/>
                    <a:pt x="98" y="123"/>
                    <a:pt x="98" y="123"/>
                  </a:cubicBezTo>
                  <a:cubicBezTo>
                    <a:pt x="98" y="123"/>
                    <a:pt x="98" y="123"/>
                    <a:pt x="98" y="122"/>
                  </a:cubicBezTo>
                  <a:cubicBezTo>
                    <a:pt x="98" y="122"/>
                    <a:pt x="97" y="122"/>
                    <a:pt x="97" y="121"/>
                  </a:cubicBezTo>
                  <a:cubicBezTo>
                    <a:pt x="96" y="121"/>
                    <a:pt x="95" y="121"/>
                    <a:pt x="94" y="122"/>
                  </a:cubicBezTo>
                  <a:cubicBezTo>
                    <a:pt x="93" y="127"/>
                    <a:pt x="93" y="127"/>
                    <a:pt x="93" y="127"/>
                  </a:cubicBezTo>
                  <a:cubicBezTo>
                    <a:pt x="92" y="128"/>
                    <a:pt x="93" y="129"/>
                    <a:pt x="94" y="129"/>
                  </a:cubicBezTo>
                  <a:cubicBezTo>
                    <a:pt x="94" y="129"/>
                    <a:pt x="94" y="129"/>
                    <a:pt x="94" y="129"/>
                  </a:cubicBezTo>
                  <a:cubicBezTo>
                    <a:pt x="90" y="128"/>
                    <a:pt x="90" y="128"/>
                    <a:pt x="90" y="128"/>
                  </a:cubicBezTo>
                  <a:cubicBezTo>
                    <a:pt x="90" y="127"/>
                    <a:pt x="90" y="127"/>
                    <a:pt x="90" y="127"/>
                  </a:cubicBezTo>
                  <a:cubicBezTo>
                    <a:pt x="90" y="128"/>
                    <a:pt x="91" y="127"/>
                    <a:pt x="91" y="127"/>
                  </a:cubicBezTo>
                  <a:cubicBezTo>
                    <a:pt x="93" y="121"/>
                    <a:pt x="93" y="121"/>
                    <a:pt x="93" y="121"/>
                  </a:cubicBezTo>
                  <a:cubicBezTo>
                    <a:pt x="93" y="121"/>
                    <a:pt x="93" y="121"/>
                    <a:pt x="93" y="121"/>
                  </a:cubicBezTo>
                  <a:cubicBezTo>
                    <a:pt x="93" y="121"/>
                    <a:pt x="93" y="120"/>
                    <a:pt x="92" y="120"/>
                  </a:cubicBezTo>
                  <a:cubicBezTo>
                    <a:pt x="92" y="120"/>
                    <a:pt x="92" y="120"/>
                    <a:pt x="92" y="120"/>
                  </a:cubicBezTo>
                  <a:cubicBezTo>
                    <a:pt x="96" y="120"/>
                    <a:pt x="96" y="120"/>
                    <a:pt x="96" y="120"/>
                  </a:cubicBezTo>
                  <a:cubicBezTo>
                    <a:pt x="95" y="121"/>
                    <a:pt x="95" y="121"/>
                    <a:pt x="95" y="121"/>
                  </a:cubicBezTo>
                  <a:cubicBezTo>
                    <a:pt x="96" y="121"/>
                    <a:pt x="98" y="121"/>
                    <a:pt x="99" y="121"/>
                  </a:cubicBezTo>
                  <a:cubicBezTo>
                    <a:pt x="100" y="121"/>
                    <a:pt x="101" y="123"/>
                    <a:pt x="100" y="125"/>
                  </a:cubicBezTo>
                  <a:cubicBezTo>
                    <a:pt x="98" y="129"/>
                    <a:pt x="98" y="129"/>
                    <a:pt x="98" y="129"/>
                  </a:cubicBezTo>
                  <a:cubicBezTo>
                    <a:pt x="98" y="130"/>
                    <a:pt x="98" y="131"/>
                    <a:pt x="98" y="131"/>
                  </a:cubicBezTo>
                  <a:cubicBezTo>
                    <a:pt x="98" y="131"/>
                    <a:pt x="98" y="131"/>
                    <a:pt x="98" y="131"/>
                  </a:cubicBezTo>
                  <a:close/>
                  <a:moveTo>
                    <a:pt x="109" y="130"/>
                  </a:moveTo>
                  <a:cubicBezTo>
                    <a:pt x="108" y="131"/>
                    <a:pt x="107" y="132"/>
                    <a:pt x="107" y="132"/>
                  </a:cubicBezTo>
                  <a:cubicBezTo>
                    <a:pt x="106" y="133"/>
                    <a:pt x="105" y="133"/>
                    <a:pt x="104" y="133"/>
                  </a:cubicBezTo>
                  <a:cubicBezTo>
                    <a:pt x="103" y="132"/>
                    <a:pt x="102" y="132"/>
                    <a:pt x="102" y="131"/>
                  </a:cubicBezTo>
                  <a:cubicBezTo>
                    <a:pt x="101" y="129"/>
                    <a:pt x="101" y="128"/>
                    <a:pt x="101" y="127"/>
                  </a:cubicBezTo>
                  <a:cubicBezTo>
                    <a:pt x="102" y="126"/>
                    <a:pt x="102" y="125"/>
                    <a:pt x="103" y="124"/>
                  </a:cubicBezTo>
                  <a:cubicBezTo>
                    <a:pt x="104" y="123"/>
                    <a:pt x="106" y="123"/>
                    <a:pt x="107" y="123"/>
                  </a:cubicBezTo>
                  <a:cubicBezTo>
                    <a:pt x="108" y="123"/>
                    <a:pt x="108" y="123"/>
                    <a:pt x="109" y="124"/>
                  </a:cubicBezTo>
                  <a:cubicBezTo>
                    <a:pt x="109" y="125"/>
                    <a:pt x="110" y="125"/>
                    <a:pt x="109" y="126"/>
                  </a:cubicBezTo>
                  <a:cubicBezTo>
                    <a:pt x="109" y="126"/>
                    <a:pt x="109" y="126"/>
                    <a:pt x="109" y="126"/>
                  </a:cubicBezTo>
                  <a:cubicBezTo>
                    <a:pt x="108" y="126"/>
                    <a:pt x="108" y="126"/>
                    <a:pt x="108" y="126"/>
                  </a:cubicBezTo>
                  <a:cubicBezTo>
                    <a:pt x="108" y="126"/>
                    <a:pt x="108" y="126"/>
                    <a:pt x="108" y="126"/>
                  </a:cubicBezTo>
                  <a:cubicBezTo>
                    <a:pt x="108" y="125"/>
                    <a:pt x="108" y="125"/>
                    <a:pt x="108" y="125"/>
                  </a:cubicBezTo>
                  <a:cubicBezTo>
                    <a:pt x="108" y="125"/>
                    <a:pt x="108" y="124"/>
                    <a:pt x="108" y="124"/>
                  </a:cubicBezTo>
                  <a:cubicBezTo>
                    <a:pt x="107" y="123"/>
                    <a:pt x="107" y="123"/>
                    <a:pt x="107" y="123"/>
                  </a:cubicBezTo>
                  <a:cubicBezTo>
                    <a:pt x="106" y="123"/>
                    <a:pt x="105" y="123"/>
                    <a:pt x="104" y="124"/>
                  </a:cubicBezTo>
                  <a:cubicBezTo>
                    <a:pt x="104" y="124"/>
                    <a:pt x="104" y="125"/>
                    <a:pt x="103" y="126"/>
                  </a:cubicBezTo>
                  <a:cubicBezTo>
                    <a:pt x="103" y="127"/>
                    <a:pt x="103" y="128"/>
                    <a:pt x="104" y="129"/>
                  </a:cubicBezTo>
                  <a:cubicBezTo>
                    <a:pt x="104" y="129"/>
                    <a:pt x="105" y="130"/>
                    <a:pt x="106" y="130"/>
                  </a:cubicBezTo>
                  <a:cubicBezTo>
                    <a:pt x="106" y="131"/>
                    <a:pt x="107" y="131"/>
                    <a:pt x="109" y="130"/>
                  </a:cubicBezTo>
                  <a:cubicBezTo>
                    <a:pt x="109" y="130"/>
                    <a:pt x="109" y="130"/>
                    <a:pt x="109" y="130"/>
                  </a:cubicBezTo>
                  <a:close/>
                  <a:moveTo>
                    <a:pt x="119" y="132"/>
                  </a:moveTo>
                  <a:cubicBezTo>
                    <a:pt x="118" y="133"/>
                    <a:pt x="118" y="133"/>
                    <a:pt x="117" y="134"/>
                  </a:cubicBezTo>
                  <a:cubicBezTo>
                    <a:pt x="116" y="134"/>
                    <a:pt x="115" y="135"/>
                    <a:pt x="114" y="134"/>
                  </a:cubicBezTo>
                  <a:cubicBezTo>
                    <a:pt x="113" y="134"/>
                    <a:pt x="112" y="133"/>
                    <a:pt x="112" y="133"/>
                  </a:cubicBezTo>
                  <a:cubicBezTo>
                    <a:pt x="111" y="131"/>
                    <a:pt x="111" y="130"/>
                    <a:pt x="111" y="129"/>
                  </a:cubicBezTo>
                  <a:cubicBezTo>
                    <a:pt x="112" y="128"/>
                    <a:pt x="112" y="127"/>
                    <a:pt x="113" y="126"/>
                  </a:cubicBezTo>
                  <a:cubicBezTo>
                    <a:pt x="114" y="125"/>
                    <a:pt x="115" y="125"/>
                    <a:pt x="116" y="125"/>
                  </a:cubicBezTo>
                  <a:cubicBezTo>
                    <a:pt x="118" y="125"/>
                    <a:pt x="118" y="126"/>
                    <a:pt x="119" y="127"/>
                  </a:cubicBezTo>
                  <a:cubicBezTo>
                    <a:pt x="119" y="127"/>
                    <a:pt x="120" y="128"/>
                    <a:pt x="119" y="129"/>
                  </a:cubicBezTo>
                  <a:cubicBezTo>
                    <a:pt x="113" y="128"/>
                    <a:pt x="113" y="128"/>
                    <a:pt x="113" y="128"/>
                  </a:cubicBezTo>
                  <a:cubicBezTo>
                    <a:pt x="112" y="129"/>
                    <a:pt x="113" y="131"/>
                    <a:pt x="113" y="131"/>
                  </a:cubicBezTo>
                  <a:cubicBezTo>
                    <a:pt x="114" y="132"/>
                    <a:pt x="114" y="133"/>
                    <a:pt x="115" y="133"/>
                  </a:cubicBezTo>
                  <a:cubicBezTo>
                    <a:pt x="116" y="133"/>
                    <a:pt x="116" y="133"/>
                    <a:pt x="117" y="133"/>
                  </a:cubicBezTo>
                  <a:cubicBezTo>
                    <a:pt x="118" y="133"/>
                    <a:pt x="118" y="132"/>
                    <a:pt x="119" y="132"/>
                  </a:cubicBezTo>
                  <a:cubicBezTo>
                    <a:pt x="119" y="132"/>
                    <a:pt x="119" y="132"/>
                    <a:pt x="119" y="132"/>
                  </a:cubicBezTo>
                  <a:close/>
                  <a:moveTo>
                    <a:pt x="117" y="129"/>
                  </a:moveTo>
                  <a:cubicBezTo>
                    <a:pt x="117" y="127"/>
                    <a:pt x="116" y="126"/>
                    <a:pt x="115" y="126"/>
                  </a:cubicBezTo>
                  <a:cubicBezTo>
                    <a:pt x="114" y="125"/>
                    <a:pt x="113" y="126"/>
                    <a:pt x="112" y="128"/>
                  </a:cubicBezTo>
                  <a:cubicBezTo>
                    <a:pt x="117" y="129"/>
                    <a:pt x="117" y="129"/>
                    <a:pt x="117" y="129"/>
                  </a:cubicBezTo>
                  <a:close/>
                  <a:moveTo>
                    <a:pt x="133" y="135"/>
                  </a:moveTo>
                  <a:cubicBezTo>
                    <a:pt x="132" y="136"/>
                    <a:pt x="132" y="136"/>
                    <a:pt x="132" y="136"/>
                  </a:cubicBezTo>
                  <a:cubicBezTo>
                    <a:pt x="132" y="137"/>
                    <a:pt x="131" y="137"/>
                    <a:pt x="131" y="137"/>
                  </a:cubicBezTo>
                  <a:cubicBezTo>
                    <a:pt x="130" y="137"/>
                    <a:pt x="130" y="136"/>
                    <a:pt x="130" y="135"/>
                  </a:cubicBezTo>
                  <a:cubicBezTo>
                    <a:pt x="130" y="135"/>
                    <a:pt x="129" y="136"/>
                    <a:pt x="128" y="136"/>
                  </a:cubicBezTo>
                  <a:cubicBezTo>
                    <a:pt x="128" y="136"/>
                    <a:pt x="127" y="136"/>
                    <a:pt x="127" y="136"/>
                  </a:cubicBezTo>
                  <a:cubicBezTo>
                    <a:pt x="126" y="136"/>
                    <a:pt x="126" y="136"/>
                    <a:pt x="125" y="135"/>
                  </a:cubicBezTo>
                  <a:cubicBezTo>
                    <a:pt x="125" y="135"/>
                    <a:pt x="125" y="135"/>
                    <a:pt x="125" y="134"/>
                  </a:cubicBezTo>
                  <a:cubicBezTo>
                    <a:pt x="125" y="133"/>
                    <a:pt x="126" y="132"/>
                    <a:pt x="127" y="131"/>
                  </a:cubicBezTo>
                  <a:cubicBezTo>
                    <a:pt x="128" y="131"/>
                    <a:pt x="129" y="130"/>
                    <a:pt x="130" y="130"/>
                  </a:cubicBezTo>
                  <a:cubicBezTo>
                    <a:pt x="130" y="129"/>
                    <a:pt x="130" y="129"/>
                    <a:pt x="130" y="129"/>
                  </a:cubicBezTo>
                  <a:cubicBezTo>
                    <a:pt x="130" y="128"/>
                    <a:pt x="130" y="127"/>
                    <a:pt x="129" y="127"/>
                  </a:cubicBezTo>
                  <a:cubicBezTo>
                    <a:pt x="128" y="127"/>
                    <a:pt x="128" y="127"/>
                    <a:pt x="128" y="128"/>
                  </a:cubicBezTo>
                  <a:cubicBezTo>
                    <a:pt x="128" y="128"/>
                    <a:pt x="128" y="128"/>
                    <a:pt x="128" y="128"/>
                  </a:cubicBezTo>
                  <a:cubicBezTo>
                    <a:pt x="128" y="129"/>
                    <a:pt x="128" y="129"/>
                    <a:pt x="128" y="129"/>
                  </a:cubicBezTo>
                  <a:cubicBezTo>
                    <a:pt x="128" y="129"/>
                    <a:pt x="128" y="129"/>
                    <a:pt x="127" y="129"/>
                  </a:cubicBezTo>
                  <a:cubicBezTo>
                    <a:pt x="127" y="130"/>
                    <a:pt x="127" y="130"/>
                    <a:pt x="126" y="130"/>
                  </a:cubicBezTo>
                  <a:cubicBezTo>
                    <a:pt x="126" y="130"/>
                    <a:pt x="126" y="130"/>
                    <a:pt x="126" y="129"/>
                  </a:cubicBezTo>
                  <a:cubicBezTo>
                    <a:pt x="125" y="129"/>
                    <a:pt x="125" y="129"/>
                    <a:pt x="126" y="129"/>
                  </a:cubicBezTo>
                  <a:cubicBezTo>
                    <a:pt x="126" y="128"/>
                    <a:pt x="126" y="128"/>
                    <a:pt x="127" y="127"/>
                  </a:cubicBezTo>
                  <a:cubicBezTo>
                    <a:pt x="128" y="127"/>
                    <a:pt x="128" y="127"/>
                    <a:pt x="129" y="127"/>
                  </a:cubicBezTo>
                  <a:cubicBezTo>
                    <a:pt x="130" y="127"/>
                    <a:pt x="131" y="127"/>
                    <a:pt x="132" y="128"/>
                  </a:cubicBezTo>
                  <a:cubicBezTo>
                    <a:pt x="132" y="128"/>
                    <a:pt x="132" y="129"/>
                    <a:pt x="132" y="130"/>
                  </a:cubicBezTo>
                  <a:cubicBezTo>
                    <a:pt x="132" y="135"/>
                    <a:pt x="132" y="135"/>
                    <a:pt x="132" y="135"/>
                  </a:cubicBezTo>
                  <a:cubicBezTo>
                    <a:pt x="132" y="135"/>
                    <a:pt x="132" y="135"/>
                    <a:pt x="132" y="135"/>
                  </a:cubicBezTo>
                  <a:cubicBezTo>
                    <a:pt x="132" y="135"/>
                    <a:pt x="132" y="135"/>
                    <a:pt x="133" y="135"/>
                  </a:cubicBezTo>
                  <a:cubicBezTo>
                    <a:pt x="133" y="135"/>
                    <a:pt x="133" y="135"/>
                    <a:pt x="133" y="135"/>
                  </a:cubicBezTo>
                  <a:close/>
                  <a:moveTo>
                    <a:pt x="130" y="134"/>
                  </a:moveTo>
                  <a:cubicBezTo>
                    <a:pt x="130" y="131"/>
                    <a:pt x="130" y="131"/>
                    <a:pt x="130" y="131"/>
                  </a:cubicBezTo>
                  <a:cubicBezTo>
                    <a:pt x="129" y="131"/>
                    <a:pt x="128" y="131"/>
                    <a:pt x="128" y="131"/>
                  </a:cubicBezTo>
                  <a:cubicBezTo>
                    <a:pt x="127" y="132"/>
                    <a:pt x="126" y="132"/>
                    <a:pt x="126" y="133"/>
                  </a:cubicBezTo>
                  <a:cubicBezTo>
                    <a:pt x="126" y="134"/>
                    <a:pt x="127" y="135"/>
                    <a:pt x="128" y="135"/>
                  </a:cubicBezTo>
                  <a:cubicBezTo>
                    <a:pt x="128" y="135"/>
                    <a:pt x="129" y="135"/>
                    <a:pt x="130" y="134"/>
                  </a:cubicBezTo>
                  <a:close/>
                  <a:moveTo>
                    <a:pt x="144" y="136"/>
                  </a:moveTo>
                  <a:cubicBezTo>
                    <a:pt x="140" y="136"/>
                    <a:pt x="140" y="136"/>
                    <a:pt x="140" y="136"/>
                  </a:cubicBezTo>
                  <a:cubicBezTo>
                    <a:pt x="140" y="136"/>
                    <a:pt x="140" y="136"/>
                    <a:pt x="140" y="136"/>
                  </a:cubicBezTo>
                  <a:cubicBezTo>
                    <a:pt x="140" y="136"/>
                    <a:pt x="141" y="135"/>
                    <a:pt x="141" y="135"/>
                  </a:cubicBezTo>
                  <a:cubicBezTo>
                    <a:pt x="141" y="129"/>
                    <a:pt x="141" y="129"/>
                    <a:pt x="141" y="129"/>
                  </a:cubicBezTo>
                  <a:cubicBezTo>
                    <a:pt x="141" y="129"/>
                    <a:pt x="141" y="129"/>
                    <a:pt x="140" y="128"/>
                  </a:cubicBezTo>
                  <a:cubicBezTo>
                    <a:pt x="140" y="128"/>
                    <a:pt x="140" y="128"/>
                    <a:pt x="139" y="128"/>
                  </a:cubicBezTo>
                  <a:cubicBezTo>
                    <a:pt x="138" y="128"/>
                    <a:pt x="138" y="128"/>
                    <a:pt x="137" y="129"/>
                  </a:cubicBezTo>
                  <a:cubicBezTo>
                    <a:pt x="137" y="135"/>
                    <a:pt x="137" y="135"/>
                    <a:pt x="137" y="135"/>
                  </a:cubicBezTo>
                  <a:cubicBezTo>
                    <a:pt x="137" y="135"/>
                    <a:pt x="137" y="136"/>
                    <a:pt x="138" y="136"/>
                  </a:cubicBezTo>
                  <a:cubicBezTo>
                    <a:pt x="138" y="136"/>
                    <a:pt x="138" y="136"/>
                    <a:pt x="138" y="136"/>
                  </a:cubicBezTo>
                  <a:cubicBezTo>
                    <a:pt x="134" y="136"/>
                    <a:pt x="134" y="136"/>
                    <a:pt x="134" y="136"/>
                  </a:cubicBezTo>
                  <a:cubicBezTo>
                    <a:pt x="134" y="136"/>
                    <a:pt x="134" y="136"/>
                    <a:pt x="134" y="136"/>
                  </a:cubicBezTo>
                  <a:cubicBezTo>
                    <a:pt x="134" y="136"/>
                    <a:pt x="135" y="135"/>
                    <a:pt x="135" y="135"/>
                  </a:cubicBezTo>
                  <a:cubicBezTo>
                    <a:pt x="135" y="129"/>
                    <a:pt x="135" y="129"/>
                    <a:pt x="135" y="129"/>
                  </a:cubicBezTo>
                  <a:cubicBezTo>
                    <a:pt x="135" y="129"/>
                    <a:pt x="135" y="128"/>
                    <a:pt x="134" y="128"/>
                  </a:cubicBezTo>
                  <a:cubicBezTo>
                    <a:pt x="134" y="128"/>
                    <a:pt x="134" y="128"/>
                    <a:pt x="133" y="128"/>
                  </a:cubicBezTo>
                  <a:cubicBezTo>
                    <a:pt x="133" y="128"/>
                    <a:pt x="133" y="128"/>
                    <a:pt x="133" y="128"/>
                  </a:cubicBezTo>
                  <a:cubicBezTo>
                    <a:pt x="136" y="127"/>
                    <a:pt x="136" y="127"/>
                    <a:pt x="136" y="127"/>
                  </a:cubicBezTo>
                  <a:cubicBezTo>
                    <a:pt x="136" y="128"/>
                    <a:pt x="136" y="128"/>
                    <a:pt x="136" y="128"/>
                  </a:cubicBezTo>
                  <a:cubicBezTo>
                    <a:pt x="137" y="127"/>
                    <a:pt x="138" y="127"/>
                    <a:pt x="140" y="127"/>
                  </a:cubicBezTo>
                  <a:cubicBezTo>
                    <a:pt x="141" y="127"/>
                    <a:pt x="142" y="127"/>
                    <a:pt x="142" y="130"/>
                  </a:cubicBezTo>
                  <a:cubicBezTo>
                    <a:pt x="142" y="135"/>
                    <a:pt x="142" y="135"/>
                    <a:pt x="142" y="135"/>
                  </a:cubicBezTo>
                  <a:cubicBezTo>
                    <a:pt x="143" y="135"/>
                    <a:pt x="143" y="136"/>
                    <a:pt x="144" y="136"/>
                  </a:cubicBezTo>
                  <a:cubicBezTo>
                    <a:pt x="144" y="136"/>
                    <a:pt x="144" y="136"/>
                    <a:pt x="144" y="136"/>
                  </a:cubicBezTo>
                  <a:close/>
                  <a:moveTo>
                    <a:pt x="155" y="134"/>
                  </a:moveTo>
                  <a:cubicBezTo>
                    <a:pt x="154" y="135"/>
                    <a:pt x="153" y="135"/>
                    <a:pt x="152" y="136"/>
                  </a:cubicBezTo>
                  <a:cubicBezTo>
                    <a:pt x="152" y="134"/>
                    <a:pt x="152" y="134"/>
                    <a:pt x="152" y="134"/>
                  </a:cubicBezTo>
                  <a:cubicBezTo>
                    <a:pt x="151" y="135"/>
                    <a:pt x="150" y="136"/>
                    <a:pt x="149" y="136"/>
                  </a:cubicBezTo>
                  <a:cubicBezTo>
                    <a:pt x="148" y="136"/>
                    <a:pt x="148" y="136"/>
                    <a:pt x="147" y="135"/>
                  </a:cubicBezTo>
                  <a:cubicBezTo>
                    <a:pt x="146" y="134"/>
                    <a:pt x="145" y="133"/>
                    <a:pt x="145" y="131"/>
                  </a:cubicBezTo>
                  <a:cubicBezTo>
                    <a:pt x="145" y="130"/>
                    <a:pt x="146" y="129"/>
                    <a:pt x="146" y="128"/>
                  </a:cubicBezTo>
                  <a:cubicBezTo>
                    <a:pt x="146" y="127"/>
                    <a:pt x="148" y="126"/>
                    <a:pt x="149" y="126"/>
                  </a:cubicBezTo>
                  <a:cubicBezTo>
                    <a:pt x="150" y="126"/>
                    <a:pt x="150" y="126"/>
                    <a:pt x="151" y="127"/>
                  </a:cubicBezTo>
                  <a:cubicBezTo>
                    <a:pt x="150" y="124"/>
                    <a:pt x="150" y="124"/>
                    <a:pt x="150" y="124"/>
                  </a:cubicBezTo>
                  <a:cubicBezTo>
                    <a:pt x="150" y="123"/>
                    <a:pt x="150" y="123"/>
                    <a:pt x="150" y="123"/>
                  </a:cubicBezTo>
                  <a:cubicBezTo>
                    <a:pt x="150" y="123"/>
                    <a:pt x="150" y="123"/>
                    <a:pt x="149" y="123"/>
                  </a:cubicBezTo>
                  <a:cubicBezTo>
                    <a:pt x="149" y="123"/>
                    <a:pt x="149" y="123"/>
                    <a:pt x="149" y="123"/>
                  </a:cubicBezTo>
                  <a:cubicBezTo>
                    <a:pt x="150" y="123"/>
                    <a:pt x="150" y="122"/>
                    <a:pt x="152" y="121"/>
                  </a:cubicBezTo>
                  <a:cubicBezTo>
                    <a:pt x="153" y="133"/>
                    <a:pt x="153" y="133"/>
                    <a:pt x="153" y="133"/>
                  </a:cubicBezTo>
                  <a:cubicBezTo>
                    <a:pt x="153" y="134"/>
                    <a:pt x="153" y="134"/>
                    <a:pt x="153" y="134"/>
                  </a:cubicBezTo>
                  <a:cubicBezTo>
                    <a:pt x="154" y="134"/>
                    <a:pt x="155" y="134"/>
                    <a:pt x="155" y="134"/>
                  </a:cubicBezTo>
                  <a:cubicBezTo>
                    <a:pt x="155" y="134"/>
                    <a:pt x="155" y="134"/>
                    <a:pt x="155" y="134"/>
                  </a:cubicBezTo>
                  <a:close/>
                  <a:moveTo>
                    <a:pt x="152" y="133"/>
                  </a:moveTo>
                  <a:cubicBezTo>
                    <a:pt x="152" y="129"/>
                    <a:pt x="152" y="129"/>
                    <a:pt x="152" y="129"/>
                  </a:cubicBezTo>
                  <a:cubicBezTo>
                    <a:pt x="152" y="128"/>
                    <a:pt x="151" y="128"/>
                    <a:pt x="151" y="127"/>
                  </a:cubicBezTo>
                  <a:cubicBezTo>
                    <a:pt x="150" y="127"/>
                    <a:pt x="150" y="127"/>
                    <a:pt x="149" y="127"/>
                  </a:cubicBezTo>
                  <a:cubicBezTo>
                    <a:pt x="148" y="127"/>
                    <a:pt x="148" y="127"/>
                    <a:pt x="147" y="128"/>
                  </a:cubicBezTo>
                  <a:cubicBezTo>
                    <a:pt x="147" y="129"/>
                    <a:pt x="147" y="130"/>
                    <a:pt x="147" y="131"/>
                  </a:cubicBezTo>
                  <a:cubicBezTo>
                    <a:pt x="147" y="132"/>
                    <a:pt x="147" y="133"/>
                    <a:pt x="148" y="134"/>
                  </a:cubicBezTo>
                  <a:cubicBezTo>
                    <a:pt x="148" y="135"/>
                    <a:pt x="149" y="135"/>
                    <a:pt x="150" y="135"/>
                  </a:cubicBezTo>
                  <a:cubicBezTo>
                    <a:pt x="150" y="135"/>
                    <a:pt x="150" y="135"/>
                    <a:pt x="151" y="135"/>
                  </a:cubicBezTo>
                  <a:cubicBezTo>
                    <a:pt x="152" y="134"/>
                    <a:pt x="152" y="134"/>
                    <a:pt x="152" y="133"/>
                  </a:cubicBezTo>
                  <a:close/>
                  <a:moveTo>
                    <a:pt x="170" y="122"/>
                  </a:moveTo>
                  <a:cubicBezTo>
                    <a:pt x="170" y="122"/>
                    <a:pt x="170" y="122"/>
                    <a:pt x="170" y="122"/>
                  </a:cubicBezTo>
                  <a:cubicBezTo>
                    <a:pt x="169" y="121"/>
                    <a:pt x="169" y="120"/>
                    <a:pt x="169" y="120"/>
                  </a:cubicBezTo>
                  <a:cubicBezTo>
                    <a:pt x="168" y="120"/>
                    <a:pt x="168" y="120"/>
                    <a:pt x="167" y="120"/>
                  </a:cubicBezTo>
                  <a:cubicBezTo>
                    <a:pt x="165" y="120"/>
                    <a:pt x="165" y="120"/>
                    <a:pt x="165" y="120"/>
                  </a:cubicBezTo>
                  <a:cubicBezTo>
                    <a:pt x="167" y="131"/>
                    <a:pt x="167" y="131"/>
                    <a:pt x="167" y="131"/>
                  </a:cubicBezTo>
                  <a:cubicBezTo>
                    <a:pt x="168" y="132"/>
                    <a:pt x="168" y="132"/>
                    <a:pt x="170" y="132"/>
                  </a:cubicBezTo>
                  <a:cubicBezTo>
                    <a:pt x="170" y="132"/>
                    <a:pt x="170" y="132"/>
                    <a:pt x="170" y="132"/>
                  </a:cubicBezTo>
                  <a:cubicBezTo>
                    <a:pt x="164" y="133"/>
                    <a:pt x="164" y="133"/>
                    <a:pt x="164" y="133"/>
                  </a:cubicBezTo>
                  <a:cubicBezTo>
                    <a:pt x="164" y="133"/>
                    <a:pt x="164" y="133"/>
                    <a:pt x="164" y="133"/>
                  </a:cubicBezTo>
                  <a:cubicBezTo>
                    <a:pt x="165" y="133"/>
                    <a:pt x="166" y="132"/>
                    <a:pt x="165" y="131"/>
                  </a:cubicBezTo>
                  <a:cubicBezTo>
                    <a:pt x="163" y="121"/>
                    <a:pt x="163" y="121"/>
                    <a:pt x="163" y="121"/>
                  </a:cubicBezTo>
                  <a:cubicBezTo>
                    <a:pt x="161" y="121"/>
                    <a:pt x="161" y="121"/>
                    <a:pt x="161" y="121"/>
                  </a:cubicBezTo>
                  <a:cubicBezTo>
                    <a:pt x="160" y="121"/>
                    <a:pt x="160" y="122"/>
                    <a:pt x="159" y="122"/>
                  </a:cubicBezTo>
                  <a:cubicBezTo>
                    <a:pt x="159" y="123"/>
                    <a:pt x="159" y="123"/>
                    <a:pt x="159" y="124"/>
                  </a:cubicBezTo>
                  <a:cubicBezTo>
                    <a:pt x="159" y="124"/>
                    <a:pt x="159" y="124"/>
                    <a:pt x="159" y="124"/>
                  </a:cubicBezTo>
                  <a:cubicBezTo>
                    <a:pt x="158" y="121"/>
                    <a:pt x="158" y="121"/>
                    <a:pt x="158" y="121"/>
                  </a:cubicBezTo>
                  <a:cubicBezTo>
                    <a:pt x="169" y="118"/>
                    <a:pt x="169" y="118"/>
                    <a:pt x="169" y="118"/>
                  </a:cubicBezTo>
                  <a:cubicBezTo>
                    <a:pt x="170" y="122"/>
                    <a:pt x="170" y="122"/>
                    <a:pt x="170" y="122"/>
                  </a:cubicBezTo>
                  <a:close/>
                  <a:moveTo>
                    <a:pt x="181" y="125"/>
                  </a:moveTo>
                  <a:cubicBezTo>
                    <a:pt x="181" y="126"/>
                    <a:pt x="181" y="127"/>
                    <a:pt x="180" y="128"/>
                  </a:cubicBezTo>
                  <a:cubicBezTo>
                    <a:pt x="180" y="129"/>
                    <a:pt x="179" y="130"/>
                    <a:pt x="178" y="130"/>
                  </a:cubicBezTo>
                  <a:cubicBezTo>
                    <a:pt x="177" y="131"/>
                    <a:pt x="176" y="131"/>
                    <a:pt x="176" y="130"/>
                  </a:cubicBezTo>
                  <a:cubicBezTo>
                    <a:pt x="174" y="129"/>
                    <a:pt x="174" y="128"/>
                    <a:pt x="173" y="127"/>
                  </a:cubicBezTo>
                  <a:cubicBezTo>
                    <a:pt x="173" y="126"/>
                    <a:pt x="173" y="125"/>
                    <a:pt x="173" y="123"/>
                  </a:cubicBezTo>
                  <a:cubicBezTo>
                    <a:pt x="174" y="122"/>
                    <a:pt x="174" y="121"/>
                    <a:pt x="176" y="121"/>
                  </a:cubicBezTo>
                  <a:cubicBezTo>
                    <a:pt x="177" y="121"/>
                    <a:pt x="178" y="121"/>
                    <a:pt x="178" y="121"/>
                  </a:cubicBezTo>
                  <a:cubicBezTo>
                    <a:pt x="179" y="121"/>
                    <a:pt x="180" y="122"/>
                    <a:pt x="180" y="123"/>
                  </a:cubicBezTo>
                  <a:cubicBezTo>
                    <a:pt x="174" y="125"/>
                    <a:pt x="174" y="125"/>
                    <a:pt x="174" y="125"/>
                  </a:cubicBezTo>
                  <a:cubicBezTo>
                    <a:pt x="175" y="126"/>
                    <a:pt x="176" y="127"/>
                    <a:pt x="176" y="128"/>
                  </a:cubicBezTo>
                  <a:cubicBezTo>
                    <a:pt x="177" y="129"/>
                    <a:pt x="178" y="129"/>
                    <a:pt x="179" y="128"/>
                  </a:cubicBezTo>
                  <a:cubicBezTo>
                    <a:pt x="180" y="128"/>
                    <a:pt x="180" y="127"/>
                    <a:pt x="181" y="127"/>
                  </a:cubicBezTo>
                  <a:cubicBezTo>
                    <a:pt x="180" y="127"/>
                    <a:pt x="181" y="126"/>
                    <a:pt x="181" y="125"/>
                  </a:cubicBezTo>
                  <a:cubicBezTo>
                    <a:pt x="181" y="125"/>
                    <a:pt x="181" y="125"/>
                    <a:pt x="181" y="125"/>
                  </a:cubicBezTo>
                  <a:close/>
                  <a:moveTo>
                    <a:pt x="178" y="123"/>
                  </a:moveTo>
                  <a:cubicBezTo>
                    <a:pt x="177" y="122"/>
                    <a:pt x="176" y="121"/>
                    <a:pt x="175" y="122"/>
                  </a:cubicBezTo>
                  <a:cubicBezTo>
                    <a:pt x="174" y="122"/>
                    <a:pt x="173" y="123"/>
                    <a:pt x="173" y="125"/>
                  </a:cubicBezTo>
                  <a:cubicBezTo>
                    <a:pt x="178" y="123"/>
                    <a:pt x="178" y="123"/>
                    <a:pt x="178" y="123"/>
                  </a:cubicBezTo>
                  <a:close/>
                  <a:moveTo>
                    <a:pt x="190" y="122"/>
                  </a:moveTo>
                  <a:cubicBezTo>
                    <a:pt x="190" y="123"/>
                    <a:pt x="190" y="124"/>
                    <a:pt x="190" y="125"/>
                  </a:cubicBezTo>
                  <a:cubicBezTo>
                    <a:pt x="189" y="126"/>
                    <a:pt x="188" y="127"/>
                    <a:pt x="188" y="127"/>
                  </a:cubicBezTo>
                  <a:cubicBezTo>
                    <a:pt x="186" y="127"/>
                    <a:pt x="186" y="127"/>
                    <a:pt x="184" y="127"/>
                  </a:cubicBezTo>
                  <a:cubicBezTo>
                    <a:pt x="183" y="127"/>
                    <a:pt x="182" y="125"/>
                    <a:pt x="182" y="124"/>
                  </a:cubicBezTo>
                  <a:cubicBezTo>
                    <a:pt x="182" y="123"/>
                    <a:pt x="182" y="122"/>
                    <a:pt x="182" y="121"/>
                  </a:cubicBezTo>
                  <a:cubicBezTo>
                    <a:pt x="182" y="119"/>
                    <a:pt x="183" y="119"/>
                    <a:pt x="185" y="118"/>
                  </a:cubicBezTo>
                  <a:cubicBezTo>
                    <a:pt x="186" y="118"/>
                    <a:pt x="186" y="118"/>
                    <a:pt x="187" y="118"/>
                  </a:cubicBezTo>
                  <a:cubicBezTo>
                    <a:pt x="188" y="118"/>
                    <a:pt x="188" y="118"/>
                    <a:pt x="188" y="119"/>
                  </a:cubicBezTo>
                  <a:cubicBezTo>
                    <a:pt x="188" y="119"/>
                    <a:pt x="188" y="119"/>
                    <a:pt x="188" y="119"/>
                  </a:cubicBezTo>
                  <a:cubicBezTo>
                    <a:pt x="188" y="120"/>
                    <a:pt x="188" y="120"/>
                    <a:pt x="188" y="120"/>
                  </a:cubicBezTo>
                  <a:cubicBezTo>
                    <a:pt x="188" y="120"/>
                    <a:pt x="188" y="120"/>
                    <a:pt x="187" y="120"/>
                  </a:cubicBezTo>
                  <a:cubicBezTo>
                    <a:pt x="187" y="120"/>
                    <a:pt x="187" y="119"/>
                    <a:pt x="187" y="119"/>
                  </a:cubicBezTo>
                  <a:cubicBezTo>
                    <a:pt x="187" y="119"/>
                    <a:pt x="186" y="119"/>
                    <a:pt x="186" y="119"/>
                  </a:cubicBezTo>
                  <a:cubicBezTo>
                    <a:pt x="186" y="119"/>
                    <a:pt x="185" y="119"/>
                    <a:pt x="185" y="119"/>
                  </a:cubicBezTo>
                  <a:cubicBezTo>
                    <a:pt x="184" y="119"/>
                    <a:pt x="183" y="120"/>
                    <a:pt x="183" y="121"/>
                  </a:cubicBezTo>
                  <a:cubicBezTo>
                    <a:pt x="183" y="121"/>
                    <a:pt x="183" y="122"/>
                    <a:pt x="184" y="123"/>
                  </a:cubicBezTo>
                  <a:cubicBezTo>
                    <a:pt x="184" y="124"/>
                    <a:pt x="185" y="125"/>
                    <a:pt x="186" y="125"/>
                  </a:cubicBezTo>
                  <a:cubicBezTo>
                    <a:pt x="186" y="126"/>
                    <a:pt x="187" y="126"/>
                    <a:pt x="188" y="126"/>
                  </a:cubicBezTo>
                  <a:cubicBezTo>
                    <a:pt x="189" y="125"/>
                    <a:pt x="190" y="124"/>
                    <a:pt x="190" y="122"/>
                  </a:cubicBezTo>
                  <a:cubicBezTo>
                    <a:pt x="190" y="122"/>
                    <a:pt x="190" y="122"/>
                    <a:pt x="190" y="122"/>
                  </a:cubicBezTo>
                  <a:close/>
                  <a:moveTo>
                    <a:pt x="202" y="120"/>
                  </a:moveTo>
                  <a:cubicBezTo>
                    <a:pt x="198" y="122"/>
                    <a:pt x="198" y="122"/>
                    <a:pt x="198" y="122"/>
                  </a:cubicBezTo>
                  <a:cubicBezTo>
                    <a:pt x="198" y="121"/>
                    <a:pt x="198" y="121"/>
                    <a:pt x="198" y="121"/>
                  </a:cubicBezTo>
                  <a:cubicBezTo>
                    <a:pt x="199" y="121"/>
                    <a:pt x="199" y="121"/>
                    <a:pt x="198" y="120"/>
                  </a:cubicBezTo>
                  <a:cubicBezTo>
                    <a:pt x="196" y="115"/>
                    <a:pt x="196" y="115"/>
                    <a:pt x="196" y="115"/>
                  </a:cubicBezTo>
                  <a:cubicBezTo>
                    <a:pt x="195" y="114"/>
                    <a:pt x="195" y="114"/>
                    <a:pt x="194" y="115"/>
                  </a:cubicBezTo>
                  <a:cubicBezTo>
                    <a:pt x="193" y="115"/>
                    <a:pt x="192" y="116"/>
                    <a:pt x="192" y="117"/>
                  </a:cubicBezTo>
                  <a:cubicBezTo>
                    <a:pt x="194" y="121"/>
                    <a:pt x="194" y="121"/>
                    <a:pt x="194" y="121"/>
                  </a:cubicBezTo>
                  <a:cubicBezTo>
                    <a:pt x="195" y="122"/>
                    <a:pt x="196" y="122"/>
                    <a:pt x="196" y="122"/>
                  </a:cubicBezTo>
                  <a:cubicBezTo>
                    <a:pt x="196" y="122"/>
                    <a:pt x="196" y="122"/>
                    <a:pt x="196" y="122"/>
                  </a:cubicBezTo>
                  <a:cubicBezTo>
                    <a:pt x="192" y="124"/>
                    <a:pt x="192" y="124"/>
                    <a:pt x="192" y="124"/>
                  </a:cubicBezTo>
                  <a:cubicBezTo>
                    <a:pt x="192" y="124"/>
                    <a:pt x="192" y="124"/>
                    <a:pt x="192" y="124"/>
                  </a:cubicBezTo>
                  <a:cubicBezTo>
                    <a:pt x="193" y="123"/>
                    <a:pt x="193" y="123"/>
                    <a:pt x="192" y="122"/>
                  </a:cubicBezTo>
                  <a:cubicBezTo>
                    <a:pt x="188" y="113"/>
                    <a:pt x="188" y="113"/>
                    <a:pt x="188" y="113"/>
                  </a:cubicBezTo>
                  <a:cubicBezTo>
                    <a:pt x="187" y="113"/>
                    <a:pt x="187" y="113"/>
                    <a:pt x="187" y="113"/>
                  </a:cubicBezTo>
                  <a:cubicBezTo>
                    <a:pt x="187" y="113"/>
                    <a:pt x="186" y="113"/>
                    <a:pt x="186" y="113"/>
                  </a:cubicBezTo>
                  <a:cubicBezTo>
                    <a:pt x="186" y="113"/>
                    <a:pt x="186" y="113"/>
                    <a:pt x="186" y="113"/>
                  </a:cubicBezTo>
                  <a:cubicBezTo>
                    <a:pt x="186" y="112"/>
                    <a:pt x="187" y="111"/>
                    <a:pt x="188" y="110"/>
                  </a:cubicBezTo>
                  <a:cubicBezTo>
                    <a:pt x="191" y="116"/>
                    <a:pt x="191" y="116"/>
                    <a:pt x="191" y="116"/>
                  </a:cubicBezTo>
                  <a:cubicBezTo>
                    <a:pt x="192" y="114"/>
                    <a:pt x="192" y="113"/>
                    <a:pt x="193" y="113"/>
                  </a:cubicBezTo>
                  <a:cubicBezTo>
                    <a:pt x="195" y="112"/>
                    <a:pt x="196" y="113"/>
                    <a:pt x="197" y="115"/>
                  </a:cubicBezTo>
                  <a:cubicBezTo>
                    <a:pt x="199" y="119"/>
                    <a:pt x="199" y="119"/>
                    <a:pt x="199" y="119"/>
                  </a:cubicBezTo>
                  <a:cubicBezTo>
                    <a:pt x="200" y="120"/>
                    <a:pt x="201" y="120"/>
                    <a:pt x="202" y="120"/>
                  </a:cubicBezTo>
                  <a:cubicBezTo>
                    <a:pt x="202" y="120"/>
                    <a:pt x="202" y="120"/>
                    <a:pt x="202" y="120"/>
                  </a:cubicBezTo>
                  <a:close/>
                  <a:moveTo>
                    <a:pt x="212" y="114"/>
                  </a:moveTo>
                  <a:cubicBezTo>
                    <a:pt x="208" y="116"/>
                    <a:pt x="208" y="116"/>
                    <a:pt x="208" y="116"/>
                  </a:cubicBezTo>
                  <a:cubicBezTo>
                    <a:pt x="208" y="116"/>
                    <a:pt x="208" y="116"/>
                    <a:pt x="208" y="116"/>
                  </a:cubicBezTo>
                  <a:cubicBezTo>
                    <a:pt x="209" y="115"/>
                    <a:pt x="209" y="115"/>
                    <a:pt x="209" y="114"/>
                  </a:cubicBezTo>
                  <a:cubicBezTo>
                    <a:pt x="206" y="110"/>
                    <a:pt x="206" y="110"/>
                    <a:pt x="206" y="110"/>
                  </a:cubicBezTo>
                  <a:cubicBezTo>
                    <a:pt x="206" y="109"/>
                    <a:pt x="206" y="109"/>
                    <a:pt x="206" y="109"/>
                  </a:cubicBezTo>
                  <a:cubicBezTo>
                    <a:pt x="205" y="109"/>
                    <a:pt x="205" y="109"/>
                    <a:pt x="204" y="109"/>
                  </a:cubicBezTo>
                  <a:cubicBezTo>
                    <a:pt x="203" y="110"/>
                    <a:pt x="202" y="111"/>
                    <a:pt x="202" y="111"/>
                  </a:cubicBezTo>
                  <a:cubicBezTo>
                    <a:pt x="205" y="116"/>
                    <a:pt x="205" y="116"/>
                    <a:pt x="205" y="116"/>
                  </a:cubicBezTo>
                  <a:cubicBezTo>
                    <a:pt x="206" y="117"/>
                    <a:pt x="206" y="117"/>
                    <a:pt x="207" y="117"/>
                  </a:cubicBezTo>
                  <a:cubicBezTo>
                    <a:pt x="207" y="117"/>
                    <a:pt x="207" y="117"/>
                    <a:pt x="207" y="117"/>
                  </a:cubicBezTo>
                  <a:cubicBezTo>
                    <a:pt x="203" y="119"/>
                    <a:pt x="203" y="119"/>
                    <a:pt x="203" y="119"/>
                  </a:cubicBezTo>
                  <a:cubicBezTo>
                    <a:pt x="203" y="119"/>
                    <a:pt x="203" y="119"/>
                    <a:pt x="203" y="119"/>
                  </a:cubicBezTo>
                  <a:cubicBezTo>
                    <a:pt x="204" y="119"/>
                    <a:pt x="204" y="118"/>
                    <a:pt x="204" y="117"/>
                  </a:cubicBezTo>
                  <a:cubicBezTo>
                    <a:pt x="201" y="113"/>
                    <a:pt x="201" y="113"/>
                    <a:pt x="201" y="113"/>
                  </a:cubicBezTo>
                  <a:cubicBezTo>
                    <a:pt x="200" y="112"/>
                    <a:pt x="200" y="112"/>
                    <a:pt x="200" y="112"/>
                  </a:cubicBezTo>
                  <a:cubicBezTo>
                    <a:pt x="200" y="112"/>
                    <a:pt x="200" y="112"/>
                    <a:pt x="199" y="113"/>
                  </a:cubicBezTo>
                  <a:cubicBezTo>
                    <a:pt x="199" y="112"/>
                    <a:pt x="199" y="112"/>
                    <a:pt x="199" y="112"/>
                  </a:cubicBezTo>
                  <a:cubicBezTo>
                    <a:pt x="201" y="110"/>
                    <a:pt x="201" y="110"/>
                    <a:pt x="201" y="110"/>
                  </a:cubicBezTo>
                  <a:cubicBezTo>
                    <a:pt x="202" y="111"/>
                    <a:pt x="202" y="111"/>
                    <a:pt x="202" y="111"/>
                  </a:cubicBezTo>
                  <a:cubicBezTo>
                    <a:pt x="202" y="110"/>
                    <a:pt x="203" y="109"/>
                    <a:pt x="204" y="108"/>
                  </a:cubicBezTo>
                  <a:cubicBezTo>
                    <a:pt x="205" y="107"/>
                    <a:pt x="206" y="108"/>
                    <a:pt x="208" y="110"/>
                  </a:cubicBezTo>
                  <a:cubicBezTo>
                    <a:pt x="210" y="114"/>
                    <a:pt x="210" y="114"/>
                    <a:pt x="210" y="114"/>
                  </a:cubicBezTo>
                  <a:cubicBezTo>
                    <a:pt x="210" y="114"/>
                    <a:pt x="211" y="115"/>
                    <a:pt x="212" y="114"/>
                  </a:cubicBezTo>
                  <a:cubicBezTo>
                    <a:pt x="212" y="114"/>
                    <a:pt x="212" y="114"/>
                    <a:pt x="212" y="114"/>
                  </a:cubicBezTo>
                  <a:close/>
                  <a:moveTo>
                    <a:pt x="218" y="104"/>
                  </a:moveTo>
                  <a:cubicBezTo>
                    <a:pt x="219" y="105"/>
                    <a:pt x="219" y="107"/>
                    <a:pt x="219" y="108"/>
                  </a:cubicBezTo>
                  <a:cubicBezTo>
                    <a:pt x="219" y="109"/>
                    <a:pt x="218" y="110"/>
                    <a:pt x="217" y="111"/>
                  </a:cubicBezTo>
                  <a:cubicBezTo>
                    <a:pt x="216" y="112"/>
                    <a:pt x="215" y="112"/>
                    <a:pt x="214" y="112"/>
                  </a:cubicBezTo>
                  <a:cubicBezTo>
                    <a:pt x="212" y="111"/>
                    <a:pt x="211" y="111"/>
                    <a:pt x="210" y="110"/>
                  </a:cubicBezTo>
                  <a:cubicBezTo>
                    <a:pt x="210" y="109"/>
                    <a:pt x="209" y="107"/>
                    <a:pt x="209" y="106"/>
                  </a:cubicBezTo>
                  <a:cubicBezTo>
                    <a:pt x="209" y="105"/>
                    <a:pt x="210" y="104"/>
                    <a:pt x="211" y="103"/>
                  </a:cubicBezTo>
                  <a:cubicBezTo>
                    <a:pt x="212" y="102"/>
                    <a:pt x="214" y="102"/>
                    <a:pt x="215" y="102"/>
                  </a:cubicBezTo>
                  <a:cubicBezTo>
                    <a:pt x="216" y="102"/>
                    <a:pt x="217" y="103"/>
                    <a:pt x="218" y="104"/>
                  </a:cubicBezTo>
                  <a:close/>
                  <a:moveTo>
                    <a:pt x="217" y="106"/>
                  </a:moveTo>
                  <a:cubicBezTo>
                    <a:pt x="216" y="105"/>
                    <a:pt x="215" y="104"/>
                    <a:pt x="214" y="103"/>
                  </a:cubicBezTo>
                  <a:cubicBezTo>
                    <a:pt x="213" y="103"/>
                    <a:pt x="212" y="103"/>
                    <a:pt x="212" y="103"/>
                  </a:cubicBezTo>
                  <a:cubicBezTo>
                    <a:pt x="211" y="104"/>
                    <a:pt x="211" y="105"/>
                    <a:pt x="211" y="105"/>
                  </a:cubicBezTo>
                  <a:cubicBezTo>
                    <a:pt x="211" y="106"/>
                    <a:pt x="211" y="107"/>
                    <a:pt x="212" y="108"/>
                  </a:cubicBezTo>
                  <a:cubicBezTo>
                    <a:pt x="212" y="109"/>
                    <a:pt x="213" y="110"/>
                    <a:pt x="214" y="110"/>
                  </a:cubicBezTo>
                  <a:cubicBezTo>
                    <a:pt x="215" y="111"/>
                    <a:pt x="216" y="111"/>
                    <a:pt x="217" y="110"/>
                  </a:cubicBezTo>
                  <a:cubicBezTo>
                    <a:pt x="218" y="110"/>
                    <a:pt x="218" y="109"/>
                    <a:pt x="218" y="108"/>
                  </a:cubicBezTo>
                  <a:cubicBezTo>
                    <a:pt x="218" y="107"/>
                    <a:pt x="217" y="107"/>
                    <a:pt x="217" y="106"/>
                  </a:cubicBezTo>
                  <a:close/>
                  <a:moveTo>
                    <a:pt x="226" y="103"/>
                  </a:moveTo>
                  <a:cubicBezTo>
                    <a:pt x="222" y="107"/>
                    <a:pt x="222" y="107"/>
                    <a:pt x="222" y="107"/>
                  </a:cubicBezTo>
                  <a:cubicBezTo>
                    <a:pt x="222" y="106"/>
                    <a:pt x="222" y="106"/>
                    <a:pt x="222" y="106"/>
                  </a:cubicBezTo>
                  <a:cubicBezTo>
                    <a:pt x="223" y="105"/>
                    <a:pt x="223" y="105"/>
                    <a:pt x="223" y="104"/>
                  </a:cubicBezTo>
                  <a:cubicBezTo>
                    <a:pt x="216" y="97"/>
                    <a:pt x="216" y="97"/>
                    <a:pt x="216" y="97"/>
                  </a:cubicBezTo>
                  <a:cubicBezTo>
                    <a:pt x="216" y="96"/>
                    <a:pt x="216" y="96"/>
                    <a:pt x="215" y="96"/>
                  </a:cubicBezTo>
                  <a:cubicBezTo>
                    <a:pt x="215" y="96"/>
                    <a:pt x="215" y="96"/>
                    <a:pt x="214" y="97"/>
                  </a:cubicBezTo>
                  <a:cubicBezTo>
                    <a:pt x="214" y="97"/>
                    <a:pt x="214" y="97"/>
                    <a:pt x="214" y="97"/>
                  </a:cubicBezTo>
                  <a:cubicBezTo>
                    <a:pt x="214" y="97"/>
                    <a:pt x="214" y="97"/>
                    <a:pt x="214" y="97"/>
                  </a:cubicBezTo>
                  <a:cubicBezTo>
                    <a:pt x="214" y="96"/>
                    <a:pt x="215" y="95"/>
                    <a:pt x="216" y="94"/>
                  </a:cubicBezTo>
                  <a:cubicBezTo>
                    <a:pt x="224" y="103"/>
                    <a:pt x="224" y="103"/>
                    <a:pt x="224" y="103"/>
                  </a:cubicBezTo>
                  <a:cubicBezTo>
                    <a:pt x="224" y="104"/>
                    <a:pt x="225" y="104"/>
                    <a:pt x="226" y="103"/>
                  </a:cubicBezTo>
                  <a:cubicBezTo>
                    <a:pt x="226" y="103"/>
                    <a:pt x="226" y="103"/>
                    <a:pt x="226" y="103"/>
                  </a:cubicBezTo>
                  <a:close/>
                  <a:moveTo>
                    <a:pt x="231" y="93"/>
                  </a:moveTo>
                  <a:cubicBezTo>
                    <a:pt x="232" y="94"/>
                    <a:pt x="232" y="95"/>
                    <a:pt x="232" y="96"/>
                  </a:cubicBezTo>
                  <a:cubicBezTo>
                    <a:pt x="232" y="97"/>
                    <a:pt x="232" y="99"/>
                    <a:pt x="230" y="99"/>
                  </a:cubicBezTo>
                  <a:cubicBezTo>
                    <a:pt x="230" y="100"/>
                    <a:pt x="228" y="101"/>
                    <a:pt x="227" y="101"/>
                  </a:cubicBezTo>
                  <a:cubicBezTo>
                    <a:pt x="226" y="101"/>
                    <a:pt x="225" y="100"/>
                    <a:pt x="224" y="99"/>
                  </a:cubicBezTo>
                  <a:cubicBezTo>
                    <a:pt x="223" y="98"/>
                    <a:pt x="222" y="97"/>
                    <a:pt x="222" y="96"/>
                  </a:cubicBezTo>
                  <a:cubicBezTo>
                    <a:pt x="222" y="95"/>
                    <a:pt x="223" y="93"/>
                    <a:pt x="224" y="93"/>
                  </a:cubicBezTo>
                  <a:cubicBezTo>
                    <a:pt x="225" y="92"/>
                    <a:pt x="226" y="91"/>
                    <a:pt x="227" y="91"/>
                  </a:cubicBezTo>
                  <a:cubicBezTo>
                    <a:pt x="229" y="91"/>
                    <a:pt x="230" y="91"/>
                    <a:pt x="231" y="93"/>
                  </a:cubicBezTo>
                  <a:close/>
                  <a:moveTo>
                    <a:pt x="230" y="95"/>
                  </a:moveTo>
                  <a:cubicBezTo>
                    <a:pt x="229" y="94"/>
                    <a:pt x="228" y="93"/>
                    <a:pt x="227" y="93"/>
                  </a:cubicBezTo>
                  <a:cubicBezTo>
                    <a:pt x="226" y="92"/>
                    <a:pt x="225" y="92"/>
                    <a:pt x="224" y="93"/>
                  </a:cubicBezTo>
                  <a:cubicBezTo>
                    <a:pt x="224" y="93"/>
                    <a:pt x="224" y="94"/>
                    <a:pt x="224" y="95"/>
                  </a:cubicBezTo>
                  <a:cubicBezTo>
                    <a:pt x="224" y="96"/>
                    <a:pt x="224" y="96"/>
                    <a:pt x="225" y="97"/>
                  </a:cubicBezTo>
                  <a:cubicBezTo>
                    <a:pt x="226" y="98"/>
                    <a:pt x="227" y="99"/>
                    <a:pt x="228" y="99"/>
                  </a:cubicBezTo>
                  <a:cubicBezTo>
                    <a:pt x="229" y="99"/>
                    <a:pt x="230" y="99"/>
                    <a:pt x="231" y="99"/>
                  </a:cubicBezTo>
                  <a:cubicBezTo>
                    <a:pt x="232" y="98"/>
                    <a:pt x="232" y="97"/>
                    <a:pt x="231" y="97"/>
                  </a:cubicBezTo>
                  <a:cubicBezTo>
                    <a:pt x="231" y="96"/>
                    <a:pt x="231" y="95"/>
                    <a:pt x="230" y="95"/>
                  </a:cubicBezTo>
                  <a:close/>
                  <a:moveTo>
                    <a:pt x="236" y="82"/>
                  </a:moveTo>
                  <a:cubicBezTo>
                    <a:pt x="234" y="83"/>
                    <a:pt x="234" y="83"/>
                    <a:pt x="234" y="83"/>
                  </a:cubicBezTo>
                  <a:cubicBezTo>
                    <a:pt x="235" y="83"/>
                    <a:pt x="236" y="84"/>
                    <a:pt x="236" y="84"/>
                  </a:cubicBezTo>
                  <a:cubicBezTo>
                    <a:pt x="237" y="85"/>
                    <a:pt x="237" y="85"/>
                    <a:pt x="237" y="87"/>
                  </a:cubicBezTo>
                  <a:cubicBezTo>
                    <a:pt x="237" y="87"/>
                    <a:pt x="237" y="88"/>
                    <a:pt x="236" y="89"/>
                  </a:cubicBezTo>
                  <a:cubicBezTo>
                    <a:pt x="236" y="89"/>
                    <a:pt x="236" y="89"/>
                    <a:pt x="236" y="90"/>
                  </a:cubicBezTo>
                  <a:cubicBezTo>
                    <a:pt x="236" y="91"/>
                    <a:pt x="236" y="91"/>
                    <a:pt x="236" y="91"/>
                  </a:cubicBezTo>
                  <a:cubicBezTo>
                    <a:pt x="236" y="92"/>
                    <a:pt x="237" y="91"/>
                    <a:pt x="238" y="90"/>
                  </a:cubicBezTo>
                  <a:cubicBezTo>
                    <a:pt x="239" y="89"/>
                    <a:pt x="240" y="88"/>
                    <a:pt x="240" y="87"/>
                  </a:cubicBezTo>
                  <a:cubicBezTo>
                    <a:pt x="241" y="87"/>
                    <a:pt x="242" y="87"/>
                    <a:pt x="242" y="88"/>
                  </a:cubicBezTo>
                  <a:cubicBezTo>
                    <a:pt x="243" y="88"/>
                    <a:pt x="243" y="89"/>
                    <a:pt x="243" y="91"/>
                  </a:cubicBezTo>
                  <a:cubicBezTo>
                    <a:pt x="243" y="92"/>
                    <a:pt x="242" y="93"/>
                    <a:pt x="242" y="94"/>
                  </a:cubicBezTo>
                  <a:cubicBezTo>
                    <a:pt x="241" y="95"/>
                    <a:pt x="240" y="95"/>
                    <a:pt x="239" y="96"/>
                  </a:cubicBezTo>
                  <a:cubicBezTo>
                    <a:pt x="238" y="96"/>
                    <a:pt x="238" y="96"/>
                    <a:pt x="238" y="95"/>
                  </a:cubicBezTo>
                  <a:cubicBezTo>
                    <a:pt x="237" y="95"/>
                    <a:pt x="237" y="95"/>
                    <a:pt x="237" y="94"/>
                  </a:cubicBezTo>
                  <a:cubicBezTo>
                    <a:pt x="237" y="94"/>
                    <a:pt x="237" y="93"/>
                    <a:pt x="237" y="93"/>
                  </a:cubicBezTo>
                  <a:cubicBezTo>
                    <a:pt x="237" y="93"/>
                    <a:pt x="237" y="93"/>
                    <a:pt x="236" y="93"/>
                  </a:cubicBezTo>
                  <a:cubicBezTo>
                    <a:pt x="236" y="93"/>
                    <a:pt x="236" y="93"/>
                    <a:pt x="236" y="93"/>
                  </a:cubicBezTo>
                  <a:cubicBezTo>
                    <a:pt x="235" y="93"/>
                    <a:pt x="235" y="92"/>
                    <a:pt x="235" y="92"/>
                  </a:cubicBezTo>
                  <a:cubicBezTo>
                    <a:pt x="235" y="91"/>
                    <a:pt x="235" y="91"/>
                    <a:pt x="235" y="90"/>
                  </a:cubicBezTo>
                  <a:cubicBezTo>
                    <a:pt x="234" y="91"/>
                    <a:pt x="233" y="91"/>
                    <a:pt x="232" y="90"/>
                  </a:cubicBezTo>
                  <a:cubicBezTo>
                    <a:pt x="231" y="89"/>
                    <a:pt x="230" y="89"/>
                    <a:pt x="230" y="87"/>
                  </a:cubicBezTo>
                  <a:cubicBezTo>
                    <a:pt x="230" y="87"/>
                    <a:pt x="231" y="85"/>
                    <a:pt x="232" y="85"/>
                  </a:cubicBezTo>
                  <a:cubicBezTo>
                    <a:pt x="232" y="84"/>
                    <a:pt x="232" y="84"/>
                    <a:pt x="233" y="83"/>
                  </a:cubicBezTo>
                  <a:cubicBezTo>
                    <a:pt x="234" y="83"/>
                    <a:pt x="234" y="83"/>
                    <a:pt x="234" y="83"/>
                  </a:cubicBezTo>
                  <a:cubicBezTo>
                    <a:pt x="235" y="81"/>
                    <a:pt x="235" y="81"/>
                    <a:pt x="235" y="81"/>
                  </a:cubicBezTo>
                  <a:cubicBezTo>
                    <a:pt x="236" y="82"/>
                    <a:pt x="236" y="82"/>
                    <a:pt x="236" y="82"/>
                  </a:cubicBezTo>
                  <a:close/>
                  <a:moveTo>
                    <a:pt x="236" y="86"/>
                  </a:moveTo>
                  <a:cubicBezTo>
                    <a:pt x="235" y="86"/>
                    <a:pt x="234" y="85"/>
                    <a:pt x="234" y="85"/>
                  </a:cubicBezTo>
                  <a:cubicBezTo>
                    <a:pt x="233" y="85"/>
                    <a:pt x="232" y="85"/>
                    <a:pt x="232" y="85"/>
                  </a:cubicBezTo>
                  <a:cubicBezTo>
                    <a:pt x="231" y="86"/>
                    <a:pt x="231" y="86"/>
                    <a:pt x="231" y="87"/>
                  </a:cubicBezTo>
                  <a:cubicBezTo>
                    <a:pt x="231" y="87"/>
                    <a:pt x="232" y="87"/>
                    <a:pt x="232" y="88"/>
                  </a:cubicBezTo>
                  <a:cubicBezTo>
                    <a:pt x="233" y="88"/>
                    <a:pt x="233" y="89"/>
                    <a:pt x="234" y="89"/>
                  </a:cubicBezTo>
                  <a:cubicBezTo>
                    <a:pt x="235" y="89"/>
                    <a:pt x="235" y="89"/>
                    <a:pt x="236" y="89"/>
                  </a:cubicBezTo>
                  <a:cubicBezTo>
                    <a:pt x="237" y="88"/>
                    <a:pt x="236" y="87"/>
                    <a:pt x="236" y="86"/>
                  </a:cubicBezTo>
                  <a:close/>
                  <a:moveTo>
                    <a:pt x="242" y="89"/>
                  </a:moveTo>
                  <a:cubicBezTo>
                    <a:pt x="242" y="89"/>
                    <a:pt x="241" y="89"/>
                    <a:pt x="240" y="89"/>
                  </a:cubicBezTo>
                  <a:cubicBezTo>
                    <a:pt x="240" y="90"/>
                    <a:pt x="240" y="90"/>
                    <a:pt x="239" y="91"/>
                  </a:cubicBezTo>
                  <a:cubicBezTo>
                    <a:pt x="238" y="92"/>
                    <a:pt x="238" y="92"/>
                    <a:pt x="237" y="93"/>
                  </a:cubicBezTo>
                  <a:cubicBezTo>
                    <a:pt x="237" y="93"/>
                    <a:pt x="238" y="94"/>
                    <a:pt x="238" y="95"/>
                  </a:cubicBezTo>
                  <a:cubicBezTo>
                    <a:pt x="239" y="95"/>
                    <a:pt x="240" y="95"/>
                    <a:pt x="241" y="93"/>
                  </a:cubicBezTo>
                  <a:cubicBezTo>
                    <a:pt x="242" y="93"/>
                    <a:pt x="242" y="91"/>
                    <a:pt x="243" y="91"/>
                  </a:cubicBezTo>
                  <a:cubicBezTo>
                    <a:pt x="243" y="90"/>
                    <a:pt x="242" y="89"/>
                    <a:pt x="242" y="89"/>
                  </a:cubicBezTo>
                  <a:close/>
                  <a:moveTo>
                    <a:pt x="242" y="73"/>
                  </a:moveTo>
                  <a:cubicBezTo>
                    <a:pt x="242" y="73"/>
                    <a:pt x="242" y="73"/>
                    <a:pt x="242" y="74"/>
                  </a:cubicBezTo>
                  <a:cubicBezTo>
                    <a:pt x="242" y="74"/>
                    <a:pt x="242" y="74"/>
                    <a:pt x="242" y="75"/>
                  </a:cubicBezTo>
                  <a:cubicBezTo>
                    <a:pt x="247" y="83"/>
                    <a:pt x="247" y="83"/>
                    <a:pt x="247" y="83"/>
                  </a:cubicBezTo>
                  <a:cubicBezTo>
                    <a:pt x="248" y="85"/>
                    <a:pt x="248" y="86"/>
                    <a:pt x="247" y="87"/>
                  </a:cubicBezTo>
                  <a:cubicBezTo>
                    <a:pt x="246" y="88"/>
                    <a:pt x="246" y="88"/>
                    <a:pt x="245" y="87"/>
                  </a:cubicBezTo>
                  <a:cubicBezTo>
                    <a:pt x="245" y="87"/>
                    <a:pt x="245" y="87"/>
                    <a:pt x="245" y="87"/>
                  </a:cubicBezTo>
                  <a:cubicBezTo>
                    <a:pt x="245" y="86"/>
                    <a:pt x="245" y="86"/>
                    <a:pt x="245" y="86"/>
                  </a:cubicBezTo>
                  <a:cubicBezTo>
                    <a:pt x="245" y="86"/>
                    <a:pt x="246" y="85"/>
                    <a:pt x="246" y="85"/>
                  </a:cubicBezTo>
                  <a:cubicBezTo>
                    <a:pt x="246" y="85"/>
                    <a:pt x="246" y="85"/>
                    <a:pt x="246" y="85"/>
                  </a:cubicBezTo>
                  <a:cubicBezTo>
                    <a:pt x="247" y="85"/>
                    <a:pt x="246" y="83"/>
                    <a:pt x="245" y="81"/>
                  </a:cubicBezTo>
                  <a:cubicBezTo>
                    <a:pt x="238" y="80"/>
                    <a:pt x="238" y="80"/>
                    <a:pt x="238" y="80"/>
                  </a:cubicBezTo>
                  <a:cubicBezTo>
                    <a:pt x="237" y="80"/>
                    <a:pt x="237" y="80"/>
                    <a:pt x="236" y="80"/>
                  </a:cubicBezTo>
                  <a:cubicBezTo>
                    <a:pt x="236" y="80"/>
                    <a:pt x="236" y="80"/>
                    <a:pt x="236" y="80"/>
                  </a:cubicBezTo>
                  <a:cubicBezTo>
                    <a:pt x="235" y="80"/>
                    <a:pt x="235" y="80"/>
                    <a:pt x="235" y="80"/>
                  </a:cubicBezTo>
                  <a:cubicBezTo>
                    <a:pt x="238" y="77"/>
                    <a:pt x="238" y="77"/>
                    <a:pt x="238" y="77"/>
                  </a:cubicBezTo>
                  <a:cubicBezTo>
                    <a:pt x="238" y="77"/>
                    <a:pt x="238" y="77"/>
                    <a:pt x="238" y="77"/>
                  </a:cubicBezTo>
                  <a:cubicBezTo>
                    <a:pt x="238" y="78"/>
                    <a:pt x="238" y="78"/>
                    <a:pt x="238" y="78"/>
                  </a:cubicBezTo>
                  <a:cubicBezTo>
                    <a:pt x="238" y="78"/>
                    <a:pt x="238" y="79"/>
                    <a:pt x="239" y="79"/>
                  </a:cubicBezTo>
                  <a:cubicBezTo>
                    <a:pt x="244" y="80"/>
                    <a:pt x="244" y="80"/>
                    <a:pt x="244" y="80"/>
                  </a:cubicBezTo>
                  <a:cubicBezTo>
                    <a:pt x="242" y="75"/>
                    <a:pt x="242" y="75"/>
                    <a:pt x="242" y="75"/>
                  </a:cubicBezTo>
                  <a:cubicBezTo>
                    <a:pt x="241" y="75"/>
                    <a:pt x="241" y="75"/>
                    <a:pt x="241" y="75"/>
                  </a:cubicBezTo>
                  <a:cubicBezTo>
                    <a:pt x="241" y="75"/>
                    <a:pt x="241" y="75"/>
                    <a:pt x="241" y="75"/>
                  </a:cubicBezTo>
                  <a:cubicBezTo>
                    <a:pt x="240" y="75"/>
                    <a:pt x="240" y="75"/>
                    <a:pt x="240" y="75"/>
                  </a:cubicBezTo>
                  <a:cubicBezTo>
                    <a:pt x="240" y="75"/>
                    <a:pt x="240" y="75"/>
                    <a:pt x="240" y="75"/>
                  </a:cubicBezTo>
                  <a:cubicBezTo>
                    <a:pt x="242" y="73"/>
                    <a:pt x="242" y="73"/>
                    <a:pt x="242" y="73"/>
                  </a:cubicBezTo>
                  <a:cubicBezTo>
                    <a:pt x="242" y="73"/>
                    <a:pt x="242" y="73"/>
                    <a:pt x="242" y="73"/>
                  </a:cubicBezTo>
                  <a:close/>
                  <a:moveTo>
                    <a:pt x="253" y="63"/>
                  </a:moveTo>
                  <a:cubicBezTo>
                    <a:pt x="254" y="64"/>
                    <a:pt x="255" y="65"/>
                    <a:pt x="255" y="66"/>
                  </a:cubicBezTo>
                  <a:cubicBezTo>
                    <a:pt x="256" y="67"/>
                    <a:pt x="256" y="68"/>
                    <a:pt x="255" y="69"/>
                  </a:cubicBezTo>
                  <a:cubicBezTo>
                    <a:pt x="254" y="71"/>
                    <a:pt x="253" y="71"/>
                    <a:pt x="252" y="71"/>
                  </a:cubicBezTo>
                  <a:cubicBezTo>
                    <a:pt x="251" y="72"/>
                    <a:pt x="250" y="71"/>
                    <a:pt x="248" y="71"/>
                  </a:cubicBezTo>
                  <a:cubicBezTo>
                    <a:pt x="247" y="70"/>
                    <a:pt x="246" y="69"/>
                    <a:pt x="246" y="68"/>
                  </a:cubicBezTo>
                  <a:cubicBezTo>
                    <a:pt x="246" y="67"/>
                    <a:pt x="246" y="66"/>
                    <a:pt x="246" y="65"/>
                  </a:cubicBezTo>
                  <a:cubicBezTo>
                    <a:pt x="247" y="63"/>
                    <a:pt x="248" y="63"/>
                    <a:pt x="249" y="62"/>
                  </a:cubicBezTo>
                  <a:cubicBezTo>
                    <a:pt x="250" y="62"/>
                    <a:pt x="252" y="62"/>
                    <a:pt x="253" y="63"/>
                  </a:cubicBezTo>
                  <a:close/>
                  <a:moveTo>
                    <a:pt x="252" y="65"/>
                  </a:moveTo>
                  <a:cubicBezTo>
                    <a:pt x="251" y="64"/>
                    <a:pt x="250" y="64"/>
                    <a:pt x="249" y="64"/>
                  </a:cubicBezTo>
                  <a:cubicBezTo>
                    <a:pt x="248" y="64"/>
                    <a:pt x="247" y="64"/>
                    <a:pt x="247" y="65"/>
                  </a:cubicBezTo>
                  <a:cubicBezTo>
                    <a:pt x="246" y="66"/>
                    <a:pt x="246" y="66"/>
                    <a:pt x="247" y="67"/>
                  </a:cubicBezTo>
                  <a:cubicBezTo>
                    <a:pt x="247" y="68"/>
                    <a:pt x="248" y="68"/>
                    <a:pt x="249" y="69"/>
                  </a:cubicBezTo>
                  <a:cubicBezTo>
                    <a:pt x="250" y="69"/>
                    <a:pt x="251" y="69"/>
                    <a:pt x="252" y="70"/>
                  </a:cubicBezTo>
                  <a:cubicBezTo>
                    <a:pt x="253" y="70"/>
                    <a:pt x="254" y="69"/>
                    <a:pt x="254" y="69"/>
                  </a:cubicBezTo>
                  <a:cubicBezTo>
                    <a:pt x="255" y="68"/>
                    <a:pt x="255" y="67"/>
                    <a:pt x="254" y="66"/>
                  </a:cubicBezTo>
                  <a:cubicBezTo>
                    <a:pt x="254" y="66"/>
                    <a:pt x="253" y="65"/>
                    <a:pt x="252" y="65"/>
                  </a:cubicBezTo>
                  <a:close/>
                  <a:moveTo>
                    <a:pt x="266" y="40"/>
                  </a:moveTo>
                  <a:cubicBezTo>
                    <a:pt x="267" y="42"/>
                    <a:pt x="267" y="44"/>
                    <a:pt x="266" y="46"/>
                  </a:cubicBezTo>
                  <a:cubicBezTo>
                    <a:pt x="265" y="48"/>
                    <a:pt x="264" y="49"/>
                    <a:pt x="262" y="50"/>
                  </a:cubicBezTo>
                  <a:cubicBezTo>
                    <a:pt x="261" y="51"/>
                    <a:pt x="259" y="51"/>
                    <a:pt x="257" y="50"/>
                  </a:cubicBezTo>
                  <a:cubicBezTo>
                    <a:pt x="255" y="49"/>
                    <a:pt x="254" y="48"/>
                    <a:pt x="253" y="47"/>
                  </a:cubicBezTo>
                  <a:cubicBezTo>
                    <a:pt x="252" y="45"/>
                    <a:pt x="252" y="43"/>
                    <a:pt x="253" y="41"/>
                  </a:cubicBezTo>
                  <a:cubicBezTo>
                    <a:pt x="254" y="41"/>
                    <a:pt x="254" y="40"/>
                    <a:pt x="254" y="39"/>
                  </a:cubicBezTo>
                  <a:cubicBezTo>
                    <a:pt x="255" y="39"/>
                    <a:pt x="255" y="38"/>
                    <a:pt x="255" y="38"/>
                  </a:cubicBezTo>
                  <a:cubicBezTo>
                    <a:pt x="255" y="38"/>
                    <a:pt x="255" y="37"/>
                    <a:pt x="255" y="37"/>
                  </a:cubicBezTo>
                  <a:cubicBezTo>
                    <a:pt x="255" y="37"/>
                    <a:pt x="255" y="37"/>
                    <a:pt x="255" y="37"/>
                  </a:cubicBezTo>
                  <a:cubicBezTo>
                    <a:pt x="259" y="38"/>
                    <a:pt x="259" y="38"/>
                    <a:pt x="259" y="38"/>
                  </a:cubicBezTo>
                  <a:cubicBezTo>
                    <a:pt x="259" y="39"/>
                    <a:pt x="259" y="39"/>
                    <a:pt x="259" y="39"/>
                  </a:cubicBezTo>
                  <a:cubicBezTo>
                    <a:pt x="258" y="39"/>
                    <a:pt x="257" y="39"/>
                    <a:pt x="256" y="39"/>
                  </a:cubicBezTo>
                  <a:cubicBezTo>
                    <a:pt x="255" y="39"/>
                    <a:pt x="254" y="40"/>
                    <a:pt x="254" y="41"/>
                  </a:cubicBezTo>
                  <a:cubicBezTo>
                    <a:pt x="254" y="43"/>
                    <a:pt x="254" y="44"/>
                    <a:pt x="254" y="45"/>
                  </a:cubicBezTo>
                  <a:cubicBezTo>
                    <a:pt x="255" y="47"/>
                    <a:pt x="256" y="47"/>
                    <a:pt x="258" y="48"/>
                  </a:cubicBezTo>
                  <a:cubicBezTo>
                    <a:pt x="260" y="49"/>
                    <a:pt x="261" y="49"/>
                    <a:pt x="263" y="49"/>
                  </a:cubicBezTo>
                  <a:cubicBezTo>
                    <a:pt x="264" y="48"/>
                    <a:pt x="265" y="47"/>
                    <a:pt x="266" y="46"/>
                  </a:cubicBezTo>
                  <a:cubicBezTo>
                    <a:pt x="266" y="45"/>
                    <a:pt x="266" y="43"/>
                    <a:pt x="266" y="42"/>
                  </a:cubicBezTo>
                  <a:cubicBezTo>
                    <a:pt x="266" y="42"/>
                    <a:pt x="266" y="41"/>
                    <a:pt x="266" y="40"/>
                  </a:cubicBezTo>
                  <a:cubicBezTo>
                    <a:pt x="266" y="40"/>
                    <a:pt x="266" y="40"/>
                    <a:pt x="266" y="40"/>
                  </a:cubicBezTo>
                  <a:close/>
                  <a:moveTo>
                    <a:pt x="270" y="30"/>
                  </a:moveTo>
                  <a:cubicBezTo>
                    <a:pt x="269" y="34"/>
                    <a:pt x="269" y="34"/>
                    <a:pt x="269" y="34"/>
                  </a:cubicBezTo>
                  <a:cubicBezTo>
                    <a:pt x="269" y="34"/>
                    <a:pt x="269" y="34"/>
                    <a:pt x="269" y="34"/>
                  </a:cubicBezTo>
                  <a:cubicBezTo>
                    <a:pt x="269" y="33"/>
                    <a:pt x="269" y="33"/>
                    <a:pt x="268" y="32"/>
                  </a:cubicBezTo>
                  <a:cubicBezTo>
                    <a:pt x="263" y="31"/>
                    <a:pt x="263" y="31"/>
                    <a:pt x="263" y="31"/>
                  </a:cubicBezTo>
                  <a:cubicBezTo>
                    <a:pt x="262" y="31"/>
                    <a:pt x="261" y="31"/>
                    <a:pt x="261" y="32"/>
                  </a:cubicBezTo>
                  <a:cubicBezTo>
                    <a:pt x="260" y="33"/>
                    <a:pt x="261" y="33"/>
                    <a:pt x="261" y="34"/>
                  </a:cubicBezTo>
                  <a:cubicBezTo>
                    <a:pt x="266" y="36"/>
                    <a:pt x="266" y="36"/>
                    <a:pt x="266" y="36"/>
                  </a:cubicBezTo>
                  <a:cubicBezTo>
                    <a:pt x="267" y="36"/>
                    <a:pt x="268" y="36"/>
                    <a:pt x="268" y="35"/>
                  </a:cubicBezTo>
                  <a:cubicBezTo>
                    <a:pt x="268" y="35"/>
                    <a:pt x="268" y="35"/>
                    <a:pt x="268" y="35"/>
                  </a:cubicBezTo>
                  <a:cubicBezTo>
                    <a:pt x="267" y="39"/>
                    <a:pt x="267" y="39"/>
                    <a:pt x="267" y="39"/>
                  </a:cubicBezTo>
                  <a:cubicBezTo>
                    <a:pt x="267" y="39"/>
                    <a:pt x="267" y="39"/>
                    <a:pt x="267" y="39"/>
                  </a:cubicBezTo>
                  <a:cubicBezTo>
                    <a:pt x="267" y="38"/>
                    <a:pt x="267" y="38"/>
                    <a:pt x="266" y="37"/>
                  </a:cubicBezTo>
                  <a:cubicBezTo>
                    <a:pt x="256" y="35"/>
                    <a:pt x="256" y="35"/>
                    <a:pt x="256" y="35"/>
                  </a:cubicBezTo>
                  <a:cubicBezTo>
                    <a:pt x="256" y="35"/>
                    <a:pt x="255" y="35"/>
                    <a:pt x="255" y="35"/>
                  </a:cubicBezTo>
                  <a:cubicBezTo>
                    <a:pt x="255" y="35"/>
                    <a:pt x="255" y="35"/>
                    <a:pt x="255" y="35"/>
                  </a:cubicBezTo>
                  <a:cubicBezTo>
                    <a:pt x="254" y="35"/>
                    <a:pt x="254" y="35"/>
                    <a:pt x="254" y="35"/>
                  </a:cubicBezTo>
                  <a:cubicBezTo>
                    <a:pt x="254" y="35"/>
                    <a:pt x="254" y="34"/>
                    <a:pt x="254" y="32"/>
                  </a:cubicBezTo>
                  <a:cubicBezTo>
                    <a:pt x="260" y="34"/>
                    <a:pt x="260" y="34"/>
                    <a:pt x="260" y="34"/>
                  </a:cubicBezTo>
                  <a:cubicBezTo>
                    <a:pt x="260" y="33"/>
                    <a:pt x="259" y="31"/>
                    <a:pt x="260" y="31"/>
                  </a:cubicBezTo>
                  <a:cubicBezTo>
                    <a:pt x="260" y="29"/>
                    <a:pt x="261" y="28"/>
                    <a:pt x="263" y="29"/>
                  </a:cubicBezTo>
                  <a:cubicBezTo>
                    <a:pt x="268" y="30"/>
                    <a:pt x="268" y="30"/>
                    <a:pt x="268" y="30"/>
                  </a:cubicBezTo>
                  <a:cubicBezTo>
                    <a:pt x="270" y="31"/>
                    <a:pt x="270" y="31"/>
                    <a:pt x="270" y="30"/>
                  </a:cubicBezTo>
                  <a:cubicBezTo>
                    <a:pt x="270" y="30"/>
                    <a:pt x="270" y="30"/>
                    <a:pt x="270" y="30"/>
                  </a:cubicBezTo>
                  <a:close/>
                  <a:moveTo>
                    <a:pt x="259" y="22"/>
                  </a:moveTo>
                  <a:cubicBezTo>
                    <a:pt x="259" y="22"/>
                    <a:pt x="259" y="22"/>
                    <a:pt x="260" y="23"/>
                  </a:cubicBezTo>
                  <a:cubicBezTo>
                    <a:pt x="260" y="23"/>
                    <a:pt x="260" y="23"/>
                    <a:pt x="260" y="23"/>
                  </a:cubicBezTo>
                  <a:cubicBezTo>
                    <a:pt x="259" y="24"/>
                    <a:pt x="260" y="24"/>
                    <a:pt x="259" y="24"/>
                  </a:cubicBezTo>
                  <a:cubicBezTo>
                    <a:pt x="259" y="24"/>
                    <a:pt x="259" y="25"/>
                    <a:pt x="258" y="24"/>
                  </a:cubicBezTo>
                  <a:cubicBezTo>
                    <a:pt x="258" y="24"/>
                    <a:pt x="258" y="24"/>
                    <a:pt x="258" y="24"/>
                  </a:cubicBezTo>
                  <a:cubicBezTo>
                    <a:pt x="258" y="23"/>
                    <a:pt x="257" y="23"/>
                    <a:pt x="258" y="23"/>
                  </a:cubicBezTo>
                  <a:cubicBezTo>
                    <a:pt x="258" y="23"/>
                    <a:pt x="258" y="23"/>
                    <a:pt x="258" y="22"/>
                  </a:cubicBezTo>
                  <a:cubicBezTo>
                    <a:pt x="258" y="22"/>
                    <a:pt x="258" y="22"/>
                    <a:pt x="259" y="22"/>
                  </a:cubicBezTo>
                  <a:close/>
                  <a:moveTo>
                    <a:pt x="272" y="23"/>
                  </a:moveTo>
                  <a:cubicBezTo>
                    <a:pt x="271" y="28"/>
                    <a:pt x="271" y="28"/>
                    <a:pt x="271" y="28"/>
                  </a:cubicBezTo>
                  <a:cubicBezTo>
                    <a:pt x="270" y="28"/>
                    <a:pt x="270" y="28"/>
                    <a:pt x="270" y="28"/>
                  </a:cubicBezTo>
                  <a:cubicBezTo>
                    <a:pt x="270" y="27"/>
                    <a:pt x="270" y="26"/>
                    <a:pt x="269" y="26"/>
                  </a:cubicBezTo>
                  <a:cubicBezTo>
                    <a:pt x="264" y="25"/>
                    <a:pt x="264" y="25"/>
                    <a:pt x="264" y="25"/>
                  </a:cubicBezTo>
                  <a:cubicBezTo>
                    <a:pt x="263" y="25"/>
                    <a:pt x="262" y="25"/>
                    <a:pt x="262" y="26"/>
                  </a:cubicBezTo>
                  <a:cubicBezTo>
                    <a:pt x="262" y="26"/>
                    <a:pt x="262" y="26"/>
                    <a:pt x="262" y="27"/>
                  </a:cubicBezTo>
                  <a:cubicBezTo>
                    <a:pt x="262" y="27"/>
                    <a:pt x="262" y="27"/>
                    <a:pt x="262" y="27"/>
                  </a:cubicBezTo>
                  <a:cubicBezTo>
                    <a:pt x="262" y="23"/>
                    <a:pt x="262" y="23"/>
                    <a:pt x="262" y="23"/>
                  </a:cubicBezTo>
                  <a:cubicBezTo>
                    <a:pt x="269" y="24"/>
                    <a:pt x="269" y="24"/>
                    <a:pt x="269" y="24"/>
                  </a:cubicBezTo>
                  <a:cubicBezTo>
                    <a:pt x="271" y="25"/>
                    <a:pt x="271" y="24"/>
                    <a:pt x="272" y="23"/>
                  </a:cubicBezTo>
                  <a:cubicBezTo>
                    <a:pt x="272" y="23"/>
                    <a:pt x="272" y="23"/>
                    <a:pt x="272" y="23"/>
                  </a:cubicBezTo>
                  <a:close/>
                  <a:moveTo>
                    <a:pt x="273" y="12"/>
                  </a:moveTo>
                  <a:cubicBezTo>
                    <a:pt x="273" y="16"/>
                    <a:pt x="273" y="16"/>
                    <a:pt x="273" y="16"/>
                  </a:cubicBezTo>
                  <a:cubicBezTo>
                    <a:pt x="272" y="16"/>
                    <a:pt x="272" y="16"/>
                    <a:pt x="272" y="16"/>
                  </a:cubicBezTo>
                  <a:cubicBezTo>
                    <a:pt x="272" y="15"/>
                    <a:pt x="272" y="15"/>
                    <a:pt x="271" y="15"/>
                  </a:cubicBezTo>
                  <a:cubicBezTo>
                    <a:pt x="266" y="14"/>
                    <a:pt x="266" y="14"/>
                    <a:pt x="266" y="14"/>
                  </a:cubicBezTo>
                  <a:cubicBezTo>
                    <a:pt x="266" y="14"/>
                    <a:pt x="266" y="14"/>
                    <a:pt x="265" y="14"/>
                  </a:cubicBezTo>
                  <a:cubicBezTo>
                    <a:pt x="265" y="15"/>
                    <a:pt x="265" y="15"/>
                    <a:pt x="265" y="15"/>
                  </a:cubicBezTo>
                  <a:cubicBezTo>
                    <a:pt x="265" y="16"/>
                    <a:pt x="265" y="17"/>
                    <a:pt x="266" y="18"/>
                  </a:cubicBezTo>
                  <a:cubicBezTo>
                    <a:pt x="271" y="19"/>
                    <a:pt x="271" y="19"/>
                    <a:pt x="271" y="19"/>
                  </a:cubicBezTo>
                  <a:cubicBezTo>
                    <a:pt x="272" y="19"/>
                    <a:pt x="272" y="18"/>
                    <a:pt x="273" y="17"/>
                  </a:cubicBezTo>
                  <a:cubicBezTo>
                    <a:pt x="273" y="17"/>
                    <a:pt x="273" y="17"/>
                    <a:pt x="273" y="17"/>
                  </a:cubicBezTo>
                  <a:cubicBezTo>
                    <a:pt x="273" y="22"/>
                    <a:pt x="273" y="22"/>
                    <a:pt x="273" y="22"/>
                  </a:cubicBezTo>
                  <a:cubicBezTo>
                    <a:pt x="272" y="22"/>
                    <a:pt x="272" y="22"/>
                    <a:pt x="272" y="22"/>
                  </a:cubicBezTo>
                  <a:cubicBezTo>
                    <a:pt x="272" y="21"/>
                    <a:pt x="272" y="21"/>
                    <a:pt x="271" y="20"/>
                  </a:cubicBezTo>
                  <a:cubicBezTo>
                    <a:pt x="265" y="19"/>
                    <a:pt x="265" y="19"/>
                    <a:pt x="265" y="19"/>
                  </a:cubicBezTo>
                  <a:cubicBezTo>
                    <a:pt x="265" y="19"/>
                    <a:pt x="264" y="19"/>
                    <a:pt x="264" y="19"/>
                  </a:cubicBezTo>
                  <a:cubicBezTo>
                    <a:pt x="264" y="19"/>
                    <a:pt x="264" y="20"/>
                    <a:pt x="264" y="21"/>
                  </a:cubicBezTo>
                  <a:cubicBezTo>
                    <a:pt x="264" y="21"/>
                    <a:pt x="264" y="21"/>
                    <a:pt x="264" y="21"/>
                  </a:cubicBezTo>
                  <a:cubicBezTo>
                    <a:pt x="263" y="17"/>
                    <a:pt x="263" y="17"/>
                    <a:pt x="263" y="17"/>
                  </a:cubicBezTo>
                  <a:cubicBezTo>
                    <a:pt x="265" y="18"/>
                    <a:pt x="265" y="18"/>
                    <a:pt x="265" y="18"/>
                  </a:cubicBezTo>
                  <a:cubicBezTo>
                    <a:pt x="264" y="17"/>
                    <a:pt x="263" y="16"/>
                    <a:pt x="264" y="15"/>
                  </a:cubicBezTo>
                  <a:cubicBezTo>
                    <a:pt x="264" y="13"/>
                    <a:pt x="265" y="12"/>
                    <a:pt x="267" y="13"/>
                  </a:cubicBezTo>
                  <a:cubicBezTo>
                    <a:pt x="272" y="13"/>
                    <a:pt x="272" y="13"/>
                    <a:pt x="272" y="13"/>
                  </a:cubicBezTo>
                  <a:cubicBezTo>
                    <a:pt x="272" y="13"/>
                    <a:pt x="273" y="13"/>
                    <a:pt x="273" y="12"/>
                  </a:cubicBezTo>
                  <a:cubicBezTo>
                    <a:pt x="273" y="12"/>
                    <a:pt x="273" y="12"/>
                    <a:pt x="273" y="12"/>
                  </a:cubicBezTo>
                  <a:close/>
                  <a:moveTo>
                    <a:pt x="273" y="1"/>
                  </a:moveTo>
                  <a:cubicBezTo>
                    <a:pt x="273" y="2"/>
                    <a:pt x="273" y="2"/>
                    <a:pt x="274" y="2"/>
                  </a:cubicBezTo>
                  <a:cubicBezTo>
                    <a:pt x="274" y="3"/>
                    <a:pt x="274" y="3"/>
                    <a:pt x="274" y="3"/>
                  </a:cubicBezTo>
                  <a:cubicBezTo>
                    <a:pt x="274" y="4"/>
                    <a:pt x="274" y="4"/>
                    <a:pt x="272" y="5"/>
                  </a:cubicBezTo>
                  <a:cubicBezTo>
                    <a:pt x="273" y="5"/>
                    <a:pt x="273" y="5"/>
                    <a:pt x="274" y="6"/>
                  </a:cubicBezTo>
                  <a:cubicBezTo>
                    <a:pt x="274" y="7"/>
                    <a:pt x="274" y="7"/>
                    <a:pt x="274" y="7"/>
                  </a:cubicBezTo>
                  <a:cubicBezTo>
                    <a:pt x="274" y="8"/>
                    <a:pt x="274" y="9"/>
                    <a:pt x="273" y="9"/>
                  </a:cubicBezTo>
                  <a:cubicBezTo>
                    <a:pt x="273" y="9"/>
                    <a:pt x="272" y="10"/>
                    <a:pt x="272" y="10"/>
                  </a:cubicBezTo>
                  <a:cubicBezTo>
                    <a:pt x="270" y="10"/>
                    <a:pt x="270" y="9"/>
                    <a:pt x="269" y="8"/>
                  </a:cubicBezTo>
                  <a:cubicBezTo>
                    <a:pt x="268" y="7"/>
                    <a:pt x="268" y="6"/>
                    <a:pt x="268" y="5"/>
                  </a:cubicBezTo>
                  <a:cubicBezTo>
                    <a:pt x="267" y="5"/>
                    <a:pt x="267" y="5"/>
                    <a:pt x="267" y="5"/>
                  </a:cubicBezTo>
                  <a:cubicBezTo>
                    <a:pt x="265" y="5"/>
                    <a:pt x="264" y="5"/>
                    <a:pt x="264" y="6"/>
                  </a:cubicBezTo>
                  <a:cubicBezTo>
                    <a:pt x="264" y="7"/>
                    <a:pt x="265" y="7"/>
                    <a:pt x="265" y="7"/>
                  </a:cubicBezTo>
                  <a:cubicBezTo>
                    <a:pt x="266" y="7"/>
                    <a:pt x="266" y="7"/>
                    <a:pt x="266" y="7"/>
                  </a:cubicBezTo>
                  <a:cubicBezTo>
                    <a:pt x="266" y="7"/>
                    <a:pt x="266" y="7"/>
                    <a:pt x="266" y="7"/>
                  </a:cubicBezTo>
                  <a:cubicBezTo>
                    <a:pt x="266" y="7"/>
                    <a:pt x="266" y="7"/>
                    <a:pt x="267" y="8"/>
                  </a:cubicBezTo>
                  <a:cubicBezTo>
                    <a:pt x="267" y="8"/>
                    <a:pt x="267" y="8"/>
                    <a:pt x="267" y="9"/>
                  </a:cubicBezTo>
                  <a:cubicBezTo>
                    <a:pt x="267" y="9"/>
                    <a:pt x="267" y="9"/>
                    <a:pt x="267" y="9"/>
                  </a:cubicBezTo>
                  <a:cubicBezTo>
                    <a:pt x="266" y="10"/>
                    <a:pt x="266" y="10"/>
                    <a:pt x="266" y="10"/>
                  </a:cubicBezTo>
                  <a:cubicBezTo>
                    <a:pt x="266" y="10"/>
                    <a:pt x="265" y="9"/>
                    <a:pt x="265" y="9"/>
                  </a:cubicBezTo>
                  <a:cubicBezTo>
                    <a:pt x="264" y="8"/>
                    <a:pt x="264" y="7"/>
                    <a:pt x="264" y="7"/>
                  </a:cubicBezTo>
                  <a:cubicBezTo>
                    <a:pt x="264" y="5"/>
                    <a:pt x="265" y="5"/>
                    <a:pt x="265" y="4"/>
                  </a:cubicBezTo>
                  <a:cubicBezTo>
                    <a:pt x="266" y="4"/>
                    <a:pt x="266" y="3"/>
                    <a:pt x="268" y="3"/>
                  </a:cubicBezTo>
                  <a:cubicBezTo>
                    <a:pt x="272" y="3"/>
                    <a:pt x="272" y="3"/>
                    <a:pt x="272" y="3"/>
                  </a:cubicBezTo>
                  <a:cubicBezTo>
                    <a:pt x="272" y="3"/>
                    <a:pt x="273" y="3"/>
                    <a:pt x="273" y="3"/>
                  </a:cubicBezTo>
                  <a:cubicBezTo>
                    <a:pt x="273" y="3"/>
                    <a:pt x="273" y="3"/>
                    <a:pt x="272" y="2"/>
                  </a:cubicBezTo>
                  <a:cubicBezTo>
                    <a:pt x="273" y="1"/>
                    <a:pt x="273" y="1"/>
                    <a:pt x="273" y="1"/>
                  </a:cubicBezTo>
                  <a:close/>
                  <a:moveTo>
                    <a:pt x="272" y="5"/>
                  </a:moveTo>
                  <a:cubicBezTo>
                    <a:pt x="268" y="5"/>
                    <a:pt x="268" y="5"/>
                    <a:pt x="268" y="5"/>
                  </a:cubicBezTo>
                  <a:cubicBezTo>
                    <a:pt x="269" y="6"/>
                    <a:pt x="269" y="7"/>
                    <a:pt x="269" y="7"/>
                  </a:cubicBezTo>
                  <a:cubicBezTo>
                    <a:pt x="270" y="8"/>
                    <a:pt x="270" y="8"/>
                    <a:pt x="271" y="8"/>
                  </a:cubicBezTo>
                  <a:cubicBezTo>
                    <a:pt x="272" y="8"/>
                    <a:pt x="272" y="8"/>
                    <a:pt x="272" y="7"/>
                  </a:cubicBezTo>
                  <a:cubicBezTo>
                    <a:pt x="273" y="6"/>
                    <a:pt x="272" y="5"/>
                    <a:pt x="272" y="5"/>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67" name="Freeform 41"/>
            <p:cNvSpPr/>
            <p:nvPr userDrawn="1"/>
          </p:nvSpPr>
          <p:spPr bwMode="auto">
            <a:xfrm>
              <a:off x="8913875" y="4712004"/>
              <a:ext cx="161925" cy="150813"/>
            </a:xfrm>
            <a:custGeom>
              <a:avLst/>
              <a:gdLst>
                <a:gd name="T0" fmla="*/ 86 w 108"/>
                <a:gd name="T1" fmla="*/ 99 h 100"/>
                <a:gd name="T2" fmla="*/ 46 w 108"/>
                <a:gd name="T3" fmla="*/ 0 h 100"/>
                <a:gd name="T4" fmla="*/ 56 w 108"/>
                <a:gd name="T5" fmla="*/ 58 h 100"/>
                <a:gd name="T6" fmla="*/ 0 w 108"/>
                <a:gd name="T7" fmla="*/ 100 h 100"/>
                <a:gd name="T8" fmla="*/ 57 w 108"/>
                <a:gd name="T9" fmla="*/ 59 h 100"/>
                <a:gd name="T10" fmla="*/ 65 w 108"/>
                <a:gd name="T11" fmla="*/ 18 h 100"/>
                <a:gd name="T12" fmla="*/ 41 w 108"/>
                <a:gd name="T13" fmla="*/ 97 h 100"/>
                <a:gd name="T14" fmla="*/ 64 w 108"/>
                <a:gd name="T15" fmla="*/ 14 h 100"/>
                <a:gd name="T16" fmla="*/ 65 w 108"/>
                <a:gd name="T17" fmla="*/ 98 h 100"/>
                <a:gd name="T18" fmla="*/ 62 w 108"/>
                <a:gd name="T19" fmla="*/ 9 h 100"/>
                <a:gd name="T20" fmla="*/ 86 w 108"/>
                <a:gd name="T21" fmla="*/ 99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8" h="100">
                  <a:moveTo>
                    <a:pt x="86" y="99"/>
                  </a:moveTo>
                  <a:cubicBezTo>
                    <a:pt x="108" y="48"/>
                    <a:pt x="88" y="16"/>
                    <a:pt x="46" y="0"/>
                  </a:cubicBezTo>
                  <a:cubicBezTo>
                    <a:pt x="71" y="10"/>
                    <a:pt x="66" y="42"/>
                    <a:pt x="56" y="58"/>
                  </a:cubicBezTo>
                  <a:cubicBezTo>
                    <a:pt x="45" y="74"/>
                    <a:pt x="28" y="87"/>
                    <a:pt x="0" y="100"/>
                  </a:cubicBezTo>
                  <a:cubicBezTo>
                    <a:pt x="30" y="88"/>
                    <a:pt x="48" y="73"/>
                    <a:pt x="57" y="59"/>
                  </a:cubicBezTo>
                  <a:cubicBezTo>
                    <a:pt x="65" y="44"/>
                    <a:pt x="67" y="32"/>
                    <a:pt x="65" y="18"/>
                  </a:cubicBezTo>
                  <a:cubicBezTo>
                    <a:pt x="78" y="47"/>
                    <a:pt x="67" y="72"/>
                    <a:pt x="41" y="97"/>
                  </a:cubicBezTo>
                  <a:cubicBezTo>
                    <a:pt x="71" y="71"/>
                    <a:pt x="81" y="43"/>
                    <a:pt x="64" y="14"/>
                  </a:cubicBezTo>
                  <a:cubicBezTo>
                    <a:pt x="89" y="42"/>
                    <a:pt x="82" y="72"/>
                    <a:pt x="65" y="98"/>
                  </a:cubicBezTo>
                  <a:cubicBezTo>
                    <a:pt x="86" y="68"/>
                    <a:pt x="90" y="36"/>
                    <a:pt x="62" y="9"/>
                  </a:cubicBezTo>
                  <a:cubicBezTo>
                    <a:pt x="96" y="30"/>
                    <a:pt x="101" y="59"/>
                    <a:pt x="86" y="99"/>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68" name="Freeform 42"/>
            <p:cNvSpPr/>
            <p:nvPr userDrawn="1"/>
          </p:nvSpPr>
          <p:spPr bwMode="auto">
            <a:xfrm>
              <a:off x="8942450" y="4694541"/>
              <a:ext cx="49213" cy="20638"/>
            </a:xfrm>
            <a:custGeom>
              <a:avLst/>
              <a:gdLst>
                <a:gd name="T0" fmla="*/ 19 w 33"/>
                <a:gd name="T1" fmla="*/ 14 h 14"/>
                <a:gd name="T2" fmla="*/ 0 w 33"/>
                <a:gd name="T3" fmla="*/ 0 h 14"/>
                <a:gd name="T4" fmla="*/ 33 w 33"/>
                <a:gd name="T5" fmla="*/ 5 h 14"/>
                <a:gd name="T6" fmla="*/ 18 w 33"/>
                <a:gd name="T7" fmla="*/ 6 h 14"/>
                <a:gd name="T8" fmla="*/ 19 w 33"/>
                <a:gd name="T9" fmla="*/ 14 h 14"/>
              </a:gdLst>
              <a:ahLst/>
              <a:cxnLst>
                <a:cxn ang="0">
                  <a:pos x="T0" y="T1"/>
                </a:cxn>
                <a:cxn ang="0">
                  <a:pos x="T2" y="T3"/>
                </a:cxn>
                <a:cxn ang="0">
                  <a:pos x="T4" y="T5"/>
                </a:cxn>
                <a:cxn ang="0">
                  <a:pos x="T6" y="T7"/>
                </a:cxn>
                <a:cxn ang="0">
                  <a:pos x="T8" y="T9"/>
                </a:cxn>
              </a:cxnLst>
              <a:rect l="0" t="0" r="r" b="b"/>
              <a:pathLst>
                <a:path w="33" h="14">
                  <a:moveTo>
                    <a:pt x="19" y="14"/>
                  </a:moveTo>
                  <a:cubicBezTo>
                    <a:pt x="13" y="8"/>
                    <a:pt x="8" y="4"/>
                    <a:pt x="0" y="0"/>
                  </a:cubicBezTo>
                  <a:cubicBezTo>
                    <a:pt x="11" y="0"/>
                    <a:pt x="25" y="3"/>
                    <a:pt x="33" y="5"/>
                  </a:cubicBezTo>
                  <a:cubicBezTo>
                    <a:pt x="24" y="4"/>
                    <a:pt x="20" y="5"/>
                    <a:pt x="18" y="6"/>
                  </a:cubicBezTo>
                  <a:cubicBezTo>
                    <a:pt x="16" y="8"/>
                    <a:pt x="17" y="10"/>
                    <a:pt x="19" y="1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69" name="Freeform 43"/>
            <p:cNvSpPr/>
            <p:nvPr userDrawn="1"/>
          </p:nvSpPr>
          <p:spPr bwMode="auto">
            <a:xfrm>
              <a:off x="8867838" y="4856466"/>
              <a:ext cx="195263" cy="30163"/>
            </a:xfrm>
            <a:custGeom>
              <a:avLst/>
              <a:gdLst>
                <a:gd name="T0" fmla="*/ 70 w 131"/>
                <a:gd name="T1" fmla="*/ 20 h 20"/>
                <a:gd name="T2" fmla="*/ 77 w 131"/>
                <a:gd name="T3" fmla="*/ 12 h 20"/>
                <a:gd name="T4" fmla="*/ 100 w 131"/>
                <a:gd name="T5" fmla="*/ 12 h 20"/>
                <a:gd name="T6" fmla="*/ 131 w 131"/>
                <a:gd name="T7" fmla="*/ 14 h 20"/>
                <a:gd name="T8" fmla="*/ 124 w 131"/>
                <a:gd name="T9" fmla="*/ 8 h 20"/>
                <a:gd name="T10" fmla="*/ 101 w 131"/>
                <a:gd name="T11" fmla="*/ 5 h 20"/>
                <a:gd name="T12" fmla="*/ 77 w 131"/>
                <a:gd name="T13" fmla="*/ 0 h 20"/>
                <a:gd name="T14" fmla="*/ 65 w 131"/>
                <a:gd name="T15" fmla="*/ 12 h 20"/>
                <a:gd name="T16" fmla="*/ 53 w 131"/>
                <a:gd name="T17" fmla="*/ 0 h 20"/>
                <a:gd name="T18" fmla="*/ 30 w 131"/>
                <a:gd name="T19" fmla="*/ 5 h 20"/>
                <a:gd name="T20" fmla="*/ 7 w 131"/>
                <a:gd name="T21" fmla="*/ 8 h 20"/>
                <a:gd name="T22" fmla="*/ 0 w 131"/>
                <a:gd name="T23" fmla="*/ 14 h 20"/>
                <a:gd name="T24" fmla="*/ 31 w 131"/>
                <a:gd name="T25" fmla="*/ 12 h 20"/>
                <a:gd name="T26" fmla="*/ 54 w 131"/>
                <a:gd name="T27" fmla="*/ 12 h 20"/>
                <a:gd name="T28" fmla="*/ 61 w 131"/>
                <a:gd name="T29" fmla="*/ 20 h 20"/>
                <a:gd name="T30" fmla="*/ 70 w 131"/>
                <a:gd name="T31"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1" h="20">
                  <a:moveTo>
                    <a:pt x="70" y="20"/>
                  </a:moveTo>
                  <a:cubicBezTo>
                    <a:pt x="70" y="16"/>
                    <a:pt x="71" y="14"/>
                    <a:pt x="77" y="12"/>
                  </a:cubicBezTo>
                  <a:cubicBezTo>
                    <a:pt x="83" y="10"/>
                    <a:pt x="89" y="11"/>
                    <a:pt x="100" y="12"/>
                  </a:cubicBezTo>
                  <a:cubicBezTo>
                    <a:pt x="111" y="14"/>
                    <a:pt x="120" y="15"/>
                    <a:pt x="131" y="14"/>
                  </a:cubicBezTo>
                  <a:cubicBezTo>
                    <a:pt x="127" y="12"/>
                    <a:pt x="126" y="10"/>
                    <a:pt x="124" y="8"/>
                  </a:cubicBezTo>
                  <a:cubicBezTo>
                    <a:pt x="115" y="8"/>
                    <a:pt x="109" y="7"/>
                    <a:pt x="101" y="5"/>
                  </a:cubicBezTo>
                  <a:cubicBezTo>
                    <a:pt x="93" y="2"/>
                    <a:pt x="83" y="0"/>
                    <a:pt x="77" y="0"/>
                  </a:cubicBezTo>
                  <a:cubicBezTo>
                    <a:pt x="71" y="1"/>
                    <a:pt x="67" y="4"/>
                    <a:pt x="65" y="12"/>
                  </a:cubicBezTo>
                  <a:cubicBezTo>
                    <a:pt x="63" y="4"/>
                    <a:pt x="59" y="1"/>
                    <a:pt x="53" y="0"/>
                  </a:cubicBezTo>
                  <a:cubicBezTo>
                    <a:pt x="47" y="0"/>
                    <a:pt x="38" y="2"/>
                    <a:pt x="30" y="5"/>
                  </a:cubicBezTo>
                  <a:cubicBezTo>
                    <a:pt x="22" y="7"/>
                    <a:pt x="16" y="8"/>
                    <a:pt x="7" y="8"/>
                  </a:cubicBezTo>
                  <a:cubicBezTo>
                    <a:pt x="5" y="10"/>
                    <a:pt x="4" y="12"/>
                    <a:pt x="0" y="14"/>
                  </a:cubicBezTo>
                  <a:cubicBezTo>
                    <a:pt x="11" y="15"/>
                    <a:pt x="20" y="14"/>
                    <a:pt x="31" y="12"/>
                  </a:cubicBezTo>
                  <a:cubicBezTo>
                    <a:pt x="41" y="11"/>
                    <a:pt x="48" y="10"/>
                    <a:pt x="54" y="12"/>
                  </a:cubicBezTo>
                  <a:cubicBezTo>
                    <a:pt x="60" y="14"/>
                    <a:pt x="61" y="16"/>
                    <a:pt x="61" y="20"/>
                  </a:cubicBezTo>
                  <a:cubicBezTo>
                    <a:pt x="70" y="20"/>
                    <a:pt x="70" y="20"/>
                    <a:pt x="70" y="2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70" name="Freeform 44"/>
            <p:cNvSpPr>
              <a:spLocks noEditPoints="1"/>
            </p:cNvSpPr>
            <p:nvPr userDrawn="1"/>
          </p:nvSpPr>
          <p:spPr bwMode="auto">
            <a:xfrm>
              <a:off x="8840850" y="4681841"/>
              <a:ext cx="252413" cy="257175"/>
            </a:xfrm>
            <a:custGeom>
              <a:avLst/>
              <a:gdLst>
                <a:gd name="T0" fmla="*/ 85 w 170"/>
                <a:gd name="T1" fmla="*/ 0 h 171"/>
                <a:gd name="T2" fmla="*/ 0 w 170"/>
                <a:gd name="T3" fmla="*/ 86 h 171"/>
                <a:gd name="T4" fmla="*/ 85 w 170"/>
                <a:gd name="T5" fmla="*/ 171 h 171"/>
                <a:gd name="T6" fmla="*/ 170 w 170"/>
                <a:gd name="T7" fmla="*/ 86 h 171"/>
                <a:gd name="T8" fmla="*/ 85 w 170"/>
                <a:gd name="T9" fmla="*/ 0 h 171"/>
                <a:gd name="T10" fmla="*/ 85 w 170"/>
                <a:gd name="T11" fmla="*/ 168 h 171"/>
                <a:gd name="T12" fmla="*/ 2 w 170"/>
                <a:gd name="T13" fmla="*/ 85 h 171"/>
                <a:gd name="T14" fmla="*/ 85 w 170"/>
                <a:gd name="T15" fmla="*/ 3 h 171"/>
                <a:gd name="T16" fmla="*/ 167 w 170"/>
                <a:gd name="T17" fmla="*/ 85 h 171"/>
                <a:gd name="T18" fmla="*/ 85 w 170"/>
                <a:gd name="T19" fmla="*/ 168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0" h="171">
                  <a:moveTo>
                    <a:pt x="85" y="0"/>
                  </a:moveTo>
                  <a:cubicBezTo>
                    <a:pt x="38" y="0"/>
                    <a:pt x="0" y="38"/>
                    <a:pt x="0" y="86"/>
                  </a:cubicBezTo>
                  <a:cubicBezTo>
                    <a:pt x="0" y="132"/>
                    <a:pt x="38" y="171"/>
                    <a:pt x="85" y="171"/>
                  </a:cubicBezTo>
                  <a:cubicBezTo>
                    <a:pt x="132" y="171"/>
                    <a:pt x="170" y="133"/>
                    <a:pt x="170" y="86"/>
                  </a:cubicBezTo>
                  <a:cubicBezTo>
                    <a:pt x="170" y="38"/>
                    <a:pt x="132" y="0"/>
                    <a:pt x="85" y="0"/>
                  </a:cubicBezTo>
                  <a:close/>
                  <a:moveTo>
                    <a:pt x="85" y="168"/>
                  </a:moveTo>
                  <a:cubicBezTo>
                    <a:pt x="39" y="168"/>
                    <a:pt x="2" y="131"/>
                    <a:pt x="2" y="85"/>
                  </a:cubicBezTo>
                  <a:cubicBezTo>
                    <a:pt x="2" y="40"/>
                    <a:pt x="39" y="3"/>
                    <a:pt x="85" y="3"/>
                  </a:cubicBezTo>
                  <a:cubicBezTo>
                    <a:pt x="130" y="3"/>
                    <a:pt x="167" y="40"/>
                    <a:pt x="167" y="85"/>
                  </a:cubicBezTo>
                  <a:cubicBezTo>
                    <a:pt x="167" y="131"/>
                    <a:pt x="130" y="168"/>
                    <a:pt x="85" y="168"/>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71" name="Freeform 45"/>
            <p:cNvSpPr>
              <a:spLocks noEditPoints="1"/>
            </p:cNvSpPr>
            <p:nvPr userDrawn="1"/>
          </p:nvSpPr>
          <p:spPr bwMode="auto">
            <a:xfrm>
              <a:off x="9091675" y="4667554"/>
              <a:ext cx="39688" cy="36513"/>
            </a:xfrm>
            <a:custGeom>
              <a:avLst/>
              <a:gdLst>
                <a:gd name="T0" fmla="*/ 13 w 26"/>
                <a:gd name="T1" fmla="*/ 16 h 25"/>
                <a:gd name="T2" fmla="*/ 11 w 26"/>
                <a:gd name="T3" fmla="*/ 25 h 25"/>
                <a:gd name="T4" fmla="*/ 7 w 26"/>
                <a:gd name="T5" fmla="*/ 24 h 25"/>
                <a:gd name="T6" fmla="*/ 9 w 26"/>
                <a:gd name="T7" fmla="*/ 19 h 25"/>
                <a:gd name="T8" fmla="*/ 10 w 26"/>
                <a:gd name="T9" fmla="*/ 14 h 25"/>
                <a:gd name="T10" fmla="*/ 10 w 26"/>
                <a:gd name="T11" fmla="*/ 14 h 25"/>
                <a:gd name="T12" fmla="*/ 13 w 26"/>
                <a:gd name="T13" fmla="*/ 16 h 25"/>
                <a:gd name="T14" fmla="*/ 25 w 26"/>
                <a:gd name="T15" fmla="*/ 0 h 25"/>
                <a:gd name="T16" fmla="*/ 26 w 26"/>
                <a:gd name="T17" fmla="*/ 2 h 25"/>
                <a:gd name="T18" fmla="*/ 21 w 26"/>
                <a:gd name="T19" fmla="*/ 7 h 25"/>
                <a:gd name="T20" fmla="*/ 18 w 26"/>
                <a:gd name="T21" fmla="*/ 9 h 25"/>
                <a:gd name="T22" fmla="*/ 22 w 26"/>
                <a:gd name="T23" fmla="*/ 11 h 25"/>
                <a:gd name="T24" fmla="*/ 22 w 26"/>
                <a:gd name="T25" fmla="*/ 11 h 25"/>
                <a:gd name="T26" fmla="*/ 23 w 26"/>
                <a:gd name="T27" fmla="*/ 9 h 25"/>
                <a:gd name="T28" fmla="*/ 23 w 26"/>
                <a:gd name="T29" fmla="*/ 9 h 25"/>
                <a:gd name="T30" fmla="*/ 24 w 26"/>
                <a:gd name="T31" fmla="*/ 9 h 25"/>
                <a:gd name="T32" fmla="*/ 25 w 26"/>
                <a:gd name="T33" fmla="*/ 14 h 25"/>
                <a:gd name="T34" fmla="*/ 26 w 26"/>
                <a:gd name="T35" fmla="*/ 15 h 25"/>
                <a:gd name="T36" fmla="*/ 26 w 26"/>
                <a:gd name="T37" fmla="*/ 16 h 25"/>
                <a:gd name="T38" fmla="*/ 25 w 26"/>
                <a:gd name="T39" fmla="*/ 16 h 25"/>
                <a:gd name="T40" fmla="*/ 23 w 26"/>
                <a:gd name="T41" fmla="*/ 16 h 25"/>
                <a:gd name="T42" fmla="*/ 22 w 26"/>
                <a:gd name="T43" fmla="*/ 15 h 25"/>
                <a:gd name="T44" fmla="*/ 13 w 26"/>
                <a:gd name="T45" fmla="*/ 11 h 25"/>
                <a:gd name="T46" fmla="*/ 4 w 26"/>
                <a:gd name="T47" fmla="*/ 13 h 25"/>
                <a:gd name="T48" fmla="*/ 2 w 26"/>
                <a:gd name="T49" fmla="*/ 8 h 25"/>
                <a:gd name="T50" fmla="*/ 2 w 26"/>
                <a:gd name="T51" fmla="*/ 8 h 25"/>
                <a:gd name="T52" fmla="*/ 3 w 26"/>
                <a:gd name="T53" fmla="*/ 8 h 25"/>
                <a:gd name="T54" fmla="*/ 5 w 26"/>
                <a:gd name="T55" fmla="*/ 10 h 25"/>
                <a:gd name="T56" fmla="*/ 11 w 26"/>
                <a:gd name="T57" fmla="*/ 10 h 25"/>
                <a:gd name="T58" fmla="*/ 11 w 26"/>
                <a:gd name="T59" fmla="*/ 9 h 25"/>
                <a:gd name="T60" fmla="*/ 8 w 26"/>
                <a:gd name="T61" fmla="*/ 3 h 25"/>
                <a:gd name="T62" fmla="*/ 9 w 26"/>
                <a:gd name="T63" fmla="*/ 2 h 25"/>
                <a:gd name="T64" fmla="*/ 10 w 26"/>
                <a:gd name="T65" fmla="*/ 2 h 25"/>
                <a:gd name="T66" fmla="*/ 11 w 26"/>
                <a:gd name="T67" fmla="*/ 5 h 25"/>
                <a:gd name="T68" fmla="*/ 12 w 26"/>
                <a:gd name="T69" fmla="*/ 6 h 25"/>
                <a:gd name="T70" fmla="*/ 15 w 26"/>
                <a:gd name="T71" fmla="*/ 8 h 25"/>
                <a:gd name="T72" fmla="*/ 22 w 26"/>
                <a:gd name="T73" fmla="*/ 2 h 25"/>
                <a:gd name="T74" fmla="*/ 24 w 26"/>
                <a:gd name="T75" fmla="*/ 0 h 25"/>
                <a:gd name="T76" fmla="*/ 25 w 26"/>
                <a:gd name="T7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6" h="25">
                  <a:moveTo>
                    <a:pt x="13" y="16"/>
                  </a:moveTo>
                  <a:cubicBezTo>
                    <a:pt x="14" y="18"/>
                    <a:pt x="13" y="24"/>
                    <a:pt x="11" y="25"/>
                  </a:cubicBezTo>
                  <a:cubicBezTo>
                    <a:pt x="10" y="25"/>
                    <a:pt x="7" y="25"/>
                    <a:pt x="7" y="24"/>
                  </a:cubicBezTo>
                  <a:cubicBezTo>
                    <a:pt x="7" y="22"/>
                    <a:pt x="8" y="21"/>
                    <a:pt x="9" y="19"/>
                  </a:cubicBezTo>
                  <a:cubicBezTo>
                    <a:pt x="10" y="18"/>
                    <a:pt x="9" y="16"/>
                    <a:pt x="10" y="14"/>
                  </a:cubicBezTo>
                  <a:cubicBezTo>
                    <a:pt x="10" y="14"/>
                    <a:pt x="10" y="14"/>
                    <a:pt x="10" y="14"/>
                  </a:cubicBezTo>
                  <a:cubicBezTo>
                    <a:pt x="11" y="15"/>
                    <a:pt x="12" y="15"/>
                    <a:pt x="13" y="16"/>
                  </a:cubicBezTo>
                  <a:close/>
                  <a:moveTo>
                    <a:pt x="25" y="0"/>
                  </a:moveTo>
                  <a:cubicBezTo>
                    <a:pt x="25" y="0"/>
                    <a:pt x="26" y="1"/>
                    <a:pt x="26" y="2"/>
                  </a:cubicBezTo>
                  <a:cubicBezTo>
                    <a:pt x="26" y="3"/>
                    <a:pt x="23" y="6"/>
                    <a:pt x="21" y="7"/>
                  </a:cubicBezTo>
                  <a:cubicBezTo>
                    <a:pt x="20" y="8"/>
                    <a:pt x="19" y="8"/>
                    <a:pt x="18" y="9"/>
                  </a:cubicBezTo>
                  <a:cubicBezTo>
                    <a:pt x="19" y="10"/>
                    <a:pt x="20" y="11"/>
                    <a:pt x="22" y="11"/>
                  </a:cubicBezTo>
                  <a:cubicBezTo>
                    <a:pt x="22" y="11"/>
                    <a:pt x="22" y="11"/>
                    <a:pt x="22" y="11"/>
                  </a:cubicBezTo>
                  <a:cubicBezTo>
                    <a:pt x="23" y="10"/>
                    <a:pt x="23" y="10"/>
                    <a:pt x="23" y="9"/>
                  </a:cubicBezTo>
                  <a:cubicBezTo>
                    <a:pt x="23" y="9"/>
                    <a:pt x="23" y="9"/>
                    <a:pt x="23" y="9"/>
                  </a:cubicBezTo>
                  <a:cubicBezTo>
                    <a:pt x="23" y="9"/>
                    <a:pt x="23" y="9"/>
                    <a:pt x="24" y="9"/>
                  </a:cubicBezTo>
                  <a:cubicBezTo>
                    <a:pt x="23" y="11"/>
                    <a:pt x="24" y="12"/>
                    <a:pt x="25" y="14"/>
                  </a:cubicBezTo>
                  <a:cubicBezTo>
                    <a:pt x="26" y="14"/>
                    <a:pt x="25" y="15"/>
                    <a:pt x="26" y="15"/>
                  </a:cubicBezTo>
                  <a:cubicBezTo>
                    <a:pt x="26" y="16"/>
                    <a:pt x="26" y="15"/>
                    <a:pt x="26" y="16"/>
                  </a:cubicBezTo>
                  <a:cubicBezTo>
                    <a:pt x="25" y="16"/>
                    <a:pt x="25" y="16"/>
                    <a:pt x="25" y="16"/>
                  </a:cubicBezTo>
                  <a:cubicBezTo>
                    <a:pt x="24" y="16"/>
                    <a:pt x="24" y="16"/>
                    <a:pt x="23" y="16"/>
                  </a:cubicBezTo>
                  <a:cubicBezTo>
                    <a:pt x="23" y="16"/>
                    <a:pt x="22" y="15"/>
                    <a:pt x="22" y="15"/>
                  </a:cubicBezTo>
                  <a:cubicBezTo>
                    <a:pt x="19" y="13"/>
                    <a:pt x="16" y="11"/>
                    <a:pt x="13" y="11"/>
                  </a:cubicBezTo>
                  <a:cubicBezTo>
                    <a:pt x="11" y="12"/>
                    <a:pt x="6" y="14"/>
                    <a:pt x="4" y="13"/>
                  </a:cubicBezTo>
                  <a:cubicBezTo>
                    <a:pt x="2" y="13"/>
                    <a:pt x="0" y="9"/>
                    <a:pt x="2" y="8"/>
                  </a:cubicBezTo>
                  <a:cubicBezTo>
                    <a:pt x="2" y="8"/>
                    <a:pt x="2" y="8"/>
                    <a:pt x="2" y="8"/>
                  </a:cubicBezTo>
                  <a:cubicBezTo>
                    <a:pt x="2" y="8"/>
                    <a:pt x="3" y="8"/>
                    <a:pt x="3" y="8"/>
                  </a:cubicBezTo>
                  <a:cubicBezTo>
                    <a:pt x="4" y="9"/>
                    <a:pt x="5" y="10"/>
                    <a:pt x="5" y="10"/>
                  </a:cubicBezTo>
                  <a:cubicBezTo>
                    <a:pt x="7" y="10"/>
                    <a:pt x="10" y="10"/>
                    <a:pt x="11" y="10"/>
                  </a:cubicBezTo>
                  <a:cubicBezTo>
                    <a:pt x="11" y="9"/>
                    <a:pt x="11" y="9"/>
                    <a:pt x="11" y="9"/>
                  </a:cubicBezTo>
                  <a:cubicBezTo>
                    <a:pt x="9" y="6"/>
                    <a:pt x="7" y="6"/>
                    <a:pt x="8" y="3"/>
                  </a:cubicBezTo>
                  <a:cubicBezTo>
                    <a:pt x="8" y="2"/>
                    <a:pt x="9" y="2"/>
                    <a:pt x="9" y="2"/>
                  </a:cubicBezTo>
                  <a:cubicBezTo>
                    <a:pt x="9" y="2"/>
                    <a:pt x="10" y="2"/>
                    <a:pt x="10" y="2"/>
                  </a:cubicBezTo>
                  <a:cubicBezTo>
                    <a:pt x="10" y="3"/>
                    <a:pt x="11" y="4"/>
                    <a:pt x="11" y="5"/>
                  </a:cubicBezTo>
                  <a:cubicBezTo>
                    <a:pt x="12" y="5"/>
                    <a:pt x="12" y="6"/>
                    <a:pt x="12" y="6"/>
                  </a:cubicBezTo>
                  <a:cubicBezTo>
                    <a:pt x="13" y="6"/>
                    <a:pt x="14" y="8"/>
                    <a:pt x="15" y="8"/>
                  </a:cubicBezTo>
                  <a:cubicBezTo>
                    <a:pt x="16" y="8"/>
                    <a:pt x="21" y="4"/>
                    <a:pt x="22" y="2"/>
                  </a:cubicBezTo>
                  <a:cubicBezTo>
                    <a:pt x="23" y="2"/>
                    <a:pt x="23" y="0"/>
                    <a:pt x="24" y="0"/>
                  </a:cubicBezTo>
                  <a:cubicBezTo>
                    <a:pt x="25" y="0"/>
                    <a:pt x="25" y="0"/>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72" name="Freeform 46"/>
            <p:cNvSpPr>
              <a:spLocks noEditPoints="1"/>
            </p:cNvSpPr>
            <p:nvPr userDrawn="1"/>
          </p:nvSpPr>
          <p:spPr bwMode="auto">
            <a:xfrm>
              <a:off x="9120250" y="4715179"/>
              <a:ext cx="53975" cy="44450"/>
            </a:xfrm>
            <a:custGeom>
              <a:avLst/>
              <a:gdLst>
                <a:gd name="T0" fmla="*/ 32 w 36"/>
                <a:gd name="T1" fmla="*/ 11 h 30"/>
                <a:gd name="T2" fmla="*/ 36 w 36"/>
                <a:gd name="T3" fmla="*/ 16 h 30"/>
                <a:gd name="T4" fmla="*/ 30 w 36"/>
                <a:gd name="T5" fmla="*/ 16 h 30"/>
                <a:gd name="T6" fmla="*/ 26 w 36"/>
                <a:gd name="T7" fmla="*/ 13 h 30"/>
                <a:gd name="T8" fmla="*/ 27 w 36"/>
                <a:gd name="T9" fmla="*/ 16 h 30"/>
                <a:gd name="T10" fmla="*/ 23 w 36"/>
                <a:gd name="T11" fmla="*/ 22 h 30"/>
                <a:gd name="T12" fmla="*/ 14 w 36"/>
                <a:gd name="T13" fmla="*/ 21 h 30"/>
                <a:gd name="T14" fmla="*/ 14 w 36"/>
                <a:gd name="T15" fmla="*/ 24 h 30"/>
                <a:gd name="T16" fmla="*/ 14 w 36"/>
                <a:gd name="T17" fmla="*/ 30 h 30"/>
                <a:gd name="T18" fmla="*/ 10 w 36"/>
                <a:gd name="T19" fmla="*/ 24 h 30"/>
                <a:gd name="T20" fmla="*/ 1 w 36"/>
                <a:gd name="T21" fmla="*/ 18 h 30"/>
                <a:gd name="T22" fmla="*/ 3 w 36"/>
                <a:gd name="T23" fmla="*/ 19 h 30"/>
                <a:gd name="T24" fmla="*/ 9 w 36"/>
                <a:gd name="T25" fmla="*/ 24 h 30"/>
                <a:gd name="T26" fmla="*/ 9 w 36"/>
                <a:gd name="T27" fmla="*/ 23 h 30"/>
                <a:gd name="T28" fmla="*/ 6 w 36"/>
                <a:gd name="T29" fmla="*/ 20 h 30"/>
                <a:gd name="T30" fmla="*/ 4 w 36"/>
                <a:gd name="T31" fmla="*/ 12 h 30"/>
                <a:gd name="T32" fmla="*/ 8 w 36"/>
                <a:gd name="T33" fmla="*/ 18 h 30"/>
                <a:gd name="T34" fmla="*/ 12 w 36"/>
                <a:gd name="T35" fmla="*/ 20 h 30"/>
                <a:gd name="T36" fmla="*/ 17 w 36"/>
                <a:gd name="T37" fmla="*/ 19 h 30"/>
                <a:gd name="T38" fmla="*/ 14 w 36"/>
                <a:gd name="T39" fmla="*/ 16 h 30"/>
                <a:gd name="T40" fmla="*/ 21 w 36"/>
                <a:gd name="T41" fmla="*/ 20 h 30"/>
                <a:gd name="T42" fmla="*/ 24 w 36"/>
                <a:gd name="T43" fmla="*/ 18 h 30"/>
                <a:gd name="T44" fmla="*/ 14 w 36"/>
                <a:gd name="T45" fmla="*/ 12 h 30"/>
                <a:gd name="T46" fmla="*/ 10 w 36"/>
                <a:gd name="T47" fmla="*/ 14 h 30"/>
                <a:gd name="T48" fmla="*/ 10 w 36"/>
                <a:gd name="T49" fmla="*/ 12 h 30"/>
                <a:gd name="T50" fmla="*/ 14 w 36"/>
                <a:gd name="T51" fmla="*/ 6 h 30"/>
                <a:gd name="T52" fmla="*/ 21 w 36"/>
                <a:gd name="T53" fmla="*/ 10 h 30"/>
                <a:gd name="T54" fmla="*/ 32 w 36"/>
                <a:gd name="T55" fmla="*/ 14 h 30"/>
                <a:gd name="T56" fmla="*/ 32 w 36"/>
                <a:gd name="T57" fmla="*/ 14 h 30"/>
                <a:gd name="T58" fmla="*/ 29 w 36"/>
                <a:gd name="T59" fmla="*/ 6 h 30"/>
                <a:gd name="T60" fmla="*/ 32 w 36"/>
                <a:gd name="T61" fmla="*/ 6 h 30"/>
                <a:gd name="T62" fmla="*/ 34 w 36"/>
                <a:gd name="T63" fmla="*/ 0 h 30"/>
                <a:gd name="T64" fmla="*/ 29 w 36"/>
                <a:gd name="T65"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6" h="30">
                  <a:moveTo>
                    <a:pt x="32" y="6"/>
                  </a:moveTo>
                  <a:cubicBezTo>
                    <a:pt x="33" y="8"/>
                    <a:pt x="31" y="10"/>
                    <a:pt x="32" y="11"/>
                  </a:cubicBezTo>
                  <a:cubicBezTo>
                    <a:pt x="32" y="11"/>
                    <a:pt x="32" y="12"/>
                    <a:pt x="32" y="12"/>
                  </a:cubicBezTo>
                  <a:cubicBezTo>
                    <a:pt x="34" y="12"/>
                    <a:pt x="36" y="14"/>
                    <a:pt x="36" y="16"/>
                  </a:cubicBezTo>
                  <a:cubicBezTo>
                    <a:pt x="36" y="17"/>
                    <a:pt x="34" y="19"/>
                    <a:pt x="33" y="19"/>
                  </a:cubicBezTo>
                  <a:cubicBezTo>
                    <a:pt x="32" y="18"/>
                    <a:pt x="30" y="16"/>
                    <a:pt x="30" y="16"/>
                  </a:cubicBezTo>
                  <a:cubicBezTo>
                    <a:pt x="29" y="14"/>
                    <a:pt x="27" y="14"/>
                    <a:pt x="26" y="13"/>
                  </a:cubicBezTo>
                  <a:cubicBezTo>
                    <a:pt x="26" y="13"/>
                    <a:pt x="26" y="13"/>
                    <a:pt x="26" y="13"/>
                  </a:cubicBezTo>
                  <a:cubicBezTo>
                    <a:pt x="26" y="13"/>
                    <a:pt x="26" y="13"/>
                    <a:pt x="26" y="13"/>
                  </a:cubicBezTo>
                  <a:cubicBezTo>
                    <a:pt x="26" y="14"/>
                    <a:pt x="27" y="14"/>
                    <a:pt x="27" y="16"/>
                  </a:cubicBezTo>
                  <a:cubicBezTo>
                    <a:pt x="27" y="18"/>
                    <a:pt x="28" y="21"/>
                    <a:pt x="24" y="23"/>
                  </a:cubicBezTo>
                  <a:cubicBezTo>
                    <a:pt x="24" y="22"/>
                    <a:pt x="24" y="22"/>
                    <a:pt x="23" y="22"/>
                  </a:cubicBezTo>
                  <a:cubicBezTo>
                    <a:pt x="22" y="22"/>
                    <a:pt x="21" y="20"/>
                    <a:pt x="20" y="20"/>
                  </a:cubicBezTo>
                  <a:cubicBezTo>
                    <a:pt x="19" y="22"/>
                    <a:pt x="16" y="21"/>
                    <a:pt x="14" y="21"/>
                  </a:cubicBezTo>
                  <a:cubicBezTo>
                    <a:pt x="13" y="21"/>
                    <a:pt x="13" y="22"/>
                    <a:pt x="13" y="22"/>
                  </a:cubicBezTo>
                  <a:cubicBezTo>
                    <a:pt x="14" y="22"/>
                    <a:pt x="14" y="23"/>
                    <a:pt x="14" y="24"/>
                  </a:cubicBezTo>
                  <a:cubicBezTo>
                    <a:pt x="15" y="24"/>
                    <a:pt x="18" y="26"/>
                    <a:pt x="18" y="28"/>
                  </a:cubicBezTo>
                  <a:cubicBezTo>
                    <a:pt x="18" y="29"/>
                    <a:pt x="16" y="30"/>
                    <a:pt x="14" y="30"/>
                  </a:cubicBezTo>
                  <a:cubicBezTo>
                    <a:pt x="14" y="28"/>
                    <a:pt x="13" y="26"/>
                    <a:pt x="11" y="25"/>
                  </a:cubicBezTo>
                  <a:cubicBezTo>
                    <a:pt x="10" y="25"/>
                    <a:pt x="11" y="24"/>
                    <a:pt x="10" y="24"/>
                  </a:cubicBezTo>
                  <a:cubicBezTo>
                    <a:pt x="9" y="25"/>
                    <a:pt x="8" y="26"/>
                    <a:pt x="7" y="26"/>
                  </a:cubicBezTo>
                  <a:cubicBezTo>
                    <a:pt x="3" y="25"/>
                    <a:pt x="0" y="22"/>
                    <a:pt x="1" y="18"/>
                  </a:cubicBezTo>
                  <a:cubicBezTo>
                    <a:pt x="2" y="17"/>
                    <a:pt x="2" y="16"/>
                    <a:pt x="2" y="15"/>
                  </a:cubicBezTo>
                  <a:cubicBezTo>
                    <a:pt x="3" y="16"/>
                    <a:pt x="3" y="18"/>
                    <a:pt x="3" y="19"/>
                  </a:cubicBezTo>
                  <a:cubicBezTo>
                    <a:pt x="3" y="19"/>
                    <a:pt x="3" y="20"/>
                    <a:pt x="4" y="20"/>
                  </a:cubicBezTo>
                  <a:cubicBezTo>
                    <a:pt x="5" y="22"/>
                    <a:pt x="7" y="23"/>
                    <a:pt x="9" y="24"/>
                  </a:cubicBezTo>
                  <a:cubicBezTo>
                    <a:pt x="9" y="24"/>
                    <a:pt x="9" y="24"/>
                    <a:pt x="9" y="23"/>
                  </a:cubicBezTo>
                  <a:cubicBezTo>
                    <a:pt x="9" y="23"/>
                    <a:pt x="9" y="23"/>
                    <a:pt x="9" y="23"/>
                  </a:cubicBezTo>
                  <a:cubicBezTo>
                    <a:pt x="9" y="22"/>
                    <a:pt x="8" y="22"/>
                    <a:pt x="8" y="21"/>
                  </a:cubicBezTo>
                  <a:cubicBezTo>
                    <a:pt x="8" y="21"/>
                    <a:pt x="7" y="20"/>
                    <a:pt x="6" y="20"/>
                  </a:cubicBezTo>
                  <a:cubicBezTo>
                    <a:pt x="5" y="19"/>
                    <a:pt x="3" y="14"/>
                    <a:pt x="4" y="13"/>
                  </a:cubicBezTo>
                  <a:cubicBezTo>
                    <a:pt x="4" y="13"/>
                    <a:pt x="4" y="12"/>
                    <a:pt x="4" y="12"/>
                  </a:cubicBezTo>
                  <a:cubicBezTo>
                    <a:pt x="5" y="12"/>
                    <a:pt x="5" y="12"/>
                    <a:pt x="5" y="13"/>
                  </a:cubicBezTo>
                  <a:cubicBezTo>
                    <a:pt x="6" y="14"/>
                    <a:pt x="7" y="16"/>
                    <a:pt x="8" y="18"/>
                  </a:cubicBezTo>
                  <a:cubicBezTo>
                    <a:pt x="9" y="18"/>
                    <a:pt x="10" y="19"/>
                    <a:pt x="11" y="20"/>
                  </a:cubicBezTo>
                  <a:cubicBezTo>
                    <a:pt x="11" y="20"/>
                    <a:pt x="11" y="20"/>
                    <a:pt x="12" y="20"/>
                  </a:cubicBezTo>
                  <a:cubicBezTo>
                    <a:pt x="13" y="19"/>
                    <a:pt x="14" y="19"/>
                    <a:pt x="16" y="19"/>
                  </a:cubicBezTo>
                  <a:cubicBezTo>
                    <a:pt x="16" y="19"/>
                    <a:pt x="17" y="19"/>
                    <a:pt x="17" y="19"/>
                  </a:cubicBezTo>
                  <a:cubicBezTo>
                    <a:pt x="17" y="18"/>
                    <a:pt x="15" y="17"/>
                    <a:pt x="15" y="17"/>
                  </a:cubicBezTo>
                  <a:cubicBezTo>
                    <a:pt x="14" y="16"/>
                    <a:pt x="14" y="16"/>
                    <a:pt x="14" y="16"/>
                  </a:cubicBezTo>
                  <a:cubicBezTo>
                    <a:pt x="16" y="14"/>
                    <a:pt x="17" y="16"/>
                    <a:pt x="19" y="18"/>
                  </a:cubicBezTo>
                  <a:cubicBezTo>
                    <a:pt x="20" y="19"/>
                    <a:pt x="20" y="19"/>
                    <a:pt x="21" y="20"/>
                  </a:cubicBezTo>
                  <a:cubicBezTo>
                    <a:pt x="22" y="20"/>
                    <a:pt x="23" y="21"/>
                    <a:pt x="24" y="20"/>
                  </a:cubicBezTo>
                  <a:cubicBezTo>
                    <a:pt x="24" y="19"/>
                    <a:pt x="24" y="19"/>
                    <a:pt x="24" y="18"/>
                  </a:cubicBezTo>
                  <a:cubicBezTo>
                    <a:pt x="24" y="15"/>
                    <a:pt x="20" y="12"/>
                    <a:pt x="17" y="12"/>
                  </a:cubicBezTo>
                  <a:cubicBezTo>
                    <a:pt x="16" y="11"/>
                    <a:pt x="14" y="10"/>
                    <a:pt x="14" y="12"/>
                  </a:cubicBezTo>
                  <a:cubicBezTo>
                    <a:pt x="14" y="12"/>
                    <a:pt x="13" y="14"/>
                    <a:pt x="13" y="14"/>
                  </a:cubicBezTo>
                  <a:cubicBezTo>
                    <a:pt x="12" y="14"/>
                    <a:pt x="11" y="14"/>
                    <a:pt x="10" y="14"/>
                  </a:cubicBezTo>
                  <a:cubicBezTo>
                    <a:pt x="10" y="14"/>
                    <a:pt x="10" y="14"/>
                    <a:pt x="10" y="14"/>
                  </a:cubicBezTo>
                  <a:cubicBezTo>
                    <a:pt x="10" y="13"/>
                    <a:pt x="10" y="13"/>
                    <a:pt x="10" y="12"/>
                  </a:cubicBezTo>
                  <a:cubicBezTo>
                    <a:pt x="10" y="12"/>
                    <a:pt x="9" y="12"/>
                    <a:pt x="9" y="11"/>
                  </a:cubicBezTo>
                  <a:cubicBezTo>
                    <a:pt x="9" y="10"/>
                    <a:pt x="13" y="6"/>
                    <a:pt x="14" y="6"/>
                  </a:cubicBezTo>
                  <a:cubicBezTo>
                    <a:pt x="16" y="8"/>
                    <a:pt x="17" y="8"/>
                    <a:pt x="19" y="9"/>
                  </a:cubicBezTo>
                  <a:cubicBezTo>
                    <a:pt x="20" y="9"/>
                    <a:pt x="21" y="10"/>
                    <a:pt x="21" y="10"/>
                  </a:cubicBezTo>
                  <a:cubicBezTo>
                    <a:pt x="23" y="11"/>
                    <a:pt x="24" y="11"/>
                    <a:pt x="26" y="12"/>
                  </a:cubicBezTo>
                  <a:cubicBezTo>
                    <a:pt x="28" y="12"/>
                    <a:pt x="30" y="14"/>
                    <a:pt x="32" y="14"/>
                  </a:cubicBezTo>
                  <a:cubicBezTo>
                    <a:pt x="32" y="14"/>
                    <a:pt x="32" y="14"/>
                    <a:pt x="32" y="14"/>
                  </a:cubicBezTo>
                  <a:cubicBezTo>
                    <a:pt x="32" y="14"/>
                    <a:pt x="32" y="14"/>
                    <a:pt x="32" y="14"/>
                  </a:cubicBezTo>
                  <a:cubicBezTo>
                    <a:pt x="30" y="13"/>
                    <a:pt x="27" y="12"/>
                    <a:pt x="28" y="10"/>
                  </a:cubicBezTo>
                  <a:cubicBezTo>
                    <a:pt x="28" y="8"/>
                    <a:pt x="30" y="8"/>
                    <a:pt x="29" y="6"/>
                  </a:cubicBezTo>
                  <a:cubicBezTo>
                    <a:pt x="30" y="6"/>
                    <a:pt x="30" y="6"/>
                    <a:pt x="30" y="6"/>
                  </a:cubicBezTo>
                  <a:cubicBezTo>
                    <a:pt x="31" y="6"/>
                    <a:pt x="31" y="6"/>
                    <a:pt x="32" y="6"/>
                  </a:cubicBezTo>
                  <a:close/>
                  <a:moveTo>
                    <a:pt x="34" y="0"/>
                  </a:moveTo>
                  <a:cubicBezTo>
                    <a:pt x="34" y="0"/>
                    <a:pt x="34" y="0"/>
                    <a:pt x="34" y="0"/>
                  </a:cubicBezTo>
                  <a:cubicBezTo>
                    <a:pt x="33" y="2"/>
                    <a:pt x="29" y="6"/>
                    <a:pt x="26" y="6"/>
                  </a:cubicBezTo>
                  <a:cubicBezTo>
                    <a:pt x="25" y="4"/>
                    <a:pt x="27" y="2"/>
                    <a:pt x="29" y="0"/>
                  </a:cubicBezTo>
                  <a:cubicBezTo>
                    <a:pt x="30" y="1"/>
                    <a:pt x="32" y="0"/>
                    <a:pt x="3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73" name="Freeform 47"/>
            <p:cNvSpPr>
              <a:spLocks noEditPoints="1"/>
            </p:cNvSpPr>
            <p:nvPr userDrawn="1"/>
          </p:nvSpPr>
          <p:spPr bwMode="auto">
            <a:xfrm>
              <a:off x="9037700" y="4621516"/>
              <a:ext cx="53975" cy="46038"/>
            </a:xfrm>
            <a:custGeom>
              <a:avLst/>
              <a:gdLst>
                <a:gd name="T0" fmla="*/ 13 w 36"/>
                <a:gd name="T1" fmla="*/ 14 h 30"/>
                <a:gd name="T2" fmla="*/ 10 w 36"/>
                <a:gd name="T3" fmla="*/ 17 h 30"/>
                <a:gd name="T4" fmla="*/ 10 w 36"/>
                <a:gd name="T5" fmla="*/ 17 h 30"/>
                <a:gd name="T6" fmla="*/ 13 w 36"/>
                <a:gd name="T7" fmla="*/ 14 h 30"/>
                <a:gd name="T8" fmla="*/ 13 w 36"/>
                <a:gd name="T9" fmla="*/ 14 h 30"/>
                <a:gd name="T10" fmla="*/ 26 w 36"/>
                <a:gd name="T11" fmla="*/ 1 h 30"/>
                <a:gd name="T12" fmla="*/ 27 w 36"/>
                <a:gd name="T13" fmla="*/ 1 h 30"/>
                <a:gd name="T14" fmla="*/ 25 w 36"/>
                <a:gd name="T15" fmla="*/ 7 h 30"/>
                <a:gd name="T16" fmla="*/ 22 w 36"/>
                <a:gd name="T17" fmla="*/ 10 h 30"/>
                <a:gd name="T18" fmla="*/ 22 w 36"/>
                <a:gd name="T19" fmla="*/ 11 h 30"/>
                <a:gd name="T20" fmla="*/ 25 w 36"/>
                <a:gd name="T21" fmla="*/ 11 h 30"/>
                <a:gd name="T22" fmla="*/ 26 w 36"/>
                <a:gd name="T23" fmla="*/ 10 h 30"/>
                <a:gd name="T24" fmla="*/ 29 w 36"/>
                <a:gd name="T25" fmla="*/ 13 h 30"/>
                <a:gd name="T26" fmla="*/ 28 w 36"/>
                <a:gd name="T27" fmla="*/ 14 h 30"/>
                <a:gd name="T28" fmla="*/ 21 w 36"/>
                <a:gd name="T29" fmla="*/ 14 h 30"/>
                <a:gd name="T30" fmla="*/ 19 w 36"/>
                <a:gd name="T31" fmla="*/ 13 h 30"/>
                <a:gd name="T32" fmla="*/ 16 w 36"/>
                <a:gd name="T33" fmla="*/ 18 h 30"/>
                <a:gd name="T34" fmla="*/ 16 w 36"/>
                <a:gd name="T35" fmla="*/ 18 h 30"/>
                <a:gd name="T36" fmla="*/ 21 w 36"/>
                <a:gd name="T37" fmla="*/ 20 h 30"/>
                <a:gd name="T38" fmla="*/ 20 w 36"/>
                <a:gd name="T39" fmla="*/ 24 h 30"/>
                <a:gd name="T40" fmla="*/ 20 w 36"/>
                <a:gd name="T41" fmla="*/ 27 h 30"/>
                <a:gd name="T42" fmla="*/ 14 w 36"/>
                <a:gd name="T43" fmla="*/ 27 h 30"/>
                <a:gd name="T44" fmla="*/ 15 w 36"/>
                <a:gd name="T45" fmla="*/ 21 h 30"/>
                <a:gd name="T46" fmla="*/ 14 w 36"/>
                <a:gd name="T47" fmla="*/ 21 h 30"/>
                <a:gd name="T48" fmla="*/ 9 w 36"/>
                <a:gd name="T49" fmla="*/ 28 h 30"/>
                <a:gd name="T50" fmla="*/ 9 w 36"/>
                <a:gd name="T51" fmla="*/ 28 h 30"/>
                <a:gd name="T52" fmla="*/ 9 w 36"/>
                <a:gd name="T53" fmla="*/ 22 h 30"/>
                <a:gd name="T54" fmla="*/ 11 w 36"/>
                <a:gd name="T55" fmla="*/ 20 h 30"/>
                <a:gd name="T56" fmla="*/ 8 w 36"/>
                <a:gd name="T57" fmla="*/ 20 h 30"/>
                <a:gd name="T58" fmla="*/ 6 w 36"/>
                <a:gd name="T59" fmla="*/ 21 h 30"/>
                <a:gd name="T60" fmla="*/ 1 w 36"/>
                <a:gd name="T61" fmla="*/ 23 h 30"/>
                <a:gd name="T62" fmla="*/ 0 w 36"/>
                <a:gd name="T63" fmla="*/ 22 h 30"/>
                <a:gd name="T64" fmla="*/ 1 w 36"/>
                <a:gd name="T65" fmla="*/ 19 h 30"/>
                <a:gd name="T66" fmla="*/ 3 w 36"/>
                <a:gd name="T67" fmla="*/ 15 h 30"/>
                <a:gd name="T68" fmla="*/ 13 w 36"/>
                <a:gd name="T69" fmla="*/ 13 h 30"/>
                <a:gd name="T70" fmla="*/ 16 w 36"/>
                <a:gd name="T71" fmla="*/ 14 h 30"/>
                <a:gd name="T72" fmla="*/ 16 w 36"/>
                <a:gd name="T73" fmla="*/ 14 h 30"/>
                <a:gd name="T74" fmla="*/ 16 w 36"/>
                <a:gd name="T75" fmla="*/ 13 h 30"/>
                <a:gd name="T76" fmla="*/ 15 w 36"/>
                <a:gd name="T77" fmla="*/ 13 h 30"/>
                <a:gd name="T78" fmla="*/ 13 w 36"/>
                <a:gd name="T79" fmla="*/ 8 h 30"/>
                <a:gd name="T80" fmla="*/ 13 w 36"/>
                <a:gd name="T81" fmla="*/ 8 h 30"/>
                <a:gd name="T82" fmla="*/ 18 w 36"/>
                <a:gd name="T83" fmla="*/ 11 h 30"/>
                <a:gd name="T84" fmla="*/ 20 w 36"/>
                <a:gd name="T85" fmla="*/ 9 h 30"/>
                <a:gd name="T86" fmla="*/ 21 w 36"/>
                <a:gd name="T87" fmla="*/ 7 h 30"/>
                <a:gd name="T88" fmla="*/ 24 w 36"/>
                <a:gd name="T89" fmla="*/ 4 h 30"/>
                <a:gd name="T90" fmla="*/ 26 w 36"/>
                <a:gd name="T91" fmla="*/ 1 h 30"/>
                <a:gd name="T92" fmla="*/ 26 w 36"/>
                <a:gd name="T93" fmla="*/ 1 h 30"/>
                <a:gd name="T94" fmla="*/ 31 w 36"/>
                <a:gd name="T95" fmla="*/ 3 h 30"/>
                <a:gd name="T96" fmla="*/ 35 w 36"/>
                <a:gd name="T97" fmla="*/ 7 h 30"/>
                <a:gd name="T98" fmla="*/ 36 w 36"/>
                <a:gd name="T99" fmla="*/ 9 h 30"/>
                <a:gd name="T100" fmla="*/ 31 w 36"/>
                <a:gd name="T101" fmla="*/ 10 h 30"/>
                <a:gd name="T102" fmla="*/ 31 w 36"/>
                <a:gd name="T103" fmla="*/ 8 h 30"/>
                <a:gd name="T104" fmla="*/ 30 w 36"/>
                <a:gd name="T105" fmla="*/ 8 h 30"/>
                <a:gd name="T106" fmla="*/ 31 w 36"/>
                <a:gd name="T107" fmla="*/ 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6" h="30">
                  <a:moveTo>
                    <a:pt x="13" y="14"/>
                  </a:moveTo>
                  <a:cubicBezTo>
                    <a:pt x="13" y="14"/>
                    <a:pt x="10" y="16"/>
                    <a:pt x="10" y="17"/>
                  </a:cubicBezTo>
                  <a:cubicBezTo>
                    <a:pt x="10" y="17"/>
                    <a:pt x="10" y="17"/>
                    <a:pt x="10" y="17"/>
                  </a:cubicBezTo>
                  <a:cubicBezTo>
                    <a:pt x="13" y="19"/>
                    <a:pt x="14" y="17"/>
                    <a:pt x="13" y="14"/>
                  </a:cubicBezTo>
                  <a:cubicBezTo>
                    <a:pt x="13" y="14"/>
                    <a:pt x="13" y="14"/>
                    <a:pt x="13" y="14"/>
                  </a:cubicBezTo>
                  <a:close/>
                  <a:moveTo>
                    <a:pt x="26" y="1"/>
                  </a:moveTo>
                  <a:cubicBezTo>
                    <a:pt x="26" y="1"/>
                    <a:pt x="26" y="1"/>
                    <a:pt x="27" y="1"/>
                  </a:cubicBezTo>
                  <a:cubicBezTo>
                    <a:pt x="27" y="2"/>
                    <a:pt x="25" y="6"/>
                    <a:pt x="25" y="7"/>
                  </a:cubicBezTo>
                  <a:cubicBezTo>
                    <a:pt x="24" y="8"/>
                    <a:pt x="22" y="10"/>
                    <a:pt x="22" y="10"/>
                  </a:cubicBezTo>
                  <a:cubicBezTo>
                    <a:pt x="22" y="10"/>
                    <a:pt x="22" y="10"/>
                    <a:pt x="22" y="11"/>
                  </a:cubicBezTo>
                  <a:cubicBezTo>
                    <a:pt x="23" y="12"/>
                    <a:pt x="25" y="12"/>
                    <a:pt x="25" y="11"/>
                  </a:cubicBezTo>
                  <a:cubicBezTo>
                    <a:pt x="26" y="10"/>
                    <a:pt x="25" y="10"/>
                    <a:pt x="26" y="10"/>
                  </a:cubicBezTo>
                  <a:cubicBezTo>
                    <a:pt x="27" y="10"/>
                    <a:pt x="29" y="12"/>
                    <a:pt x="29" y="13"/>
                  </a:cubicBezTo>
                  <a:cubicBezTo>
                    <a:pt x="29" y="13"/>
                    <a:pt x="29" y="14"/>
                    <a:pt x="28" y="14"/>
                  </a:cubicBezTo>
                  <a:cubicBezTo>
                    <a:pt x="25" y="13"/>
                    <a:pt x="23" y="14"/>
                    <a:pt x="21" y="14"/>
                  </a:cubicBezTo>
                  <a:cubicBezTo>
                    <a:pt x="20" y="14"/>
                    <a:pt x="20" y="13"/>
                    <a:pt x="19" y="13"/>
                  </a:cubicBezTo>
                  <a:cubicBezTo>
                    <a:pt x="18" y="14"/>
                    <a:pt x="16" y="17"/>
                    <a:pt x="16" y="18"/>
                  </a:cubicBezTo>
                  <a:cubicBezTo>
                    <a:pt x="16" y="18"/>
                    <a:pt x="16" y="18"/>
                    <a:pt x="16" y="18"/>
                  </a:cubicBezTo>
                  <a:cubicBezTo>
                    <a:pt x="18" y="19"/>
                    <a:pt x="19" y="17"/>
                    <a:pt x="21" y="20"/>
                  </a:cubicBezTo>
                  <a:cubicBezTo>
                    <a:pt x="21" y="22"/>
                    <a:pt x="20" y="22"/>
                    <a:pt x="20" y="24"/>
                  </a:cubicBezTo>
                  <a:cubicBezTo>
                    <a:pt x="19" y="25"/>
                    <a:pt x="20" y="26"/>
                    <a:pt x="20" y="27"/>
                  </a:cubicBezTo>
                  <a:cubicBezTo>
                    <a:pt x="19" y="30"/>
                    <a:pt x="15" y="29"/>
                    <a:pt x="14" y="27"/>
                  </a:cubicBezTo>
                  <a:cubicBezTo>
                    <a:pt x="13" y="26"/>
                    <a:pt x="15" y="22"/>
                    <a:pt x="15" y="21"/>
                  </a:cubicBezTo>
                  <a:cubicBezTo>
                    <a:pt x="14" y="21"/>
                    <a:pt x="14" y="21"/>
                    <a:pt x="14" y="21"/>
                  </a:cubicBezTo>
                  <a:cubicBezTo>
                    <a:pt x="11" y="22"/>
                    <a:pt x="11" y="26"/>
                    <a:pt x="9" y="28"/>
                  </a:cubicBezTo>
                  <a:cubicBezTo>
                    <a:pt x="9" y="28"/>
                    <a:pt x="9" y="28"/>
                    <a:pt x="9" y="28"/>
                  </a:cubicBezTo>
                  <a:cubicBezTo>
                    <a:pt x="8" y="27"/>
                    <a:pt x="9" y="24"/>
                    <a:pt x="9" y="22"/>
                  </a:cubicBezTo>
                  <a:cubicBezTo>
                    <a:pt x="10" y="22"/>
                    <a:pt x="11" y="21"/>
                    <a:pt x="11" y="20"/>
                  </a:cubicBezTo>
                  <a:cubicBezTo>
                    <a:pt x="10" y="20"/>
                    <a:pt x="9" y="19"/>
                    <a:pt x="8" y="20"/>
                  </a:cubicBezTo>
                  <a:cubicBezTo>
                    <a:pt x="7" y="20"/>
                    <a:pt x="7" y="21"/>
                    <a:pt x="6" y="21"/>
                  </a:cubicBezTo>
                  <a:cubicBezTo>
                    <a:pt x="5" y="22"/>
                    <a:pt x="3" y="23"/>
                    <a:pt x="1" y="23"/>
                  </a:cubicBezTo>
                  <a:cubicBezTo>
                    <a:pt x="1" y="23"/>
                    <a:pt x="1" y="22"/>
                    <a:pt x="0" y="22"/>
                  </a:cubicBezTo>
                  <a:cubicBezTo>
                    <a:pt x="1" y="20"/>
                    <a:pt x="1" y="20"/>
                    <a:pt x="1" y="19"/>
                  </a:cubicBezTo>
                  <a:cubicBezTo>
                    <a:pt x="1" y="18"/>
                    <a:pt x="3" y="17"/>
                    <a:pt x="3" y="15"/>
                  </a:cubicBezTo>
                  <a:cubicBezTo>
                    <a:pt x="7" y="15"/>
                    <a:pt x="9" y="13"/>
                    <a:pt x="13" y="13"/>
                  </a:cubicBezTo>
                  <a:cubicBezTo>
                    <a:pt x="14" y="13"/>
                    <a:pt x="15" y="15"/>
                    <a:pt x="16" y="14"/>
                  </a:cubicBezTo>
                  <a:cubicBezTo>
                    <a:pt x="16" y="14"/>
                    <a:pt x="16" y="14"/>
                    <a:pt x="16" y="14"/>
                  </a:cubicBezTo>
                  <a:cubicBezTo>
                    <a:pt x="16" y="14"/>
                    <a:pt x="16" y="14"/>
                    <a:pt x="16" y="13"/>
                  </a:cubicBezTo>
                  <a:cubicBezTo>
                    <a:pt x="15" y="13"/>
                    <a:pt x="15" y="13"/>
                    <a:pt x="15" y="13"/>
                  </a:cubicBezTo>
                  <a:cubicBezTo>
                    <a:pt x="12" y="12"/>
                    <a:pt x="12" y="10"/>
                    <a:pt x="13" y="8"/>
                  </a:cubicBezTo>
                  <a:cubicBezTo>
                    <a:pt x="13" y="8"/>
                    <a:pt x="13" y="8"/>
                    <a:pt x="13" y="8"/>
                  </a:cubicBezTo>
                  <a:cubicBezTo>
                    <a:pt x="14" y="10"/>
                    <a:pt x="17" y="11"/>
                    <a:pt x="18" y="11"/>
                  </a:cubicBezTo>
                  <a:cubicBezTo>
                    <a:pt x="19" y="10"/>
                    <a:pt x="19" y="10"/>
                    <a:pt x="20" y="9"/>
                  </a:cubicBezTo>
                  <a:cubicBezTo>
                    <a:pt x="20" y="8"/>
                    <a:pt x="21" y="8"/>
                    <a:pt x="21" y="7"/>
                  </a:cubicBezTo>
                  <a:cubicBezTo>
                    <a:pt x="22" y="6"/>
                    <a:pt x="23" y="5"/>
                    <a:pt x="24" y="4"/>
                  </a:cubicBezTo>
                  <a:cubicBezTo>
                    <a:pt x="24" y="4"/>
                    <a:pt x="25" y="1"/>
                    <a:pt x="26" y="1"/>
                  </a:cubicBezTo>
                  <a:cubicBezTo>
                    <a:pt x="25" y="0"/>
                    <a:pt x="26" y="1"/>
                    <a:pt x="26" y="1"/>
                  </a:cubicBezTo>
                  <a:close/>
                  <a:moveTo>
                    <a:pt x="31" y="3"/>
                  </a:moveTo>
                  <a:cubicBezTo>
                    <a:pt x="32" y="4"/>
                    <a:pt x="34" y="5"/>
                    <a:pt x="35" y="7"/>
                  </a:cubicBezTo>
                  <a:cubicBezTo>
                    <a:pt x="35" y="8"/>
                    <a:pt x="36" y="9"/>
                    <a:pt x="36" y="9"/>
                  </a:cubicBezTo>
                  <a:cubicBezTo>
                    <a:pt x="35" y="12"/>
                    <a:pt x="32" y="12"/>
                    <a:pt x="31" y="10"/>
                  </a:cubicBezTo>
                  <a:cubicBezTo>
                    <a:pt x="31" y="10"/>
                    <a:pt x="31" y="9"/>
                    <a:pt x="31" y="8"/>
                  </a:cubicBezTo>
                  <a:cubicBezTo>
                    <a:pt x="30" y="8"/>
                    <a:pt x="30" y="8"/>
                    <a:pt x="30" y="8"/>
                  </a:cubicBezTo>
                  <a:cubicBezTo>
                    <a:pt x="31" y="6"/>
                    <a:pt x="29" y="4"/>
                    <a:pt x="31" y="3"/>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74" name="Freeform 48"/>
            <p:cNvSpPr>
              <a:spLocks noEditPoints="1"/>
            </p:cNvSpPr>
            <p:nvPr userDrawn="1"/>
          </p:nvSpPr>
          <p:spPr bwMode="auto">
            <a:xfrm>
              <a:off x="8913875" y="4588179"/>
              <a:ext cx="36513" cy="52388"/>
            </a:xfrm>
            <a:custGeom>
              <a:avLst/>
              <a:gdLst>
                <a:gd name="T0" fmla="*/ 14 w 24"/>
                <a:gd name="T1" fmla="*/ 5 h 34"/>
                <a:gd name="T2" fmla="*/ 14 w 24"/>
                <a:gd name="T3" fmla="*/ 5 h 34"/>
                <a:gd name="T4" fmla="*/ 14 w 24"/>
                <a:gd name="T5" fmla="*/ 5 h 34"/>
                <a:gd name="T6" fmla="*/ 14 w 24"/>
                <a:gd name="T7" fmla="*/ 4 h 34"/>
                <a:gd name="T8" fmla="*/ 14 w 24"/>
                <a:gd name="T9" fmla="*/ 4 h 34"/>
                <a:gd name="T10" fmla="*/ 14 w 24"/>
                <a:gd name="T11" fmla="*/ 4 h 34"/>
                <a:gd name="T12" fmla="*/ 14 w 24"/>
                <a:gd name="T13" fmla="*/ 4 h 34"/>
                <a:gd name="T14" fmla="*/ 20 w 24"/>
                <a:gd name="T15" fmla="*/ 2 h 34"/>
                <a:gd name="T16" fmla="*/ 14 w 24"/>
                <a:gd name="T17" fmla="*/ 7 h 34"/>
                <a:gd name="T18" fmla="*/ 22 w 24"/>
                <a:gd name="T19" fmla="*/ 15 h 34"/>
                <a:gd name="T20" fmla="*/ 16 w 24"/>
                <a:gd name="T21" fmla="*/ 18 h 34"/>
                <a:gd name="T22" fmla="*/ 15 w 24"/>
                <a:gd name="T23" fmla="*/ 23 h 34"/>
                <a:gd name="T24" fmla="*/ 17 w 24"/>
                <a:gd name="T25" fmla="*/ 22 h 34"/>
                <a:gd name="T26" fmla="*/ 24 w 24"/>
                <a:gd name="T27" fmla="*/ 24 h 34"/>
                <a:gd name="T28" fmla="*/ 18 w 24"/>
                <a:gd name="T29" fmla="*/ 26 h 34"/>
                <a:gd name="T30" fmla="*/ 9 w 24"/>
                <a:gd name="T31" fmla="*/ 32 h 34"/>
                <a:gd name="T32" fmla="*/ 16 w 24"/>
                <a:gd name="T33" fmla="*/ 27 h 34"/>
                <a:gd name="T34" fmla="*/ 10 w 24"/>
                <a:gd name="T35" fmla="*/ 29 h 34"/>
                <a:gd name="T36" fmla="*/ 7 w 24"/>
                <a:gd name="T37" fmla="*/ 28 h 34"/>
                <a:gd name="T38" fmla="*/ 14 w 24"/>
                <a:gd name="T39" fmla="*/ 25 h 34"/>
                <a:gd name="T40" fmla="*/ 13 w 24"/>
                <a:gd name="T41" fmla="*/ 24 h 34"/>
                <a:gd name="T42" fmla="*/ 14 w 24"/>
                <a:gd name="T43" fmla="*/ 19 h 34"/>
                <a:gd name="T44" fmla="*/ 9 w 24"/>
                <a:gd name="T45" fmla="*/ 22 h 34"/>
                <a:gd name="T46" fmla="*/ 9 w 24"/>
                <a:gd name="T47" fmla="*/ 20 h 34"/>
                <a:gd name="T48" fmla="*/ 17 w 24"/>
                <a:gd name="T49" fmla="*/ 16 h 34"/>
                <a:gd name="T50" fmla="*/ 14 w 24"/>
                <a:gd name="T51" fmla="*/ 10 h 34"/>
                <a:gd name="T52" fmla="*/ 7 w 24"/>
                <a:gd name="T53" fmla="*/ 17 h 34"/>
                <a:gd name="T54" fmla="*/ 4 w 24"/>
                <a:gd name="T55" fmla="*/ 26 h 34"/>
                <a:gd name="T56" fmla="*/ 2 w 24"/>
                <a:gd name="T57" fmla="*/ 19 h 34"/>
                <a:gd name="T58" fmla="*/ 6 w 24"/>
                <a:gd name="T59" fmla="*/ 12 h 34"/>
                <a:gd name="T60" fmla="*/ 12 w 24"/>
                <a:gd name="T61" fmla="*/ 7 h 34"/>
                <a:gd name="T62" fmla="*/ 8 w 24"/>
                <a:gd name="T63" fmla="*/ 6 h 34"/>
                <a:gd name="T64" fmla="*/ 1 w 24"/>
                <a:gd name="T65" fmla="*/ 3 h 34"/>
                <a:gd name="T66" fmla="*/ 4 w 24"/>
                <a:gd name="T67" fmla="*/ 7 h 34"/>
                <a:gd name="T68" fmla="*/ 0 w 24"/>
                <a:gd name="T69" fmla="*/ 5 h 34"/>
                <a:gd name="T70" fmla="*/ 1 w 24"/>
                <a:gd name="T71" fmla="*/ 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4" h="34">
                  <a:moveTo>
                    <a:pt x="14" y="5"/>
                  </a:moveTo>
                  <a:cubicBezTo>
                    <a:pt x="14" y="5"/>
                    <a:pt x="14" y="5"/>
                    <a:pt x="14" y="5"/>
                  </a:cubicBezTo>
                  <a:cubicBezTo>
                    <a:pt x="14" y="5"/>
                    <a:pt x="14" y="5"/>
                    <a:pt x="14" y="5"/>
                  </a:cubicBezTo>
                  <a:cubicBezTo>
                    <a:pt x="14" y="5"/>
                    <a:pt x="14" y="5"/>
                    <a:pt x="14" y="5"/>
                  </a:cubicBezTo>
                  <a:cubicBezTo>
                    <a:pt x="14" y="5"/>
                    <a:pt x="14" y="5"/>
                    <a:pt x="14" y="5"/>
                  </a:cubicBezTo>
                  <a:cubicBezTo>
                    <a:pt x="14" y="5"/>
                    <a:pt x="14" y="5"/>
                    <a:pt x="14" y="5"/>
                  </a:cubicBezTo>
                  <a:cubicBezTo>
                    <a:pt x="14" y="5"/>
                    <a:pt x="14" y="5"/>
                    <a:pt x="14" y="5"/>
                  </a:cubicBezTo>
                  <a:close/>
                  <a:moveTo>
                    <a:pt x="14" y="4"/>
                  </a:moveTo>
                  <a:cubicBezTo>
                    <a:pt x="14" y="4"/>
                    <a:pt x="14" y="4"/>
                    <a:pt x="14" y="4"/>
                  </a:cubicBezTo>
                  <a:cubicBezTo>
                    <a:pt x="14" y="4"/>
                    <a:pt x="14" y="4"/>
                    <a:pt x="14" y="4"/>
                  </a:cubicBezTo>
                  <a:cubicBezTo>
                    <a:pt x="14" y="4"/>
                    <a:pt x="14" y="4"/>
                    <a:pt x="14" y="4"/>
                  </a:cubicBezTo>
                  <a:cubicBezTo>
                    <a:pt x="14" y="4"/>
                    <a:pt x="14" y="4"/>
                    <a:pt x="14" y="4"/>
                  </a:cubicBezTo>
                  <a:cubicBezTo>
                    <a:pt x="14" y="4"/>
                    <a:pt x="14" y="4"/>
                    <a:pt x="14" y="4"/>
                  </a:cubicBezTo>
                  <a:cubicBezTo>
                    <a:pt x="14" y="4"/>
                    <a:pt x="14" y="4"/>
                    <a:pt x="14" y="4"/>
                  </a:cubicBezTo>
                  <a:close/>
                  <a:moveTo>
                    <a:pt x="16" y="1"/>
                  </a:moveTo>
                  <a:cubicBezTo>
                    <a:pt x="17" y="0"/>
                    <a:pt x="19" y="1"/>
                    <a:pt x="20" y="2"/>
                  </a:cubicBezTo>
                  <a:cubicBezTo>
                    <a:pt x="20" y="2"/>
                    <a:pt x="21" y="2"/>
                    <a:pt x="20" y="2"/>
                  </a:cubicBezTo>
                  <a:cubicBezTo>
                    <a:pt x="20" y="4"/>
                    <a:pt x="16" y="5"/>
                    <a:pt x="14" y="7"/>
                  </a:cubicBezTo>
                  <a:cubicBezTo>
                    <a:pt x="15" y="8"/>
                    <a:pt x="16" y="7"/>
                    <a:pt x="18" y="8"/>
                  </a:cubicBezTo>
                  <a:cubicBezTo>
                    <a:pt x="20" y="8"/>
                    <a:pt x="24" y="12"/>
                    <a:pt x="22" y="15"/>
                  </a:cubicBezTo>
                  <a:cubicBezTo>
                    <a:pt x="21" y="16"/>
                    <a:pt x="20" y="16"/>
                    <a:pt x="19" y="16"/>
                  </a:cubicBezTo>
                  <a:cubicBezTo>
                    <a:pt x="18" y="17"/>
                    <a:pt x="17" y="16"/>
                    <a:pt x="16" y="18"/>
                  </a:cubicBezTo>
                  <a:cubicBezTo>
                    <a:pt x="16" y="18"/>
                    <a:pt x="16" y="19"/>
                    <a:pt x="17" y="20"/>
                  </a:cubicBezTo>
                  <a:cubicBezTo>
                    <a:pt x="16" y="21"/>
                    <a:pt x="16" y="22"/>
                    <a:pt x="15" y="23"/>
                  </a:cubicBezTo>
                  <a:cubicBezTo>
                    <a:pt x="16" y="24"/>
                    <a:pt x="16" y="24"/>
                    <a:pt x="17" y="24"/>
                  </a:cubicBezTo>
                  <a:cubicBezTo>
                    <a:pt x="17" y="23"/>
                    <a:pt x="17" y="23"/>
                    <a:pt x="17" y="22"/>
                  </a:cubicBezTo>
                  <a:cubicBezTo>
                    <a:pt x="18" y="22"/>
                    <a:pt x="21" y="22"/>
                    <a:pt x="22" y="22"/>
                  </a:cubicBezTo>
                  <a:cubicBezTo>
                    <a:pt x="23" y="22"/>
                    <a:pt x="23" y="24"/>
                    <a:pt x="24" y="24"/>
                  </a:cubicBezTo>
                  <a:cubicBezTo>
                    <a:pt x="23" y="25"/>
                    <a:pt x="23" y="25"/>
                    <a:pt x="23" y="26"/>
                  </a:cubicBezTo>
                  <a:cubicBezTo>
                    <a:pt x="21" y="27"/>
                    <a:pt x="20" y="24"/>
                    <a:pt x="18" y="26"/>
                  </a:cubicBezTo>
                  <a:cubicBezTo>
                    <a:pt x="17" y="27"/>
                    <a:pt x="19" y="29"/>
                    <a:pt x="19" y="31"/>
                  </a:cubicBezTo>
                  <a:cubicBezTo>
                    <a:pt x="18" y="34"/>
                    <a:pt x="11" y="34"/>
                    <a:pt x="9" y="32"/>
                  </a:cubicBezTo>
                  <a:cubicBezTo>
                    <a:pt x="9" y="32"/>
                    <a:pt x="9" y="32"/>
                    <a:pt x="9" y="32"/>
                  </a:cubicBezTo>
                  <a:cubicBezTo>
                    <a:pt x="12" y="30"/>
                    <a:pt x="16" y="30"/>
                    <a:pt x="16" y="27"/>
                  </a:cubicBezTo>
                  <a:cubicBezTo>
                    <a:pt x="16" y="27"/>
                    <a:pt x="16" y="27"/>
                    <a:pt x="16" y="27"/>
                  </a:cubicBezTo>
                  <a:cubicBezTo>
                    <a:pt x="14" y="27"/>
                    <a:pt x="12" y="29"/>
                    <a:pt x="10" y="29"/>
                  </a:cubicBezTo>
                  <a:cubicBezTo>
                    <a:pt x="10" y="29"/>
                    <a:pt x="8" y="29"/>
                    <a:pt x="8" y="29"/>
                  </a:cubicBezTo>
                  <a:cubicBezTo>
                    <a:pt x="8" y="28"/>
                    <a:pt x="7" y="28"/>
                    <a:pt x="7" y="28"/>
                  </a:cubicBezTo>
                  <a:cubicBezTo>
                    <a:pt x="7" y="28"/>
                    <a:pt x="7" y="28"/>
                    <a:pt x="7" y="28"/>
                  </a:cubicBezTo>
                  <a:cubicBezTo>
                    <a:pt x="9" y="27"/>
                    <a:pt x="14" y="26"/>
                    <a:pt x="14" y="25"/>
                  </a:cubicBezTo>
                  <a:cubicBezTo>
                    <a:pt x="14" y="24"/>
                    <a:pt x="14" y="24"/>
                    <a:pt x="14" y="24"/>
                  </a:cubicBezTo>
                  <a:cubicBezTo>
                    <a:pt x="14" y="24"/>
                    <a:pt x="13" y="24"/>
                    <a:pt x="13" y="24"/>
                  </a:cubicBezTo>
                  <a:cubicBezTo>
                    <a:pt x="13" y="23"/>
                    <a:pt x="13" y="22"/>
                    <a:pt x="13" y="22"/>
                  </a:cubicBezTo>
                  <a:cubicBezTo>
                    <a:pt x="13" y="21"/>
                    <a:pt x="14" y="20"/>
                    <a:pt x="14" y="19"/>
                  </a:cubicBezTo>
                  <a:cubicBezTo>
                    <a:pt x="14" y="19"/>
                    <a:pt x="14" y="19"/>
                    <a:pt x="13" y="19"/>
                  </a:cubicBezTo>
                  <a:cubicBezTo>
                    <a:pt x="12" y="18"/>
                    <a:pt x="10" y="21"/>
                    <a:pt x="9" y="22"/>
                  </a:cubicBezTo>
                  <a:cubicBezTo>
                    <a:pt x="9" y="22"/>
                    <a:pt x="9" y="22"/>
                    <a:pt x="9" y="22"/>
                  </a:cubicBezTo>
                  <a:cubicBezTo>
                    <a:pt x="9" y="22"/>
                    <a:pt x="9" y="21"/>
                    <a:pt x="9" y="20"/>
                  </a:cubicBezTo>
                  <a:cubicBezTo>
                    <a:pt x="9" y="18"/>
                    <a:pt x="12" y="16"/>
                    <a:pt x="14" y="17"/>
                  </a:cubicBezTo>
                  <a:cubicBezTo>
                    <a:pt x="15" y="17"/>
                    <a:pt x="16" y="16"/>
                    <a:pt x="17" y="16"/>
                  </a:cubicBezTo>
                  <a:cubicBezTo>
                    <a:pt x="17" y="15"/>
                    <a:pt x="18" y="14"/>
                    <a:pt x="18" y="14"/>
                  </a:cubicBezTo>
                  <a:cubicBezTo>
                    <a:pt x="19" y="11"/>
                    <a:pt x="16" y="10"/>
                    <a:pt x="14" y="10"/>
                  </a:cubicBezTo>
                  <a:cubicBezTo>
                    <a:pt x="12" y="10"/>
                    <a:pt x="10" y="12"/>
                    <a:pt x="10" y="13"/>
                  </a:cubicBezTo>
                  <a:cubicBezTo>
                    <a:pt x="9" y="14"/>
                    <a:pt x="8" y="16"/>
                    <a:pt x="7" y="17"/>
                  </a:cubicBezTo>
                  <a:cubicBezTo>
                    <a:pt x="6" y="18"/>
                    <a:pt x="6" y="19"/>
                    <a:pt x="5" y="20"/>
                  </a:cubicBezTo>
                  <a:cubicBezTo>
                    <a:pt x="4" y="22"/>
                    <a:pt x="5" y="24"/>
                    <a:pt x="4" y="26"/>
                  </a:cubicBezTo>
                  <a:cubicBezTo>
                    <a:pt x="1" y="26"/>
                    <a:pt x="0" y="24"/>
                    <a:pt x="0" y="21"/>
                  </a:cubicBezTo>
                  <a:cubicBezTo>
                    <a:pt x="0" y="21"/>
                    <a:pt x="1" y="20"/>
                    <a:pt x="2" y="19"/>
                  </a:cubicBezTo>
                  <a:cubicBezTo>
                    <a:pt x="2" y="18"/>
                    <a:pt x="3" y="17"/>
                    <a:pt x="3" y="16"/>
                  </a:cubicBezTo>
                  <a:cubicBezTo>
                    <a:pt x="4" y="15"/>
                    <a:pt x="5" y="14"/>
                    <a:pt x="6" y="12"/>
                  </a:cubicBezTo>
                  <a:cubicBezTo>
                    <a:pt x="8" y="11"/>
                    <a:pt x="11" y="9"/>
                    <a:pt x="12" y="7"/>
                  </a:cubicBezTo>
                  <a:cubicBezTo>
                    <a:pt x="12" y="7"/>
                    <a:pt x="12" y="7"/>
                    <a:pt x="12" y="7"/>
                  </a:cubicBezTo>
                  <a:cubicBezTo>
                    <a:pt x="10" y="7"/>
                    <a:pt x="8" y="7"/>
                    <a:pt x="8" y="6"/>
                  </a:cubicBezTo>
                  <a:cubicBezTo>
                    <a:pt x="8" y="6"/>
                    <a:pt x="8" y="6"/>
                    <a:pt x="8" y="6"/>
                  </a:cubicBezTo>
                  <a:cubicBezTo>
                    <a:pt x="12" y="4"/>
                    <a:pt x="14" y="2"/>
                    <a:pt x="16" y="1"/>
                  </a:cubicBezTo>
                  <a:close/>
                  <a:moveTo>
                    <a:pt x="1" y="3"/>
                  </a:moveTo>
                  <a:cubicBezTo>
                    <a:pt x="2" y="3"/>
                    <a:pt x="2" y="3"/>
                    <a:pt x="2" y="3"/>
                  </a:cubicBezTo>
                  <a:cubicBezTo>
                    <a:pt x="2" y="4"/>
                    <a:pt x="4" y="7"/>
                    <a:pt x="4" y="7"/>
                  </a:cubicBezTo>
                  <a:cubicBezTo>
                    <a:pt x="4" y="9"/>
                    <a:pt x="5" y="9"/>
                    <a:pt x="4" y="10"/>
                  </a:cubicBezTo>
                  <a:cubicBezTo>
                    <a:pt x="1" y="10"/>
                    <a:pt x="0" y="9"/>
                    <a:pt x="0" y="5"/>
                  </a:cubicBezTo>
                  <a:cubicBezTo>
                    <a:pt x="0" y="4"/>
                    <a:pt x="0" y="4"/>
                    <a:pt x="0" y="3"/>
                  </a:cubicBezTo>
                  <a:cubicBezTo>
                    <a:pt x="0" y="3"/>
                    <a:pt x="1" y="3"/>
                    <a:pt x="1" y="3"/>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75" name="Freeform 49"/>
            <p:cNvSpPr>
              <a:spLocks noEditPoints="1"/>
            </p:cNvSpPr>
            <p:nvPr userDrawn="1"/>
          </p:nvSpPr>
          <p:spPr bwMode="auto">
            <a:xfrm>
              <a:off x="8971025" y="4589766"/>
              <a:ext cx="50800" cy="52388"/>
            </a:xfrm>
            <a:custGeom>
              <a:avLst/>
              <a:gdLst>
                <a:gd name="T0" fmla="*/ 17 w 34"/>
                <a:gd name="T1" fmla="*/ 16 h 34"/>
                <a:gd name="T2" fmla="*/ 20 w 34"/>
                <a:gd name="T3" fmla="*/ 27 h 34"/>
                <a:gd name="T4" fmla="*/ 18 w 34"/>
                <a:gd name="T5" fmla="*/ 21 h 34"/>
                <a:gd name="T6" fmla="*/ 20 w 34"/>
                <a:gd name="T7" fmla="*/ 21 h 34"/>
                <a:gd name="T8" fmla="*/ 25 w 34"/>
                <a:gd name="T9" fmla="*/ 18 h 34"/>
                <a:gd name="T10" fmla="*/ 22 w 34"/>
                <a:gd name="T11" fmla="*/ 20 h 34"/>
                <a:gd name="T12" fmla="*/ 21 w 34"/>
                <a:gd name="T13" fmla="*/ 14 h 34"/>
                <a:gd name="T14" fmla="*/ 28 w 34"/>
                <a:gd name="T15" fmla="*/ 6 h 34"/>
                <a:gd name="T16" fmla="*/ 26 w 34"/>
                <a:gd name="T17" fmla="*/ 10 h 34"/>
                <a:gd name="T18" fmla="*/ 28 w 34"/>
                <a:gd name="T19" fmla="*/ 6 h 34"/>
                <a:gd name="T20" fmla="*/ 26 w 34"/>
                <a:gd name="T21" fmla="*/ 0 h 34"/>
                <a:gd name="T22" fmla="*/ 28 w 34"/>
                <a:gd name="T23" fmla="*/ 5 h 34"/>
                <a:gd name="T24" fmla="*/ 34 w 34"/>
                <a:gd name="T25" fmla="*/ 9 h 34"/>
                <a:gd name="T26" fmla="*/ 28 w 34"/>
                <a:gd name="T27" fmla="*/ 13 h 34"/>
                <a:gd name="T28" fmla="*/ 28 w 34"/>
                <a:gd name="T29" fmla="*/ 17 h 34"/>
                <a:gd name="T30" fmla="*/ 27 w 34"/>
                <a:gd name="T31" fmla="*/ 25 h 34"/>
                <a:gd name="T32" fmla="*/ 32 w 34"/>
                <a:gd name="T33" fmla="*/ 31 h 34"/>
                <a:gd name="T34" fmla="*/ 26 w 34"/>
                <a:gd name="T35" fmla="*/ 30 h 34"/>
                <a:gd name="T36" fmla="*/ 22 w 34"/>
                <a:gd name="T37" fmla="*/ 30 h 34"/>
                <a:gd name="T38" fmla="*/ 15 w 34"/>
                <a:gd name="T39" fmla="*/ 29 h 34"/>
                <a:gd name="T40" fmla="*/ 13 w 34"/>
                <a:gd name="T41" fmla="*/ 26 h 34"/>
                <a:gd name="T42" fmla="*/ 13 w 34"/>
                <a:gd name="T43" fmla="*/ 31 h 34"/>
                <a:gd name="T44" fmla="*/ 10 w 34"/>
                <a:gd name="T45" fmla="*/ 27 h 34"/>
                <a:gd name="T46" fmla="*/ 8 w 34"/>
                <a:gd name="T47" fmla="*/ 23 h 34"/>
                <a:gd name="T48" fmla="*/ 2 w 34"/>
                <a:gd name="T49" fmla="*/ 19 h 34"/>
                <a:gd name="T50" fmla="*/ 4 w 34"/>
                <a:gd name="T51" fmla="*/ 16 h 34"/>
                <a:gd name="T52" fmla="*/ 13 w 34"/>
                <a:gd name="T53" fmla="*/ 15 h 34"/>
                <a:gd name="T54" fmla="*/ 16 w 34"/>
                <a:gd name="T55" fmla="*/ 9 h 34"/>
                <a:gd name="T56" fmla="*/ 11 w 34"/>
                <a:gd name="T57" fmla="*/ 7 h 34"/>
                <a:gd name="T58" fmla="*/ 10 w 34"/>
                <a:gd name="T59" fmla="*/ 5 h 34"/>
                <a:gd name="T60" fmla="*/ 12 w 34"/>
                <a:gd name="T61" fmla="*/ 6 h 34"/>
                <a:gd name="T62" fmla="*/ 20 w 34"/>
                <a:gd name="T63" fmla="*/ 0 h 34"/>
                <a:gd name="T64" fmla="*/ 23 w 34"/>
                <a:gd name="T65" fmla="*/ 1 h 34"/>
                <a:gd name="T66" fmla="*/ 17 w 34"/>
                <a:gd name="T67" fmla="*/ 11 h 34"/>
                <a:gd name="T68" fmla="*/ 19 w 34"/>
                <a:gd name="T69" fmla="*/ 11 h 34"/>
                <a:gd name="T70" fmla="*/ 23 w 34"/>
                <a:gd name="T71" fmla="*/ 7 h 34"/>
                <a:gd name="T72" fmla="*/ 26 w 34"/>
                <a:gd name="T73"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4" h="34">
                  <a:moveTo>
                    <a:pt x="21" y="13"/>
                  </a:moveTo>
                  <a:cubicBezTo>
                    <a:pt x="19" y="14"/>
                    <a:pt x="18" y="15"/>
                    <a:pt x="17" y="16"/>
                  </a:cubicBezTo>
                  <a:cubicBezTo>
                    <a:pt x="16" y="18"/>
                    <a:pt x="12" y="21"/>
                    <a:pt x="14" y="24"/>
                  </a:cubicBezTo>
                  <a:cubicBezTo>
                    <a:pt x="15" y="26"/>
                    <a:pt x="17" y="28"/>
                    <a:pt x="20" y="27"/>
                  </a:cubicBezTo>
                  <a:cubicBezTo>
                    <a:pt x="20" y="27"/>
                    <a:pt x="20" y="27"/>
                    <a:pt x="21" y="27"/>
                  </a:cubicBezTo>
                  <a:cubicBezTo>
                    <a:pt x="20" y="25"/>
                    <a:pt x="19" y="22"/>
                    <a:pt x="18" y="21"/>
                  </a:cubicBezTo>
                  <a:cubicBezTo>
                    <a:pt x="18" y="21"/>
                    <a:pt x="18" y="21"/>
                    <a:pt x="18" y="21"/>
                  </a:cubicBezTo>
                  <a:cubicBezTo>
                    <a:pt x="19" y="21"/>
                    <a:pt x="20" y="21"/>
                    <a:pt x="20" y="21"/>
                  </a:cubicBezTo>
                  <a:cubicBezTo>
                    <a:pt x="21" y="22"/>
                    <a:pt x="24" y="24"/>
                    <a:pt x="24" y="23"/>
                  </a:cubicBezTo>
                  <a:cubicBezTo>
                    <a:pt x="25" y="22"/>
                    <a:pt x="26" y="19"/>
                    <a:pt x="25" y="18"/>
                  </a:cubicBezTo>
                  <a:cubicBezTo>
                    <a:pt x="25" y="18"/>
                    <a:pt x="25" y="18"/>
                    <a:pt x="24" y="18"/>
                  </a:cubicBezTo>
                  <a:cubicBezTo>
                    <a:pt x="24" y="18"/>
                    <a:pt x="23" y="19"/>
                    <a:pt x="22" y="20"/>
                  </a:cubicBezTo>
                  <a:cubicBezTo>
                    <a:pt x="22" y="20"/>
                    <a:pt x="22" y="19"/>
                    <a:pt x="21" y="19"/>
                  </a:cubicBezTo>
                  <a:cubicBezTo>
                    <a:pt x="21" y="17"/>
                    <a:pt x="21" y="16"/>
                    <a:pt x="21" y="14"/>
                  </a:cubicBezTo>
                  <a:cubicBezTo>
                    <a:pt x="22" y="13"/>
                    <a:pt x="21" y="13"/>
                    <a:pt x="21" y="13"/>
                  </a:cubicBezTo>
                  <a:close/>
                  <a:moveTo>
                    <a:pt x="28" y="6"/>
                  </a:moveTo>
                  <a:cubicBezTo>
                    <a:pt x="28" y="7"/>
                    <a:pt x="26" y="9"/>
                    <a:pt x="26" y="10"/>
                  </a:cubicBezTo>
                  <a:cubicBezTo>
                    <a:pt x="26" y="10"/>
                    <a:pt x="26" y="10"/>
                    <a:pt x="26" y="10"/>
                  </a:cubicBezTo>
                  <a:cubicBezTo>
                    <a:pt x="27" y="10"/>
                    <a:pt x="30" y="9"/>
                    <a:pt x="30" y="9"/>
                  </a:cubicBezTo>
                  <a:cubicBezTo>
                    <a:pt x="30" y="8"/>
                    <a:pt x="29" y="7"/>
                    <a:pt x="28" y="6"/>
                  </a:cubicBezTo>
                  <a:cubicBezTo>
                    <a:pt x="28" y="6"/>
                    <a:pt x="28" y="6"/>
                    <a:pt x="28" y="6"/>
                  </a:cubicBezTo>
                  <a:close/>
                  <a:moveTo>
                    <a:pt x="26" y="0"/>
                  </a:moveTo>
                  <a:cubicBezTo>
                    <a:pt x="28" y="1"/>
                    <a:pt x="29" y="1"/>
                    <a:pt x="29" y="3"/>
                  </a:cubicBezTo>
                  <a:cubicBezTo>
                    <a:pt x="29" y="3"/>
                    <a:pt x="28" y="4"/>
                    <a:pt x="28" y="5"/>
                  </a:cubicBezTo>
                  <a:cubicBezTo>
                    <a:pt x="29" y="7"/>
                    <a:pt x="32" y="7"/>
                    <a:pt x="34" y="8"/>
                  </a:cubicBezTo>
                  <a:cubicBezTo>
                    <a:pt x="34" y="9"/>
                    <a:pt x="34" y="9"/>
                    <a:pt x="34" y="9"/>
                  </a:cubicBezTo>
                  <a:cubicBezTo>
                    <a:pt x="32" y="11"/>
                    <a:pt x="30" y="11"/>
                    <a:pt x="29" y="11"/>
                  </a:cubicBezTo>
                  <a:cubicBezTo>
                    <a:pt x="28" y="12"/>
                    <a:pt x="28" y="12"/>
                    <a:pt x="28" y="13"/>
                  </a:cubicBezTo>
                  <a:cubicBezTo>
                    <a:pt x="26" y="13"/>
                    <a:pt x="25" y="13"/>
                    <a:pt x="24" y="15"/>
                  </a:cubicBezTo>
                  <a:cubicBezTo>
                    <a:pt x="25" y="16"/>
                    <a:pt x="28" y="16"/>
                    <a:pt x="28" y="17"/>
                  </a:cubicBezTo>
                  <a:cubicBezTo>
                    <a:pt x="28" y="18"/>
                    <a:pt x="28" y="21"/>
                    <a:pt x="28" y="22"/>
                  </a:cubicBezTo>
                  <a:cubicBezTo>
                    <a:pt x="27" y="23"/>
                    <a:pt x="26" y="24"/>
                    <a:pt x="27" y="25"/>
                  </a:cubicBezTo>
                  <a:cubicBezTo>
                    <a:pt x="27" y="26"/>
                    <a:pt x="29" y="26"/>
                    <a:pt x="30" y="27"/>
                  </a:cubicBezTo>
                  <a:cubicBezTo>
                    <a:pt x="31" y="28"/>
                    <a:pt x="32" y="29"/>
                    <a:pt x="32" y="31"/>
                  </a:cubicBezTo>
                  <a:cubicBezTo>
                    <a:pt x="32" y="32"/>
                    <a:pt x="30" y="34"/>
                    <a:pt x="28" y="33"/>
                  </a:cubicBezTo>
                  <a:cubicBezTo>
                    <a:pt x="27" y="33"/>
                    <a:pt x="26" y="31"/>
                    <a:pt x="26" y="30"/>
                  </a:cubicBezTo>
                  <a:cubicBezTo>
                    <a:pt x="25" y="30"/>
                    <a:pt x="25" y="30"/>
                    <a:pt x="24" y="29"/>
                  </a:cubicBezTo>
                  <a:cubicBezTo>
                    <a:pt x="24" y="29"/>
                    <a:pt x="22" y="30"/>
                    <a:pt x="22" y="30"/>
                  </a:cubicBezTo>
                  <a:cubicBezTo>
                    <a:pt x="21" y="30"/>
                    <a:pt x="21" y="30"/>
                    <a:pt x="20" y="30"/>
                  </a:cubicBezTo>
                  <a:cubicBezTo>
                    <a:pt x="19" y="30"/>
                    <a:pt x="17" y="30"/>
                    <a:pt x="15" y="29"/>
                  </a:cubicBezTo>
                  <a:cubicBezTo>
                    <a:pt x="15" y="28"/>
                    <a:pt x="14" y="27"/>
                    <a:pt x="14" y="26"/>
                  </a:cubicBezTo>
                  <a:cubicBezTo>
                    <a:pt x="14" y="26"/>
                    <a:pt x="14" y="26"/>
                    <a:pt x="13" y="26"/>
                  </a:cubicBezTo>
                  <a:cubicBezTo>
                    <a:pt x="13" y="26"/>
                    <a:pt x="13" y="26"/>
                    <a:pt x="13" y="26"/>
                  </a:cubicBezTo>
                  <a:cubicBezTo>
                    <a:pt x="13" y="27"/>
                    <a:pt x="14" y="31"/>
                    <a:pt x="13" y="31"/>
                  </a:cubicBezTo>
                  <a:cubicBezTo>
                    <a:pt x="12" y="31"/>
                    <a:pt x="12" y="30"/>
                    <a:pt x="11" y="30"/>
                  </a:cubicBezTo>
                  <a:cubicBezTo>
                    <a:pt x="10" y="29"/>
                    <a:pt x="11" y="28"/>
                    <a:pt x="10" y="27"/>
                  </a:cubicBezTo>
                  <a:cubicBezTo>
                    <a:pt x="10" y="26"/>
                    <a:pt x="9" y="25"/>
                    <a:pt x="9" y="25"/>
                  </a:cubicBezTo>
                  <a:cubicBezTo>
                    <a:pt x="8" y="24"/>
                    <a:pt x="9" y="23"/>
                    <a:pt x="8" y="23"/>
                  </a:cubicBezTo>
                  <a:cubicBezTo>
                    <a:pt x="8" y="23"/>
                    <a:pt x="4" y="24"/>
                    <a:pt x="3" y="23"/>
                  </a:cubicBezTo>
                  <a:cubicBezTo>
                    <a:pt x="2" y="23"/>
                    <a:pt x="0" y="21"/>
                    <a:pt x="2" y="19"/>
                  </a:cubicBezTo>
                  <a:cubicBezTo>
                    <a:pt x="2" y="19"/>
                    <a:pt x="3" y="19"/>
                    <a:pt x="3" y="18"/>
                  </a:cubicBezTo>
                  <a:cubicBezTo>
                    <a:pt x="4" y="18"/>
                    <a:pt x="3" y="17"/>
                    <a:pt x="4" y="16"/>
                  </a:cubicBezTo>
                  <a:cubicBezTo>
                    <a:pt x="4" y="16"/>
                    <a:pt x="6" y="17"/>
                    <a:pt x="6" y="17"/>
                  </a:cubicBezTo>
                  <a:cubicBezTo>
                    <a:pt x="8" y="17"/>
                    <a:pt x="12" y="16"/>
                    <a:pt x="13" y="15"/>
                  </a:cubicBezTo>
                  <a:cubicBezTo>
                    <a:pt x="13" y="14"/>
                    <a:pt x="14" y="12"/>
                    <a:pt x="14" y="11"/>
                  </a:cubicBezTo>
                  <a:cubicBezTo>
                    <a:pt x="14" y="10"/>
                    <a:pt x="15" y="10"/>
                    <a:pt x="16" y="9"/>
                  </a:cubicBezTo>
                  <a:cubicBezTo>
                    <a:pt x="16" y="9"/>
                    <a:pt x="16" y="9"/>
                    <a:pt x="15" y="8"/>
                  </a:cubicBezTo>
                  <a:cubicBezTo>
                    <a:pt x="14" y="8"/>
                    <a:pt x="13" y="8"/>
                    <a:pt x="11" y="7"/>
                  </a:cubicBezTo>
                  <a:cubicBezTo>
                    <a:pt x="11" y="7"/>
                    <a:pt x="11" y="7"/>
                    <a:pt x="10" y="6"/>
                  </a:cubicBezTo>
                  <a:cubicBezTo>
                    <a:pt x="10" y="6"/>
                    <a:pt x="10" y="6"/>
                    <a:pt x="10" y="5"/>
                  </a:cubicBezTo>
                  <a:cubicBezTo>
                    <a:pt x="10" y="5"/>
                    <a:pt x="10" y="5"/>
                    <a:pt x="11" y="5"/>
                  </a:cubicBezTo>
                  <a:cubicBezTo>
                    <a:pt x="12" y="5"/>
                    <a:pt x="12" y="6"/>
                    <a:pt x="12" y="6"/>
                  </a:cubicBezTo>
                  <a:cubicBezTo>
                    <a:pt x="13" y="6"/>
                    <a:pt x="17" y="5"/>
                    <a:pt x="17" y="4"/>
                  </a:cubicBezTo>
                  <a:cubicBezTo>
                    <a:pt x="18" y="3"/>
                    <a:pt x="18" y="1"/>
                    <a:pt x="20" y="0"/>
                  </a:cubicBezTo>
                  <a:cubicBezTo>
                    <a:pt x="21" y="0"/>
                    <a:pt x="22" y="0"/>
                    <a:pt x="23" y="1"/>
                  </a:cubicBezTo>
                  <a:cubicBezTo>
                    <a:pt x="23" y="1"/>
                    <a:pt x="23" y="1"/>
                    <a:pt x="23" y="1"/>
                  </a:cubicBezTo>
                  <a:cubicBezTo>
                    <a:pt x="22" y="3"/>
                    <a:pt x="21" y="3"/>
                    <a:pt x="20" y="5"/>
                  </a:cubicBezTo>
                  <a:cubicBezTo>
                    <a:pt x="18" y="6"/>
                    <a:pt x="18" y="9"/>
                    <a:pt x="17" y="11"/>
                  </a:cubicBezTo>
                  <a:cubicBezTo>
                    <a:pt x="17" y="11"/>
                    <a:pt x="16" y="12"/>
                    <a:pt x="16" y="13"/>
                  </a:cubicBezTo>
                  <a:cubicBezTo>
                    <a:pt x="18" y="13"/>
                    <a:pt x="18" y="11"/>
                    <a:pt x="19" y="11"/>
                  </a:cubicBezTo>
                  <a:cubicBezTo>
                    <a:pt x="20" y="11"/>
                    <a:pt x="22" y="11"/>
                    <a:pt x="22" y="10"/>
                  </a:cubicBezTo>
                  <a:cubicBezTo>
                    <a:pt x="23" y="9"/>
                    <a:pt x="22" y="8"/>
                    <a:pt x="23" y="7"/>
                  </a:cubicBezTo>
                  <a:cubicBezTo>
                    <a:pt x="24" y="6"/>
                    <a:pt x="24" y="4"/>
                    <a:pt x="25" y="3"/>
                  </a:cubicBezTo>
                  <a:cubicBezTo>
                    <a:pt x="26" y="2"/>
                    <a:pt x="25" y="1"/>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76" name="Freeform 50"/>
            <p:cNvSpPr>
              <a:spLocks noEditPoints="1"/>
            </p:cNvSpPr>
            <p:nvPr userDrawn="1"/>
          </p:nvSpPr>
          <p:spPr bwMode="auto">
            <a:xfrm>
              <a:off x="8756713" y="4715179"/>
              <a:ext cx="52388" cy="44450"/>
            </a:xfrm>
            <a:custGeom>
              <a:avLst/>
              <a:gdLst>
                <a:gd name="T0" fmla="*/ 15 w 35"/>
                <a:gd name="T1" fmla="*/ 20 h 30"/>
                <a:gd name="T2" fmla="*/ 16 w 35"/>
                <a:gd name="T3" fmla="*/ 24 h 30"/>
                <a:gd name="T4" fmla="*/ 18 w 35"/>
                <a:gd name="T5" fmla="*/ 23 h 30"/>
                <a:gd name="T6" fmla="*/ 20 w 35"/>
                <a:gd name="T7" fmla="*/ 24 h 30"/>
                <a:gd name="T8" fmla="*/ 20 w 35"/>
                <a:gd name="T9" fmla="*/ 24 h 30"/>
                <a:gd name="T10" fmla="*/ 21 w 35"/>
                <a:gd name="T11" fmla="*/ 22 h 30"/>
                <a:gd name="T12" fmla="*/ 16 w 35"/>
                <a:gd name="T13" fmla="*/ 20 h 30"/>
                <a:gd name="T14" fmla="*/ 15 w 35"/>
                <a:gd name="T15" fmla="*/ 20 h 30"/>
                <a:gd name="T16" fmla="*/ 14 w 35"/>
                <a:gd name="T17" fmla="*/ 7 h 30"/>
                <a:gd name="T18" fmla="*/ 16 w 35"/>
                <a:gd name="T19" fmla="*/ 13 h 30"/>
                <a:gd name="T20" fmla="*/ 18 w 35"/>
                <a:gd name="T21" fmla="*/ 13 h 30"/>
                <a:gd name="T22" fmla="*/ 18 w 35"/>
                <a:gd name="T23" fmla="*/ 13 h 30"/>
                <a:gd name="T24" fmla="*/ 14 w 35"/>
                <a:gd name="T25" fmla="*/ 6 h 30"/>
                <a:gd name="T26" fmla="*/ 14 w 35"/>
                <a:gd name="T27" fmla="*/ 6 h 30"/>
                <a:gd name="T28" fmla="*/ 14 w 35"/>
                <a:gd name="T29" fmla="*/ 7 h 30"/>
                <a:gd name="T30" fmla="*/ 0 w 35"/>
                <a:gd name="T31" fmla="*/ 14 h 30"/>
                <a:gd name="T32" fmla="*/ 6 w 35"/>
                <a:gd name="T33" fmla="*/ 9 h 30"/>
                <a:gd name="T34" fmla="*/ 11 w 35"/>
                <a:gd name="T35" fmla="*/ 10 h 30"/>
                <a:gd name="T36" fmla="*/ 12 w 35"/>
                <a:gd name="T37" fmla="*/ 3 h 30"/>
                <a:gd name="T38" fmla="*/ 15 w 35"/>
                <a:gd name="T39" fmla="*/ 0 h 30"/>
                <a:gd name="T40" fmla="*/ 18 w 35"/>
                <a:gd name="T41" fmla="*/ 6 h 30"/>
                <a:gd name="T42" fmla="*/ 20 w 35"/>
                <a:gd name="T43" fmla="*/ 10 h 30"/>
                <a:gd name="T44" fmla="*/ 20 w 35"/>
                <a:gd name="T45" fmla="*/ 9 h 30"/>
                <a:gd name="T46" fmla="*/ 22 w 35"/>
                <a:gd name="T47" fmla="*/ 5 h 30"/>
                <a:gd name="T48" fmla="*/ 24 w 35"/>
                <a:gd name="T49" fmla="*/ 5 h 30"/>
                <a:gd name="T50" fmla="*/ 24 w 35"/>
                <a:gd name="T51" fmla="*/ 9 h 30"/>
                <a:gd name="T52" fmla="*/ 25 w 35"/>
                <a:gd name="T53" fmla="*/ 14 h 30"/>
                <a:gd name="T54" fmla="*/ 25 w 35"/>
                <a:gd name="T55" fmla="*/ 16 h 30"/>
                <a:gd name="T56" fmla="*/ 30 w 35"/>
                <a:gd name="T57" fmla="*/ 18 h 30"/>
                <a:gd name="T58" fmla="*/ 31 w 35"/>
                <a:gd name="T59" fmla="*/ 20 h 30"/>
                <a:gd name="T60" fmla="*/ 34 w 35"/>
                <a:gd name="T61" fmla="*/ 22 h 30"/>
                <a:gd name="T62" fmla="*/ 35 w 35"/>
                <a:gd name="T63" fmla="*/ 23 h 30"/>
                <a:gd name="T64" fmla="*/ 35 w 35"/>
                <a:gd name="T65" fmla="*/ 23 h 30"/>
                <a:gd name="T66" fmla="*/ 29 w 35"/>
                <a:gd name="T67" fmla="*/ 23 h 30"/>
                <a:gd name="T68" fmla="*/ 26 w 35"/>
                <a:gd name="T69" fmla="*/ 23 h 30"/>
                <a:gd name="T70" fmla="*/ 25 w 35"/>
                <a:gd name="T71" fmla="*/ 24 h 30"/>
                <a:gd name="T72" fmla="*/ 21 w 35"/>
                <a:gd name="T73" fmla="*/ 26 h 30"/>
                <a:gd name="T74" fmla="*/ 21 w 35"/>
                <a:gd name="T75" fmla="*/ 28 h 30"/>
                <a:gd name="T76" fmla="*/ 19 w 35"/>
                <a:gd name="T77" fmla="*/ 28 h 30"/>
                <a:gd name="T78" fmla="*/ 17 w 35"/>
                <a:gd name="T79" fmla="*/ 30 h 30"/>
                <a:gd name="T80" fmla="*/ 14 w 35"/>
                <a:gd name="T81" fmla="*/ 30 h 30"/>
                <a:gd name="T82" fmla="*/ 14 w 35"/>
                <a:gd name="T83" fmla="*/ 30 h 30"/>
                <a:gd name="T84" fmla="*/ 9 w 35"/>
                <a:gd name="T85" fmla="*/ 28 h 30"/>
                <a:gd name="T86" fmla="*/ 11 w 35"/>
                <a:gd name="T87" fmla="*/ 26 h 30"/>
                <a:gd name="T88" fmla="*/ 11 w 35"/>
                <a:gd name="T89" fmla="*/ 23 h 30"/>
                <a:gd name="T90" fmla="*/ 10 w 35"/>
                <a:gd name="T91" fmla="*/ 17 h 30"/>
                <a:gd name="T92" fmla="*/ 8 w 35"/>
                <a:gd name="T93" fmla="*/ 16 h 30"/>
                <a:gd name="T94" fmla="*/ 6 w 35"/>
                <a:gd name="T95" fmla="*/ 16 h 30"/>
                <a:gd name="T96" fmla="*/ 4 w 35"/>
                <a:gd name="T97" fmla="*/ 15 h 30"/>
                <a:gd name="T98" fmla="*/ 0 w 35"/>
                <a:gd name="T99" fmla="*/ 14 h 30"/>
                <a:gd name="T100" fmla="*/ 0 w 35"/>
                <a:gd name="T101" fmla="*/ 1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5" h="30">
                  <a:moveTo>
                    <a:pt x="15" y="20"/>
                  </a:moveTo>
                  <a:cubicBezTo>
                    <a:pt x="15" y="22"/>
                    <a:pt x="16" y="22"/>
                    <a:pt x="16" y="24"/>
                  </a:cubicBezTo>
                  <a:cubicBezTo>
                    <a:pt x="18" y="24"/>
                    <a:pt x="18" y="23"/>
                    <a:pt x="18" y="23"/>
                  </a:cubicBezTo>
                  <a:cubicBezTo>
                    <a:pt x="19" y="23"/>
                    <a:pt x="20" y="24"/>
                    <a:pt x="20" y="24"/>
                  </a:cubicBezTo>
                  <a:cubicBezTo>
                    <a:pt x="20" y="24"/>
                    <a:pt x="20" y="24"/>
                    <a:pt x="20" y="24"/>
                  </a:cubicBezTo>
                  <a:cubicBezTo>
                    <a:pt x="20" y="24"/>
                    <a:pt x="21" y="23"/>
                    <a:pt x="21" y="22"/>
                  </a:cubicBezTo>
                  <a:cubicBezTo>
                    <a:pt x="20" y="21"/>
                    <a:pt x="18" y="20"/>
                    <a:pt x="16" y="20"/>
                  </a:cubicBezTo>
                  <a:cubicBezTo>
                    <a:pt x="15" y="20"/>
                    <a:pt x="15" y="20"/>
                    <a:pt x="15" y="20"/>
                  </a:cubicBezTo>
                  <a:close/>
                  <a:moveTo>
                    <a:pt x="14" y="7"/>
                  </a:moveTo>
                  <a:cubicBezTo>
                    <a:pt x="14" y="10"/>
                    <a:pt x="12" y="12"/>
                    <a:pt x="16" y="13"/>
                  </a:cubicBezTo>
                  <a:cubicBezTo>
                    <a:pt x="17" y="13"/>
                    <a:pt x="17" y="13"/>
                    <a:pt x="18" y="13"/>
                  </a:cubicBezTo>
                  <a:cubicBezTo>
                    <a:pt x="18" y="13"/>
                    <a:pt x="18" y="13"/>
                    <a:pt x="18" y="13"/>
                  </a:cubicBezTo>
                  <a:cubicBezTo>
                    <a:pt x="16" y="11"/>
                    <a:pt x="16" y="8"/>
                    <a:pt x="14" y="6"/>
                  </a:cubicBezTo>
                  <a:cubicBezTo>
                    <a:pt x="14" y="6"/>
                    <a:pt x="14" y="6"/>
                    <a:pt x="14" y="6"/>
                  </a:cubicBezTo>
                  <a:cubicBezTo>
                    <a:pt x="14" y="6"/>
                    <a:pt x="14" y="6"/>
                    <a:pt x="14" y="7"/>
                  </a:cubicBezTo>
                  <a:close/>
                  <a:moveTo>
                    <a:pt x="0" y="14"/>
                  </a:moveTo>
                  <a:cubicBezTo>
                    <a:pt x="1" y="13"/>
                    <a:pt x="5" y="9"/>
                    <a:pt x="6" y="9"/>
                  </a:cubicBezTo>
                  <a:cubicBezTo>
                    <a:pt x="8" y="9"/>
                    <a:pt x="9" y="10"/>
                    <a:pt x="11" y="10"/>
                  </a:cubicBezTo>
                  <a:cubicBezTo>
                    <a:pt x="12" y="8"/>
                    <a:pt x="12" y="6"/>
                    <a:pt x="12" y="3"/>
                  </a:cubicBezTo>
                  <a:cubicBezTo>
                    <a:pt x="12" y="2"/>
                    <a:pt x="14" y="0"/>
                    <a:pt x="15" y="0"/>
                  </a:cubicBezTo>
                  <a:cubicBezTo>
                    <a:pt x="16" y="2"/>
                    <a:pt x="17" y="4"/>
                    <a:pt x="18" y="6"/>
                  </a:cubicBezTo>
                  <a:cubicBezTo>
                    <a:pt x="18" y="7"/>
                    <a:pt x="18" y="9"/>
                    <a:pt x="20" y="10"/>
                  </a:cubicBezTo>
                  <a:cubicBezTo>
                    <a:pt x="20" y="10"/>
                    <a:pt x="20" y="10"/>
                    <a:pt x="20" y="9"/>
                  </a:cubicBezTo>
                  <a:cubicBezTo>
                    <a:pt x="21" y="9"/>
                    <a:pt x="21" y="6"/>
                    <a:pt x="22" y="5"/>
                  </a:cubicBezTo>
                  <a:cubicBezTo>
                    <a:pt x="22" y="5"/>
                    <a:pt x="23" y="5"/>
                    <a:pt x="24" y="5"/>
                  </a:cubicBezTo>
                  <a:cubicBezTo>
                    <a:pt x="25" y="6"/>
                    <a:pt x="24" y="8"/>
                    <a:pt x="24" y="9"/>
                  </a:cubicBezTo>
                  <a:cubicBezTo>
                    <a:pt x="24" y="11"/>
                    <a:pt x="25" y="12"/>
                    <a:pt x="25" y="14"/>
                  </a:cubicBezTo>
                  <a:cubicBezTo>
                    <a:pt x="26" y="15"/>
                    <a:pt x="25" y="15"/>
                    <a:pt x="25" y="16"/>
                  </a:cubicBezTo>
                  <a:cubicBezTo>
                    <a:pt x="26" y="18"/>
                    <a:pt x="29" y="17"/>
                    <a:pt x="30" y="18"/>
                  </a:cubicBezTo>
                  <a:cubicBezTo>
                    <a:pt x="31" y="19"/>
                    <a:pt x="31" y="20"/>
                    <a:pt x="31" y="20"/>
                  </a:cubicBezTo>
                  <a:cubicBezTo>
                    <a:pt x="32" y="21"/>
                    <a:pt x="33" y="21"/>
                    <a:pt x="34" y="22"/>
                  </a:cubicBezTo>
                  <a:cubicBezTo>
                    <a:pt x="34" y="22"/>
                    <a:pt x="35" y="22"/>
                    <a:pt x="35" y="23"/>
                  </a:cubicBezTo>
                  <a:cubicBezTo>
                    <a:pt x="35" y="23"/>
                    <a:pt x="35" y="23"/>
                    <a:pt x="35" y="23"/>
                  </a:cubicBezTo>
                  <a:cubicBezTo>
                    <a:pt x="33" y="22"/>
                    <a:pt x="31" y="23"/>
                    <a:pt x="29" y="23"/>
                  </a:cubicBezTo>
                  <a:cubicBezTo>
                    <a:pt x="28" y="23"/>
                    <a:pt x="27" y="22"/>
                    <a:pt x="26" y="23"/>
                  </a:cubicBezTo>
                  <a:cubicBezTo>
                    <a:pt x="26" y="23"/>
                    <a:pt x="25" y="24"/>
                    <a:pt x="25" y="24"/>
                  </a:cubicBezTo>
                  <a:cubicBezTo>
                    <a:pt x="24" y="25"/>
                    <a:pt x="22" y="24"/>
                    <a:pt x="21" y="26"/>
                  </a:cubicBezTo>
                  <a:cubicBezTo>
                    <a:pt x="21" y="26"/>
                    <a:pt x="21" y="27"/>
                    <a:pt x="21" y="28"/>
                  </a:cubicBezTo>
                  <a:cubicBezTo>
                    <a:pt x="20" y="28"/>
                    <a:pt x="20" y="28"/>
                    <a:pt x="19" y="28"/>
                  </a:cubicBezTo>
                  <a:cubicBezTo>
                    <a:pt x="18" y="28"/>
                    <a:pt x="18" y="29"/>
                    <a:pt x="17" y="30"/>
                  </a:cubicBezTo>
                  <a:cubicBezTo>
                    <a:pt x="16" y="30"/>
                    <a:pt x="15" y="28"/>
                    <a:pt x="14" y="30"/>
                  </a:cubicBezTo>
                  <a:cubicBezTo>
                    <a:pt x="14" y="30"/>
                    <a:pt x="14" y="30"/>
                    <a:pt x="14" y="30"/>
                  </a:cubicBezTo>
                  <a:cubicBezTo>
                    <a:pt x="13" y="28"/>
                    <a:pt x="11" y="28"/>
                    <a:pt x="9" y="28"/>
                  </a:cubicBezTo>
                  <a:cubicBezTo>
                    <a:pt x="10" y="26"/>
                    <a:pt x="11" y="26"/>
                    <a:pt x="11" y="26"/>
                  </a:cubicBezTo>
                  <a:cubicBezTo>
                    <a:pt x="12" y="25"/>
                    <a:pt x="11" y="24"/>
                    <a:pt x="11" y="23"/>
                  </a:cubicBezTo>
                  <a:cubicBezTo>
                    <a:pt x="10" y="21"/>
                    <a:pt x="10" y="19"/>
                    <a:pt x="10" y="17"/>
                  </a:cubicBezTo>
                  <a:cubicBezTo>
                    <a:pt x="9" y="17"/>
                    <a:pt x="9" y="17"/>
                    <a:pt x="8" y="16"/>
                  </a:cubicBezTo>
                  <a:cubicBezTo>
                    <a:pt x="7" y="16"/>
                    <a:pt x="6" y="16"/>
                    <a:pt x="6" y="16"/>
                  </a:cubicBezTo>
                  <a:cubicBezTo>
                    <a:pt x="5" y="16"/>
                    <a:pt x="4" y="15"/>
                    <a:pt x="4" y="15"/>
                  </a:cubicBezTo>
                  <a:cubicBezTo>
                    <a:pt x="2" y="14"/>
                    <a:pt x="1" y="15"/>
                    <a:pt x="0" y="14"/>
                  </a:cubicBezTo>
                  <a:cubicBezTo>
                    <a:pt x="0" y="14"/>
                    <a:pt x="0" y="14"/>
                    <a:pt x="0" y="1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77" name="Freeform 51"/>
            <p:cNvSpPr>
              <a:spLocks noEditPoints="1"/>
            </p:cNvSpPr>
            <p:nvPr userDrawn="1"/>
          </p:nvSpPr>
          <p:spPr bwMode="auto">
            <a:xfrm>
              <a:off x="8791638" y="4653266"/>
              <a:ext cx="50800" cy="55563"/>
            </a:xfrm>
            <a:custGeom>
              <a:avLst/>
              <a:gdLst>
                <a:gd name="T0" fmla="*/ 20 w 34"/>
                <a:gd name="T1" fmla="*/ 18 h 37"/>
                <a:gd name="T2" fmla="*/ 22 w 34"/>
                <a:gd name="T3" fmla="*/ 19 h 37"/>
                <a:gd name="T4" fmla="*/ 20 w 34"/>
                <a:gd name="T5" fmla="*/ 17 h 37"/>
                <a:gd name="T6" fmla="*/ 14 w 34"/>
                <a:gd name="T7" fmla="*/ 22 h 37"/>
                <a:gd name="T8" fmla="*/ 14 w 34"/>
                <a:gd name="T9" fmla="*/ 24 h 37"/>
                <a:gd name="T10" fmla="*/ 15 w 34"/>
                <a:gd name="T11" fmla="*/ 22 h 37"/>
                <a:gd name="T12" fmla="*/ 14 w 34"/>
                <a:gd name="T13" fmla="*/ 22 h 37"/>
                <a:gd name="T14" fmla="*/ 16 w 34"/>
                <a:gd name="T15" fmla="*/ 20 h 37"/>
                <a:gd name="T16" fmla="*/ 16 w 34"/>
                <a:gd name="T17" fmla="*/ 20 h 37"/>
                <a:gd name="T18" fmla="*/ 16 w 34"/>
                <a:gd name="T19" fmla="*/ 19 h 37"/>
                <a:gd name="T20" fmla="*/ 10 w 34"/>
                <a:gd name="T21" fmla="*/ 5 h 37"/>
                <a:gd name="T22" fmla="*/ 6 w 34"/>
                <a:gd name="T23" fmla="*/ 17 h 37"/>
                <a:gd name="T24" fmla="*/ 8 w 34"/>
                <a:gd name="T25" fmla="*/ 20 h 37"/>
                <a:gd name="T26" fmla="*/ 15 w 34"/>
                <a:gd name="T27" fmla="*/ 16 h 37"/>
                <a:gd name="T28" fmla="*/ 20 w 34"/>
                <a:gd name="T29" fmla="*/ 14 h 37"/>
                <a:gd name="T30" fmla="*/ 25 w 34"/>
                <a:gd name="T31" fmla="*/ 15 h 37"/>
                <a:gd name="T32" fmla="*/ 23 w 34"/>
                <a:gd name="T33" fmla="*/ 27 h 37"/>
                <a:gd name="T34" fmla="*/ 18 w 34"/>
                <a:gd name="T35" fmla="*/ 27 h 37"/>
                <a:gd name="T36" fmla="*/ 17 w 34"/>
                <a:gd name="T37" fmla="*/ 24 h 37"/>
                <a:gd name="T38" fmla="*/ 13 w 34"/>
                <a:gd name="T39" fmla="*/ 25 h 37"/>
                <a:gd name="T40" fmla="*/ 12 w 34"/>
                <a:gd name="T41" fmla="*/ 17 h 37"/>
                <a:gd name="T42" fmla="*/ 10 w 34"/>
                <a:gd name="T43" fmla="*/ 22 h 37"/>
                <a:gd name="T44" fmla="*/ 17 w 34"/>
                <a:gd name="T45" fmla="*/ 32 h 37"/>
                <a:gd name="T46" fmla="*/ 20 w 34"/>
                <a:gd name="T47" fmla="*/ 33 h 37"/>
                <a:gd name="T48" fmla="*/ 24 w 34"/>
                <a:gd name="T49" fmla="*/ 29 h 37"/>
                <a:gd name="T50" fmla="*/ 23 w 34"/>
                <a:gd name="T51" fmla="*/ 28 h 37"/>
                <a:gd name="T52" fmla="*/ 26 w 34"/>
                <a:gd name="T53" fmla="*/ 25 h 37"/>
                <a:gd name="T54" fmla="*/ 21 w 34"/>
                <a:gd name="T55" fmla="*/ 10 h 37"/>
                <a:gd name="T56" fmla="*/ 17 w 34"/>
                <a:gd name="T57" fmla="*/ 6 h 37"/>
                <a:gd name="T58" fmla="*/ 10 w 34"/>
                <a:gd name="T59" fmla="*/ 5 h 37"/>
                <a:gd name="T60" fmla="*/ 12 w 34"/>
                <a:gd name="T61" fmla="*/ 1 h 37"/>
                <a:gd name="T62" fmla="*/ 27 w 34"/>
                <a:gd name="T63" fmla="*/ 12 h 37"/>
                <a:gd name="T64" fmla="*/ 31 w 34"/>
                <a:gd name="T65" fmla="*/ 27 h 37"/>
                <a:gd name="T66" fmla="*/ 26 w 34"/>
                <a:gd name="T67" fmla="*/ 30 h 37"/>
                <a:gd name="T68" fmla="*/ 20 w 34"/>
                <a:gd name="T69" fmla="*/ 35 h 37"/>
                <a:gd name="T70" fmla="*/ 19 w 34"/>
                <a:gd name="T71" fmla="*/ 37 h 37"/>
                <a:gd name="T72" fmla="*/ 14 w 34"/>
                <a:gd name="T73" fmla="*/ 35 h 37"/>
                <a:gd name="T74" fmla="*/ 8 w 34"/>
                <a:gd name="T75" fmla="*/ 27 h 37"/>
                <a:gd name="T76" fmla="*/ 3 w 34"/>
                <a:gd name="T77" fmla="*/ 23 h 37"/>
                <a:gd name="T78" fmla="*/ 4 w 34"/>
                <a:gd name="T79" fmla="*/ 8 h 37"/>
                <a:gd name="T80" fmla="*/ 5 w 34"/>
                <a:gd name="T81" fmla="*/ 5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 h="37">
                  <a:moveTo>
                    <a:pt x="20" y="17"/>
                  </a:moveTo>
                  <a:cubicBezTo>
                    <a:pt x="20" y="17"/>
                    <a:pt x="20" y="18"/>
                    <a:pt x="20" y="18"/>
                  </a:cubicBezTo>
                  <a:cubicBezTo>
                    <a:pt x="20" y="18"/>
                    <a:pt x="21" y="19"/>
                    <a:pt x="22" y="19"/>
                  </a:cubicBezTo>
                  <a:cubicBezTo>
                    <a:pt x="22" y="19"/>
                    <a:pt x="22" y="19"/>
                    <a:pt x="22" y="19"/>
                  </a:cubicBezTo>
                  <a:cubicBezTo>
                    <a:pt x="22" y="18"/>
                    <a:pt x="22" y="18"/>
                    <a:pt x="22" y="18"/>
                  </a:cubicBezTo>
                  <a:cubicBezTo>
                    <a:pt x="21" y="17"/>
                    <a:pt x="21" y="17"/>
                    <a:pt x="20" y="17"/>
                  </a:cubicBezTo>
                  <a:cubicBezTo>
                    <a:pt x="20" y="17"/>
                    <a:pt x="20" y="17"/>
                    <a:pt x="20" y="17"/>
                  </a:cubicBezTo>
                  <a:close/>
                  <a:moveTo>
                    <a:pt x="14" y="22"/>
                  </a:moveTo>
                  <a:cubicBezTo>
                    <a:pt x="14" y="23"/>
                    <a:pt x="14" y="23"/>
                    <a:pt x="14" y="24"/>
                  </a:cubicBezTo>
                  <a:cubicBezTo>
                    <a:pt x="14" y="24"/>
                    <a:pt x="14" y="24"/>
                    <a:pt x="14" y="24"/>
                  </a:cubicBezTo>
                  <a:cubicBezTo>
                    <a:pt x="14" y="24"/>
                    <a:pt x="14" y="24"/>
                    <a:pt x="14" y="24"/>
                  </a:cubicBezTo>
                  <a:cubicBezTo>
                    <a:pt x="15" y="23"/>
                    <a:pt x="14" y="23"/>
                    <a:pt x="15" y="22"/>
                  </a:cubicBezTo>
                  <a:cubicBezTo>
                    <a:pt x="15" y="22"/>
                    <a:pt x="14" y="22"/>
                    <a:pt x="14" y="22"/>
                  </a:cubicBezTo>
                  <a:cubicBezTo>
                    <a:pt x="14" y="22"/>
                    <a:pt x="14" y="22"/>
                    <a:pt x="14" y="22"/>
                  </a:cubicBezTo>
                  <a:close/>
                  <a:moveTo>
                    <a:pt x="16" y="19"/>
                  </a:moveTo>
                  <a:cubicBezTo>
                    <a:pt x="16" y="19"/>
                    <a:pt x="16" y="19"/>
                    <a:pt x="16" y="20"/>
                  </a:cubicBezTo>
                  <a:cubicBezTo>
                    <a:pt x="16" y="20"/>
                    <a:pt x="16" y="20"/>
                    <a:pt x="16" y="20"/>
                  </a:cubicBezTo>
                  <a:cubicBezTo>
                    <a:pt x="16" y="20"/>
                    <a:pt x="16" y="20"/>
                    <a:pt x="16" y="20"/>
                  </a:cubicBezTo>
                  <a:cubicBezTo>
                    <a:pt x="16" y="19"/>
                    <a:pt x="16" y="19"/>
                    <a:pt x="16" y="19"/>
                  </a:cubicBezTo>
                  <a:cubicBezTo>
                    <a:pt x="16" y="19"/>
                    <a:pt x="16" y="19"/>
                    <a:pt x="16" y="19"/>
                  </a:cubicBezTo>
                  <a:cubicBezTo>
                    <a:pt x="16" y="19"/>
                    <a:pt x="16" y="19"/>
                    <a:pt x="16" y="19"/>
                  </a:cubicBezTo>
                  <a:close/>
                  <a:moveTo>
                    <a:pt x="10" y="5"/>
                  </a:moveTo>
                  <a:cubicBezTo>
                    <a:pt x="9" y="6"/>
                    <a:pt x="8" y="7"/>
                    <a:pt x="7" y="8"/>
                  </a:cubicBezTo>
                  <a:cubicBezTo>
                    <a:pt x="5" y="11"/>
                    <a:pt x="6" y="14"/>
                    <a:pt x="6" y="17"/>
                  </a:cubicBezTo>
                  <a:cubicBezTo>
                    <a:pt x="6" y="18"/>
                    <a:pt x="7" y="20"/>
                    <a:pt x="8" y="20"/>
                  </a:cubicBezTo>
                  <a:cubicBezTo>
                    <a:pt x="8" y="20"/>
                    <a:pt x="8" y="20"/>
                    <a:pt x="8" y="20"/>
                  </a:cubicBezTo>
                  <a:cubicBezTo>
                    <a:pt x="9" y="19"/>
                    <a:pt x="8" y="12"/>
                    <a:pt x="12" y="12"/>
                  </a:cubicBezTo>
                  <a:cubicBezTo>
                    <a:pt x="13" y="12"/>
                    <a:pt x="14" y="15"/>
                    <a:pt x="15" y="16"/>
                  </a:cubicBezTo>
                  <a:cubicBezTo>
                    <a:pt x="16" y="16"/>
                    <a:pt x="18" y="16"/>
                    <a:pt x="19" y="15"/>
                  </a:cubicBezTo>
                  <a:cubicBezTo>
                    <a:pt x="19" y="15"/>
                    <a:pt x="19" y="15"/>
                    <a:pt x="20" y="14"/>
                  </a:cubicBezTo>
                  <a:cubicBezTo>
                    <a:pt x="21" y="14"/>
                    <a:pt x="22" y="13"/>
                    <a:pt x="24" y="13"/>
                  </a:cubicBezTo>
                  <a:cubicBezTo>
                    <a:pt x="24" y="14"/>
                    <a:pt x="24" y="14"/>
                    <a:pt x="25" y="15"/>
                  </a:cubicBezTo>
                  <a:cubicBezTo>
                    <a:pt x="25" y="16"/>
                    <a:pt x="24" y="17"/>
                    <a:pt x="24" y="18"/>
                  </a:cubicBezTo>
                  <a:cubicBezTo>
                    <a:pt x="24" y="21"/>
                    <a:pt x="24" y="24"/>
                    <a:pt x="23" y="27"/>
                  </a:cubicBezTo>
                  <a:cubicBezTo>
                    <a:pt x="22" y="27"/>
                    <a:pt x="22" y="28"/>
                    <a:pt x="21" y="29"/>
                  </a:cubicBezTo>
                  <a:cubicBezTo>
                    <a:pt x="20" y="28"/>
                    <a:pt x="19" y="28"/>
                    <a:pt x="18" y="27"/>
                  </a:cubicBezTo>
                  <a:cubicBezTo>
                    <a:pt x="18" y="26"/>
                    <a:pt x="18" y="25"/>
                    <a:pt x="18" y="25"/>
                  </a:cubicBezTo>
                  <a:cubicBezTo>
                    <a:pt x="18" y="25"/>
                    <a:pt x="17" y="25"/>
                    <a:pt x="17" y="24"/>
                  </a:cubicBezTo>
                  <a:cubicBezTo>
                    <a:pt x="17" y="24"/>
                    <a:pt x="17" y="25"/>
                    <a:pt x="16" y="25"/>
                  </a:cubicBezTo>
                  <a:cubicBezTo>
                    <a:pt x="15" y="25"/>
                    <a:pt x="14" y="26"/>
                    <a:pt x="13" y="25"/>
                  </a:cubicBezTo>
                  <a:cubicBezTo>
                    <a:pt x="13" y="25"/>
                    <a:pt x="12" y="24"/>
                    <a:pt x="12" y="24"/>
                  </a:cubicBezTo>
                  <a:cubicBezTo>
                    <a:pt x="12" y="23"/>
                    <a:pt x="15" y="17"/>
                    <a:pt x="12" y="17"/>
                  </a:cubicBezTo>
                  <a:cubicBezTo>
                    <a:pt x="12" y="17"/>
                    <a:pt x="12" y="17"/>
                    <a:pt x="12" y="17"/>
                  </a:cubicBezTo>
                  <a:cubicBezTo>
                    <a:pt x="12" y="18"/>
                    <a:pt x="10" y="21"/>
                    <a:pt x="10" y="22"/>
                  </a:cubicBezTo>
                  <a:cubicBezTo>
                    <a:pt x="10" y="23"/>
                    <a:pt x="11" y="23"/>
                    <a:pt x="11" y="25"/>
                  </a:cubicBezTo>
                  <a:cubicBezTo>
                    <a:pt x="12" y="27"/>
                    <a:pt x="15" y="30"/>
                    <a:pt x="17" y="32"/>
                  </a:cubicBezTo>
                  <a:cubicBezTo>
                    <a:pt x="18" y="33"/>
                    <a:pt x="18" y="33"/>
                    <a:pt x="18" y="33"/>
                  </a:cubicBezTo>
                  <a:cubicBezTo>
                    <a:pt x="19" y="33"/>
                    <a:pt x="20" y="33"/>
                    <a:pt x="20" y="33"/>
                  </a:cubicBezTo>
                  <a:cubicBezTo>
                    <a:pt x="21" y="33"/>
                    <a:pt x="23" y="29"/>
                    <a:pt x="24" y="29"/>
                  </a:cubicBezTo>
                  <a:cubicBezTo>
                    <a:pt x="24" y="29"/>
                    <a:pt x="24" y="29"/>
                    <a:pt x="24" y="29"/>
                  </a:cubicBezTo>
                  <a:cubicBezTo>
                    <a:pt x="24" y="29"/>
                    <a:pt x="24" y="29"/>
                    <a:pt x="23" y="28"/>
                  </a:cubicBezTo>
                  <a:cubicBezTo>
                    <a:pt x="23" y="28"/>
                    <a:pt x="23" y="28"/>
                    <a:pt x="23" y="28"/>
                  </a:cubicBezTo>
                  <a:cubicBezTo>
                    <a:pt x="24" y="27"/>
                    <a:pt x="25" y="28"/>
                    <a:pt x="26" y="27"/>
                  </a:cubicBezTo>
                  <a:cubicBezTo>
                    <a:pt x="26" y="26"/>
                    <a:pt x="26" y="25"/>
                    <a:pt x="26" y="25"/>
                  </a:cubicBezTo>
                  <a:cubicBezTo>
                    <a:pt x="27" y="24"/>
                    <a:pt x="29" y="24"/>
                    <a:pt x="30" y="23"/>
                  </a:cubicBezTo>
                  <a:cubicBezTo>
                    <a:pt x="31" y="19"/>
                    <a:pt x="25" y="12"/>
                    <a:pt x="21" y="10"/>
                  </a:cubicBezTo>
                  <a:cubicBezTo>
                    <a:pt x="21" y="9"/>
                    <a:pt x="20" y="8"/>
                    <a:pt x="19" y="7"/>
                  </a:cubicBezTo>
                  <a:cubicBezTo>
                    <a:pt x="18" y="7"/>
                    <a:pt x="18" y="7"/>
                    <a:pt x="17" y="6"/>
                  </a:cubicBezTo>
                  <a:cubicBezTo>
                    <a:pt x="15" y="5"/>
                    <a:pt x="14" y="3"/>
                    <a:pt x="12" y="3"/>
                  </a:cubicBezTo>
                  <a:cubicBezTo>
                    <a:pt x="11" y="3"/>
                    <a:pt x="10" y="4"/>
                    <a:pt x="10" y="5"/>
                  </a:cubicBezTo>
                  <a:close/>
                  <a:moveTo>
                    <a:pt x="7" y="5"/>
                  </a:moveTo>
                  <a:cubicBezTo>
                    <a:pt x="9" y="3"/>
                    <a:pt x="10" y="1"/>
                    <a:pt x="12" y="1"/>
                  </a:cubicBezTo>
                  <a:cubicBezTo>
                    <a:pt x="16" y="0"/>
                    <a:pt x="20" y="5"/>
                    <a:pt x="24" y="9"/>
                  </a:cubicBezTo>
                  <a:cubicBezTo>
                    <a:pt x="25" y="10"/>
                    <a:pt x="26" y="11"/>
                    <a:pt x="27" y="12"/>
                  </a:cubicBezTo>
                  <a:cubicBezTo>
                    <a:pt x="29" y="15"/>
                    <a:pt x="33" y="17"/>
                    <a:pt x="34" y="20"/>
                  </a:cubicBezTo>
                  <a:cubicBezTo>
                    <a:pt x="34" y="21"/>
                    <a:pt x="33" y="27"/>
                    <a:pt x="31" y="27"/>
                  </a:cubicBezTo>
                  <a:cubicBezTo>
                    <a:pt x="30" y="28"/>
                    <a:pt x="27" y="27"/>
                    <a:pt x="26" y="29"/>
                  </a:cubicBezTo>
                  <a:cubicBezTo>
                    <a:pt x="26" y="29"/>
                    <a:pt x="26" y="30"/>
                    <a:pt x="26" y="30"/>
                  </a:cubicBezTo>
                  <a:cubicBezTo>
                    <a:pt x="26" y="31"/>
                    <a:pt x="23" y="34"/>
                    <a:pt x="22" y="35"/>
                  </a:cubicBezTo>
                  <a:cubicBezTo>
                    <a:pt x="21" y="35"/>
                    <a:pt x="20" y="35"/>
                    <a:pt x="20" y="35"/>
                  </a:cubicBezTo>
                  <a:cubicBezTo>
                    <a:pt x="19" y="36"/>
                    <a:pt x="20" y="37"/>
                    <a:pt x="19" y="37"/>
                  </a:cubicBezTo>
                  <a:cubicBezTo>
                    <a:pt x="19" y="37"/>
                    <a:pt x="19" y="37"/>
                    <a:pt x="19" y="37"/>
                  </a:cubicBezTo>
                  <a:cubicBezTo>
                    <a:pt x="18" y="37"/>
                    <a:pt x="17" y="37"/>
                    <a:pt x="16" y="37"/>
                  </a:cubicBezTo>
                  <a:cubicBezTo>
                    <a:pt x="16" y="37"/>
                    <a:pt x="14" y="35"/>
                    <a:pt x="14" y="35"/>
                  </a:cubicBezTo>
                  <a:cubicBezTo>
                    <a:pt x="14" y="33"/>
                    <a:pt x="12" y="31"/>
                    <a:pt x="11" y="29"/>
                  </a:cubicBezTo>
                  <a:cubicBezTo>
                    <a:pt x="10" y="28"/>
                    <a:pt x="8" y="27"/>
                    <a:pt x="8" y="27"/>
                  </a:cubicBezTo>
                  <a:cubicBezTo>
                    <a:pt x="7" y="26"/>
                    <a:pt x="6" y="25"/>
                    <a:pt x="5" y="25"/>
                  </a:cubicBezTo>
                  <a:cubicBezTo>
                    <a:pt x="5" y="24"/>
                    <a:pt x="4" y="23"/>
                    <a:pt x="3" y="23"/>
                  </a:cubicBezTo>
                  <a:cubicBezTo>
                    <a:pt x="0" y="18"/>
                    <a:pt x="1" y="17"/>
                    <a:pt x="2" y="12"/>
                  </a:cubicBezTo>
                  <a:cubicBezTo>
                    <a:pt x="2" y="11"/>
                    <a:pt x="3" y="9"/>
                    <a:pt x="4" y="8"/>
                  </a:cubicBezTo>
                  <a:cubicBezTo>
                    <a:pt x="4" y="8"/>
                    <a:pt x="4" y="8"/>
                    <a:pt x="4" y="8"/>
                  </a:cubicBezTo>
                  <a:cubicBezTo>
                    <a:pt x="4" y="7"/>
                    <a:pt x="5" y="6"/>
                    <a:pt x="5" y="5"/>
                  </a:cubicBezTo>
                  <a:cubicBezTo>
                    <a:pt x="6" y="5"/>
                    <a:pt x="7" y="5"/>
                    <a:pt x="7" y="5"/>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78" name="Freeform 52"/>
            <p:cNvSpPr>
              <a:spLocks noEditPoints="1"/>
            </p:cNvSpPr>
            <p:nvPr userDrawn="1"/>
          </p:nvSpPr>
          <p:spPr bwMode="auto">
            <a:xfrm>
              <a:off x="8847200" y="4611991"/>
              <a:ext cx="46038" cy="58738"/>
            </a:xfrm>
            <a:custGeom>
              <a:avLst/>
              <a:gdLst>
                <a:gd name="T0" fmla="*/ 8 w 31"/>
                <a:gd name="T1" fmla="*/ 31 h 39"/>
                <a:gd name="T2" fmla="*/ 9 w 31"/>
                <a:gd name="T3" fmla="*/ 30 h 39"/>
                <a:gd name="T4" fmla="*/ 8 w 31"/>
                <a:gd name="T5" fmla="*/ 26 h 39"/>
                <a:gd name="T6" fmla="*/ 18 w 31"/>
                <a:gd name="T7" fmla="*/ 18 h 39"/>
                <a:gd name="T8" fmla="*/ 18 w 31"/>
                <a:gd name="T9" fmla="*/ 21 h 39"/>
                <a:gd name="T10" fmla="*/ 19 w 31"/>
                <a:gd name="T11" fmla="*/ 18 h 39"/>
                <a:gd name="T12" fmla="*/ 7 w 31"/>
                <a:gd name="T13" fmla="*/ 22 h 39"/>
                <a:gd name="T14" fmla="*/ 6 w 31"/>
                <a:gd name="T15" fmla="*/ 23 h 39"/>
                <a:gd name="T16" fmla="*/ 7 w 31"/>
                <a:gd name="T17" fmla="*/ 22 h 39"/>
                <a:gd name="T18" fmla="*/ 7 w 31"/>
                <a:gd name="T19" fmla="*/ 22 h 39"/>
                <a:gd name="T20" fmla="*/ 23 w 31"/>
                <a:gd name="T21" fmla="*/ 12 h 39"/>
                <a:gd name="T22" fmla="*/ 23 w 31"/>
                <a:gd name="T23" fmla="*/ 12 h 39"/>
                <a:gd name="T24" fmla="*/ 23 w 31"/>
                <a:gd name="T25" fmla="*/ 11 h 39"/>
                <a:gd name="T26" fmla="*/ 10 w 31"/>
                <a:gd name="T27" fmla="*/ 19 h 39"/>
                <a:gd name="T28" fmla="*/ 10 w 31"/>
                <a:gd name="T29" fmla="*/ 23 h 39"/>
                <a:gd name="T30" fmla="*/ 10 w 31"/>
                <a:gd name="T31" fmla="*/ 19 h 39"/>
                <a:gd name="T32" fmla="*/ 15 w 31"/>
                <a:gd name="T33" fmla="*/ 13 h 39"/>
                <a:gd name="T34" fmla="*/ 16 w 31"/>
                <a:gd name="T35" fmla="*/ 14 h 39"/>
                <a:gd name="T36" fmla="*/ 15 w 31"/>
                <a:gd name="T37" fmla="*/ 13 h 39"/>
                <a:gd name="T38" fmla="*/ 9 w 31"/>
                <a:gd name="T39" fmla="*/ 16 h 39"/>
                <a:gd name="T40" fmla="*/ 9 w 31"/>
                <a:gd name="T41" fmla="*/ 18 h 39"/>
                <a:gd name="T42" fmla="*/ 9 w 31"/>
                <a:gd name="T43" fmla="*/ 16 h 39"/>
                <a:gd name="T44" fmla="*/ 19 w 31"/>
                <a:gd name="T45" fmla="*/ 4 h 39"/>
                <a:gd name="T46" fmla="*/ 23 w 31"/>
                <a:gd name="T47" fmla="*/ 7 h 39"/>
                <a:gd name="T48" fmla="*/ 29 w 31"/>
                <a:gd name="T49" fmla="*/ 9 h 39"/>
                <a:gd name="T50" fmla="*/ 25 w 31"/>
                <a:gd name="T51" fmla="*/ 16 h 39"/>
                <a:gd name="T52" fmla="*/ 29 w 31"/>
                <a:gd name="T53" fmla="*/ 26 h 39"/>
                <a:gd name="T54" fmla="*/ 30 w 31"/>
                <a:gd name="T55" fmla="*/ 30 h 39"/>
                <a:gd name="T56" fmla="*/ 31 w 31"/>
                <a:gd name="T57" fmla="*/ 32 h 39"/>
                <a:gd name="T58" fmla="*/ 22 w 31"/>
                <a:gd name="T59" fmla="*/ 23 h 39"/>
                <a:gd name="T60" fmla="*/ 16 w 31"/>
                <a:gd name="T61" fmla="*/ 29 h 39"/>
                <a:gd name="T62" fmla="*/ 15 w 31"/>
                <a:gd name="T63" fmla="*/ 22 h 39"/>
                <a:gd name="T64" fmla="*/ 15 w 31"/>
                <a:gd name="T65" fmla="*/ 19 h 39"/>
                <a:gd name="T66" fmla="*/ 12 w 31"/>
                <a:gd name="T67" fmla="*/ 19 h 39"/>
                <a:gd name="T68" fmla="*/ 13 w 31"/>
                <a:gd name="T69" fmla="*/ 29 h 39"/>
                <a:gd name="T70" fmla="*/ 17 w 31"/>
                <a:gd name="T71" fmla="*/ 34 h 39"/>
                <a:gd name="T72" fmla="*/ 14 w 31"/>
                <a:gd name="T73" fmla="*/ 33 h 39"/>
                <a:gd name="T74" fmla="*/ 12 w 31"/>
                <a:gd name="T75" fmla="*/ 32 h 39"/>
                <a:gd name="T76" fmla="*/ 7 w 31"/>
                <a:gd name="T77" fmla="*/ 39 h 39"/>
                <a:gd name="T78" fmla="*/ 6 w 31"/>
                <a:gd name="T79" fmla="*/ 33 h 39"/>
                <a:gd name="T80" fmla="*/ 6 w 31"/>
                <a:gd name="T81" fmla="*/ 26 h 39"/>
                <a:gd name="T82" fmla="*/ 2 w 31"/>
                <a:gd name="T83" fmla="*/ 29 h 39"/>
                <a:gd name="T84" fmla="*/ 4 w 31"/>
                <a:gd name="T85" fmla="*/ 13 h 39"/>
                <a:gd name="T86" fmla="*/ 6 w 31"/>
                <a:gd name="T87" fmla="*/ 9 h 39"/>
                <a:gd name="T88" fmla="*/ 3 w 31"/>
                <a:gd name="T89" fmla="*/ 23 h 39"/>
                <a:gd name="T90" fmla="*/ 3 w 31"/>
                <a:gd name="T91" fmla="*/ 27 h 39"/>
                <a:gd name="T92" fmla="*/ 9 w 31"/>
                <a:gd name="T93" fmla="*/ 14 h 39"/>
                <a:gd name="T94" fmla="*/ 13 w 31"/>
                <a:gd name="T95" fmla="*/ 15 h 39"/>
                <a:gd name="T96" fmla="*/ 12 w 31"/>
                <a:gd name="T97" fmla="*/ 9 h 39"/>
                <a:gd name="T98" fmla="*/ 11 w 31"/>
                <a:gd name="T99" fmla="*/ 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1" h="39">
                  <a:moveTo>
                    <a:pt x="8" y="26"/>
                  </a:moveTo>
                  <a:cubicBezTo>
                    <a:pt x="8" y="27"/>
                    <a:pt x="8" y="30"/>
                    <a:pt x="8" y="31"/>
                  </a:cubicBezTo>
                  <a:cubicBezTo>
                    <a:pt x="8" y="31"/>
                    <a:pt x="8" y="31"/>
                    <a:pt x="8" y="31"/>
                  </a:cubicBezTo>
                  <a:cubicBezTo>
                    <a:pt x="8" y="31"/>
                    <a:pt x="9" y="31"/>
                    <a:pt x="9" y="30"/>
                  </a:cubicBezTo>
                  <a:cubicBezTo>
                    <a:pt x="9" y="29"/>
                    <a:pt x="11" y="27"/>
                    <a:pt x="9" y="26"/>
                  </a:cubicBezTo>
                  <a:cubicBezTo>
                    <a:pt x="9" y="26"/>
                    <a:pt x="9" y="26"/>
                    <a:pt x="8" y="26"/>
                  </a:cubicBezTo>
                  <a:cubicBezTo>
                    <a:pt x="9" y="26"/>
                    <a:pt x="8" y="26"/>
                    <a:pt x="8" y="26"/>
                  </a:cubicBezTo>
                  <a:close/>
                  <a:moveTo>
                    <a:pt x="18" y="18"/>
                  </a:moveTo>
                  <a:cubicBezTo>
                    <a:pt x="18" y="19"/>
                    <a:pt x="17" y="20"/>
                    <a:pt x="17" y="21"/>
                  </a:cubicBezTo>
                  <a:cubicBezTo>
                    <a:pt x="17" y="21"/>
                    <a:pt x="17" y="21"/>
                    <a:pt x="18" y="21"/>
                  </a:cubicBezTo>
                  <a:cubicBezTo>
                    <a:pt x="18" y="21"/>
                    <a:pt x="18" y="21"/>
                    <a:pt x="18" y="21"/>
                  </a:cubicBezTo>
                  <a:cubicBezTo>
                    <a:pt x="19" y="21"/>
                    <a:pt x="21" y="19"/>
                    <a:pt x="19" y="18"/>
                  </a:cubicBezTo>
                  <a:cubicBezTo>
                    <a:pt x="19" y="17"/>
                    <a:pt x="19" y="17"/>
                    <a:pt x="18" y="18"/>
                  </a:cubicBezTo>
                  <a:close/>
                  <a:moveTo>
                    <a:pt x="7" y="22"/>
                  </a:moveTo>
                  <a:cubicBezTo>
                    <a:pt x="7" y="22"/>
                    <a:pt x="7" y="23"/>
                    <a:pt x="6" y="23"/>
                  </a:cubicBezTo>
                  <a:cubicBezTo>
                    <a:pt x="6" y="23"/>
                    <a:pt x="6" y="23"/>
                    <a:pt x="6" y="23"/>
                  </a:cubicBezTo>
                  <a:cubicBezTo>
                    <a:pt x="7" y="23"/>
                    <a:pt x="7" y="23"/>
                    <a:pt x="7" y="23"/>
                  </a:cubicBezTo>
                  <a:cubicBezTo>
                    <a:pt x="7" y="22"/>
                    <a:pt x="7" y="22"/>
                    <a:pt x="7" y="22"/>
                  </a:cubicBezTo>
                  <a:cubicBezTo>
                    <a:pt x="7" y="22"/>
                    <a:pt x="7" y="22"/>
                    <a:pt x="7" y="22"/>
                  </a:cubicBezTo>
                  <a:cubicBezTo>
                    <a:pt x="7" y="22"/>
                    <a:pt x="7" y="22"/>
                    <a:pt x="7" y="22"/>
                  </a:cubicBezTo>
                  <a:close/>
                  <a:moveTo>
                    <a:pt x="23" y="11"/>
                  </a:moveTo>
                  <a:cubicBezTo>
                    <a:pt x="23" y="12"/>
                    <a:pt x="23" y="12"/>
                    <a:pt x="23" y="12"/>
                  </a:cubicBezTo>
                  <a:cubicBezTo>
                    <a:pt x="23" y="12"/>
                    <a:pt x="23" y="12"/>
                    <a:pt x="23" y="12"/>
                  </a:cubicBezTo>
                  <a:cubicBezTo>
                    <a:pt x="23" y="12"/>
                    <a:pt x="23" y="12"/>
                    <a:pt x="23" y="12"/>
                  </a:cubicBezTo>
                  <a:cubicBezTo>
                    <a:pt x="23" y="12"/>
                    <a:pt x="23" y="12"/>
                    <a:pt x="23" y="11"/>
                  </a:cubicBezTo>
                  <a:cubicBezTo>
                    <a:pt x="23" y="11"/>
                    <a:pt x="23" y="11"/>
                    <a:pt x="23" y="11"/>
                  </a:cubicBezTo>
                  <a:cubicBezTo>
                    <a:pt x="23" y="11"/>
                    <a:pt x="23" y="11"/>
                    <a:pt x="23" y="11"/>
                  </a:cubicBezTo>
                  <a:close/>
                  <a:moveTo>
                    <a:pt x="10" y="19"/>
                  </a:moveTo>
                  <a:cubicBezTo>
                    <a:pt x="9" y="20"/>
                    <a:pt x="9" y="23"/>
                    <a:pt x="10" y="23"/>
                  </a:cubicBezTo>
                  <a:cubicBezTo>
                    <a:pt x="10" y="23"/>
                    <a:pt x="10" y="23"/>
                    <a:pt x="10" y="23"/>
                  </a:cubicBezTo>
                  <a:cubicBezTo>
                    <a:pt x="11" y="22"/>
                    <a:pt x="11" y="20"/>
                    <a:pt x="11" y="19"/>
                  </a:cubicBezTo>
                  <a:cubicBezTo>
                    <a:pt x="11" y="19"/>
                    <a:pt x="10" y="19"/>
                    <a:pt x="10" y="19"/>
                  </a:cubicBezTo>
                  <a:close/>
                  <a:moveTo>
                    <a:pt x="15" y="13"/>
                  </a:moveTo>
                  <a:cubicBezTo>
                    <a:pt x="15" y="13"/>
                    <a:pt x="15" y="13"/>
                    <a:pt x="15" y="13"/>
                  </a:cubicBezTo>
                  <a:cubicBezTo>
                    <a:pt x="15" y="14"/>
                    <a:pt x="15" y="14"/>
                    <a:pt x="15" y="14"/>
                  </a:cubicBezTo>
                  <a:cubicBezTo>
                    <a:pt x="16" y="14"/>
                    <a:pt x="16" y="14"/>
                    <a:pt x="16" y="14"/>
                  </a:cubicBezTo>
                  <a:cubicBezTo>
                    <a:pt x="16" y="14"/>
                    <a:pt x="16" y="13"/>
                    <a:pt x="16" y="13"/>
                  </a:cubicBezTo>
                  <a:cubicBezTo>
                    <a:pt x="16" y="13"/>
                    <a:pt x="16" y="13"/>
                    <a:pt x="15" y="13"/>
                  </a:cubicBezTo>
                  <a:cubicBezTo>
                    <a:pt x="16" y="13"/>
                    <a:pt x="16" y="13"/>
                    <a:pt x="15" y="13"/>
                  </a:cubicBezTo>
                  <a:close/>
                  <a:moveTo>
                    <a:pt x="9" y="16"/>
                  </a:moveTo>
                  <a:cubicBezTo>
                    <a:pt x="8" y="17"/>
                    <a:pt x="8" y="18"/>
                    <a:pt x="9" y="18"/>
                  </a:cubicBezTo>
                  <a:cubicBezTo>
                    <a:pt x="9" y="18"/>
                    <a:pt x="9" y="18"/>
                    <a:pt x="9" y="18"/>
                  </a:cubicBezTo>
                  <a:cubicBezTo>
                    <a:pt x="9" y="17"/>
                    <a:pt x="9" y="17"/>
                    <a:pt x="9" y="16"/>
                  </a:cubicBezTo>
                  <a:cubicBezTo>
                    <a:pt x="9" y="15"/>
                    <a:pt x="9" y="16"/>
                    <a:pt x="9" y="16"/>
                  </a:cubicBezTo>
                  <a:close/>
                  <a:moveTo>
                    <a:pt x="11" y="1"/>
                  </a:moveTo>
                  <a:cubicBezTo>
                    <a:pt x="13" y="0"/>
                    <a:pt x="17" y="2"/>
                    <a:pt x="19" y="4"/>
                  </a:cubicBezTo>
                  <a:cubicBezTo>
                    <a:pt x="19" y="5"/>
                    <a:pt x="19" y="6"/>
                    <a:pt x="20" y="6"/>
                  </a:cubicBezTo>
                  <a:cubicBezTo>
                    <a:pt x="21" y="7"/>
                    <a:pt x="22" y="7"/>
                    <a:pt x="23" y="7"/>
                  </a:cubicBezTo>
                  <a:cubicBezTo>
                    <a:pt x="24" y="8"/>
                    <a:pt x="25" y="9"/>
                    <a:pt x="25" y="9"/>
                  </a:cubicBezTo>
                  <a:cubicBezTo>
                    <a:pt x="27" y="9"/>
                    <a:pt x="28" y="9"/>
                    <a:pt x="29" y="9"/>
                  </a:cubicBezTo>
                  <a:cubicBezTo>
                    <a:pt x="29" y="9"/>
                    <a:pt x="29" y="9"/>
                    <a:pt x="29" y="10"/>
                  </a:cubicBezTo>
                  <a:cubicBezTo>
                    <a:pt x="28" y="12"/>
                    <a:pt x="25" y="14"/>
                    <a:pt x="25" y="16"/>
                  </a:cubicBezTo>
                  <a:cubicBezTo>
                    <a:pt x="25" y="18"/>
                    <a:pt x="27" y="19"/>
                    <a:pt x="27" y="21"/>
                  </a:cubicBezTo>
                  <a:cubicBezTo>
                    <a:pt x="28" y="23"/>
                    <a:pt x="29" y="24"/>
                    <a:pt x="29" y="26"/>
                  </a:cubicBezTo>
                  <a:cubicBezTo>
                    <a:pt x="29" y="26"/>
                    <a:pt x="29" y="27"/>
                    <a:pt x="30" y="27"/>
                  </a:cubicBezTo>
                  <a:cubicBezTo>
                    <a:pt x="30" y="28"/>
                    <a:pt x="30" y="29"/>
                    <a:pt x="30" y="30"/>
                  </a:cubicBezTo>
                  <a:cubicBezTo>
                    <a:pt x="30" y="31"/>
                    <a:pt x="31" y="31"/>
                    <a:pt x="31" y="32"/>
                  </a:cubicBezTo>
                  <a:cubicBezTo>
                    <a:pt x="31" y="32"/>
                    <a:pt x="31" y="32"/>
                    <a:pt x="31" y="32"/>
                  </a:cubicBezTo>
                  <a:cubicBezTo>
                    <a:pt x="29" y="31"/>
                    <a:pt x="27" y="30"/>
                    <a:pt x="25" y="28"/>
                  </a:cubicBezTo>
                  <a:cubicBezTo>
                    <a:pt x="24" y="26"/>
                    <a:pt x="23" y="24"/>
                    <a:pt x="22" y="23"/>
                  </a:cubicBezTo>
                  <a:cubicBezTo>
                    <a:pt x="22" y="23"/>
                    <a:pt x="22" y="23"/>
                    <a:pt x="22" y="23"/>
                  </a:cubicBezTo>
                  <a:cubicBezTo>
                    <a:pt x="20" y="25"/>
                    <a:pt x="19" y="27"/>
                    <a:pt x="16" y="29"/>
                  </a:cubicBezTo>
                  <a:cubicBezTo>
                    <a:pt x="15" y="28"/>
                    <a:pt x="13" y="26"/>
                    <a:pt x="14" y="25"/>
                  </a:cubicBezTo>
                  <a:cubicBezTo>
                    <a:pt x="14" y="24"/>
                    <a:pt x="15" y="23"/>
                    <a:pt x="15" y="22"/>
                  </a:cubicBezTo>
                  <a:cubicBezTo>
                    <a:pt x="15" y="22"/>
                    <a:pt x="14" y="21"/>
                    <a:pt x="14" y="21"/>
                  </a:cubicBezTo>
                  <a:cubicBezTo>
                    <a:pt x="14" y="20"/>
                    <a:pt x="14" y="19"/>
                    <a:pt x="15" y="19"/>
                  </a:cubicBezTo>
                  <a:cubicBezTo>
                    <a:pt x="15" y="18"/>
                    <a:pt x="14" y="15"/>
                    <a:pt x="13" y="16"/>
                  </a:cubicBezTo>
                  <a:cubicBezTo>
                    <a:pt x="12" y="16"/>
                    <a:pt x="12" y="18"/>
                    <a:pt x="12" y="19"/>
                  </a:cubicBezTo>
                  <a:cubicBezTo>
                    <a:pt x="12" y="20"/>
                    <a:pt x="13" y="21"/>
                    <a:pt x="13" y="23"/>
                  </a:cubicBezTo>
                  <a:cubicBezTo>
                    <a:pt x="13" y="25"/>
                    <a:pt x="11" y="26"/>
                    <a:pt x="13" y="29"/>
                  </a:cubicBezTo>
                  <a:cubicBezTo>
                    <a:pt x="14" y="31"/>
                    <a:pt x="17" y="33"/>
                    <a:pt x="17" y="34"/>
                  </a:cubicBezTo>
                  <a:cubicBezTo>
                    <a:pt x="17" y="34"/>
                    <a:pt x="17" y="34"/>
                    <a:pt x="17" y="34"/>
                  </a:cubicBezTo>
                  <a:cubicBezTo>
                    <a:pt x="17" y="35"/>
                    <a:pt x="17" y="35"/>
                    <a:pt x="17" y="35"/>
                  </a:cubicBezTo>
                  <a:cubicBezTo>
                    <a:pt x="16" y="34"/>
                    <a:pt x="15" y="34"/>
                    <a:pt x="14" y="33"/>
                  </a:cubicBezTo>
                  <a:cubicBezTo>
                    <a:pt x="13" y="33"/>
                    <a:pt x="13" y="32"/>
                    <a:pt x="12" y="32"/>
                  </a:cubicBezTo>
                  <a:cubicBezTo>
                    <a:pt x="12" y="32"/>
                    <a:pt x="12" y="32"/>
                    <a:pt x="12" y="32"/>
                  </a:cubicBezTo>
                  <a:cubicBezTo>
                    <a:pt x="11" y="34"/>
                    <a:pt x="11" y="37"/>
                    <a:pt x="8" y="39"/>
                  </a:cubicBezTo>
                  <a:cubicBezTo>
                    <a:pt x="7" y="39"/>
                    <a:pt x="7" y="39"/>
                    <a:pt x="7" y="39"/>
                  </a:cubicBezTo>
                  <a:cubicBezTo>
                    <a:pt x="7" y="38"/>
                    <a:pt x="5" y="36"/>
                    <a:pt x="5" y="35"/>
                  </a:cubicBezTo>
                  <a:cubicBezTo>
                    <a:pt x="5" y="34"/>
                    <a:pt x="5" y="33"/>
                    <a:pt x="6" y="33"/>
                  </a:cubicBezTo>
                  <a:cubicBezTo>
                    <a:pt x="6" y="31"/>
                    <a:pt x="6" y="28"/>
                    <a:pt x="6" y="26"/>
                  </a:cubicBezTo>
                  <a:cubicBezTo>
                    <a:pt x="6" y="26"/>
                    <a:pt x="6" y="26"/>
                    <a:pt x="6" y="26"/>
                  </a:cubicBezTo>
                  <a:cubicBezTo>
                    <a:pt x="6" y="26"/>
                    <a:pt x="6" y="26"/>
                    <a:pt x="6" y="26"/>
                  </a:cubicBezTo>
                  <a:cubicBezTo>
                    <a:pt x="5" y="27"/>
                    <a:pt x="3" y="29"/>
                    <a:pt x="2" y="29"/>
                  </a:cubicBezTo>
                  <a:cubicBezTo>
                    <a:pt x="0" y="27"/>
                    <a:pt x="2" y="23"/>
                    <a:pt x="3" y="21"/>
                  </a:cubicBezTo>
                  <a:cubicBezTo>
                    <a:pt x="3" y="19"/>
                    <a:pt x="4" y="14"/>
                    <a:pt x="4" y="13"/>
                  </a:cubicBezTo>
                  <a:cubicBezTo>
                    <a:pt x="3" y="12"/>
                    <a:pt x="3" y="11"/>
                    <a:pt x="3" y="11"/>
                  </a:cubicBezTo>
                  <a:cubicBezTo>
                    <a:pt x="3" y="9"/>
                    <a:pt x="5" y="9"/>
                    <a:pt x="6" y="9"/>
                  </a:cubicBezTo>
                  <a:cubicBezTo>
                    <a:pt x="7" y="11"/>
                    <a:pt x="6" y="12"/>
                    <a:pt x="6" y="14"/>
                  </a:cubicBezTo>
                  <a:cubicBezTo>
                    <a:pt x="5" y="17"/>
                    <a:pt x="4" y="21"/>
                    <a:pt x="3" y="23"/>
                  </a:cubicBezTo>
                  <a:cubicBezTo>
                    <a:pt x="3" y="24"/>
                    <a:pt x="3" y="25"/>
                    <a:pt x="3" y="26"/>
                  </a:cubicBezTo>
                  <a:cubicBezTo>
                    <a:pt x="3" y="26"/>
                    <a:pt x="3" y="26"/>
                    <a:pt x="3" y="27"/>
                  </a:cubicBezTo>
                  <a:cubicBezTo>
                    <a:pt x="3" y="26"/>
                    <a:pt x="8" y="22"/>
                    <a:pt x="8" y="22"/>
                  </a:cubicBezTo>
                  <a:cubicBezTo>
                    <a:pt x="9" y="20"/>
                    <a:pt x="5" y="15"/>
                    <a:pt x="9" y="14"/>
                  </a:cubicBezTo>
                  <a:cubicBezTo>
                    <a:pt x="10" y="15"/>
                    <a:pt x="12" y="15"/>
                    <a:pt x="13" y="15"/>
                  </a:cubicBezTo>
                  <a:cubicBezTo>
                    <a:pt x="13" y="15"/>
                    <a:pt x="13" y="15"/>
                    <a:pt x="13" y="15"/>
                  </a:cubicBezTo>
                  <a:cubicBezTo>
                    <a:pt x="13" y="13"/>
                    <a:pt x="13" y="13"/>
                    <a:pt x="11" y="12"/>
                  </a:cubicBezTo>
                  <a:cubicBezTo>
                    <a:pt x="11" y="11"/>
                    <a:pt x="11" y="10"/>
                    <a:pt x="12" y="9"/>
                  </a:cubicBezTo>
                  <a:cubicBezTo>
                    <a:pt x="13" y="10"/>
                    <a:pt x="14" y="10"/>
                    <a:pt x="15" y="10"/>
                  </a:cubicBezTo>
                  <a:cubicBezTo>
                    <a:pt x="15" y="7"/>
                    <a:pt x="11" y="3"/>
                    <a:pt x="1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cSld name="致谢">
    <p:spTree>
      <p:nvGrpSpPr>
        <p:cNvPr id="1" name=""/>
        <p:cNvGrpSpPr/>
        <p:nvPr/>
      </p:nvGrpSpPr>
      <p:grpSpPr>
        <a:xfrm>
          <a:off x="0" y="0"/>
          <a:ext cx="0" cy="0"/>
          <a:chOff x="0" y="0"/>
          <a:chExt cx="0" cy="0"/>
        </a:xfrm>
      </p:grpSpPr>
      <p:pic>
        <p:nvPicPr>
          <p:cNvPr id="180" name="bg_right"/>
          <p:cNvPicPr>
            <a:picLocks noChangeAspect="1"/>
          </p:cNvPicPr>
          <p:nvPr userDrawn="1"/>
        </p:nvPicPr>
        <p:blipFill rotWithShape="1">
          <a:blip r:embed="rId2"/>
          <a:srcRect l="973" r="277"/>
          <a:stretch/>
        </p:blipFill>
        <p:spPr>
          <a:xfrm>
            <a:off x="7677150" y="-2621"/>
            <a:ext cx="4514850" cy="6858000"/>
          </a:xfrm>
          <a:prstGeom prst="rect">
            <a:avLst/>
          </a:prstGeom>
        </p:spPr>
      </p:pic>
      <p:pic>
        <p:nvPicPr>
          <p:cNvPr id="181" name="bg_left"/>
          <p:cNvPicPr>
            <a:picLocks noChangeAspect="1"/>
          </p:cNvPicPr>
          <p:nvPr userDrawn="1"/>
        </p:nvPicPr>
        <p:blipFill>
          <a:blip r:embed="rId2"/>
          <a:stretch>
            <a:fillRect/>
          </a:stretch>
        </p:blipFill>
        <p:spPr>
          <a:xfrm>
            <a:off x="0" y="0"/>
            <a:ext cx="4572000" cy="6858000"/>
          </a:xfrm>
          <a:prstGeom prst="rect">
            <a:avLst/>
          </a:prstGeom>
        </p:spPr>
      </p:pic>
      <p:sp>
        <p:nvSpPr>
          <p:cNvPr id="182" name="bg_main_theme"/>
          <p:cNvSpPr/>
          <p:nvPr userDrawn="1"/>
        </p:nvSpPr>
        <p:spPr>
          <a:xfrm>
            <a:off x="956064" y="0"/>
            <a:ext cx="677823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3" name="pattern"/>
          <p:cNvSpPr/>
          <p:nvPr userDrawn="1"/>
        </p:nvSpPr>
        <p:spPr>
          <a:xfrm>
            <a:off x="504000" y="2951480"/>
            <a:ext cx="8597407" cy="3903899"/>
          </a:xfrm>
          <a:prstGeom prst="rect">
            <a:avLst/>
          </a:prstGeom>
          <a:blipFill dpi="0" rotWithShape="1">
            <a:blip r:embed="rId3">
              <a:alphaModFix amt="20000"/>
            </a:blip>
            <a:srcRect/>
            <a:stretch>
              <a:fillRect l="-12182" t="-11784" r="-11344" b="-994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4" name="main_board"/>
          <p:cNvGrpSpPr/>
          <p:nvPr userDrawn="1"/>
        </p:nvGrpSpPr>
        <p:grpSpPr>
          <a:xfrm>
            <a:off x="1443990" y="1400452"/>
            <a:ext cx="6774180" cy="2709268"/>
            <a:chOff x="685800" y="1400452"/>
            <a:chExt cx="8600440" cy="2709268"/>
          </a:xfrm>
          <a:effectLst>
            <a:outerShdw blurRad="203200" dist="38100" dir="2700000" algn="tl" rotWithShape="0">
              <a:prstClr val="black">
                <a:alpha val="19000"/>
              </a:prstClr>
            </a:outerShdw>
          </a:effectLst>
        </p:grpSpPr>
        <p:sp>
          <p:nvSpPr>
            <p:cNvPr id="185" name="矩形 13"/>
            <p:cNvSpPr/>
            <p:nvPr userDrawn="1"/>
          </p:nvSpPr>
          <p:spPr>
            <a:xfrm>
              <a:off x="685800" y="1400452"/>
              <a:ext cx="8600440" cy="25958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6" name="矩形 12"/>
            <p:cNvSpPr/>
            <p:nvPr userDrawn="1"/>
          </p:nvSpPr>
          <p:spPr>
            <a:xfrm>
              <a:off x="685800" y="1513840"/>
              <a:ext cx="8600440" cy="25958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87" name="标题 1"/>
          <p:cNvSpPr>
            <a:spLocks noGrp="1"/>
          </p:cNvSpPr>
          <p:nvPr>
            <p:ph type="ctrTitle" hasCustomPrompt="1"/>
          </p:nvPr>
        </p:nvSpPr>
        <p:spPr>
          <a:xfrm>
            <a:off x="1863639" y="2004459"/>
            <a:ext cx="5972261" cy="833633"/>
          </a:xfrm>
        </p:spPr>
        <p:txBody>
          <a:bodyPr anchor="ctr">
            <a:noAutofit/>
          </a:bodyPr>
          <a:lstStyle>
            <a:lvl1pPr algn="l">
              <a:defRPr sz="6000" b="1">
                <a:solidFill>
                  <a:schemeClr val="accent1">
                    <a:lumMod val="75000"/>
                  </a:schemeClr>
                </a:solidFill>
              </a:defRPr>
            </a:lvl1pPr>
          </a:lstStyle>
          <a:p>
            <a:r>
              <a:rPr lang="zh-CN" altLang="en-US" dirty="0"/>
              <a:t>谢谢</a:t>
            </a:r>
          </a:p>
        </p:txBody>
      </p:sp>
      <p:sp>
        <p:nvSpPr>
          <p:cNvPr id="188" name="副标题 2"/>
          <p:cNvSpPr>
            <a:spLocks noGrp="1"/>
          </p:cNvSpPr>
          <p:nvPr>
            <p:ph type="subTitle" idx="1" hasCustomPrompt="1"/>
          </p:nvPr>
        </p:nvSpPr>
        <p:spPr>
          <a:xfrm>
            <a:off x="1863639" y="2838092"/>
            <a:ext cx="5972261" cy="490619"/>
          </a:xfrm>
        </p:spPr>
        <p:txBody>
          <a:bodyPr/>
          <a:lstStyle>
            <a:lvl1pPr marL="0" indent="0" algn="l">
              <a:buNone/>
              <a:defRPr sz="2400">
                <a:solidFill>
                  <a:schemeClr val="tx2">
                    <a:lumMod val="60000"/>
                    <a:lumOff val="4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单击以编辑副标题</a:t>
            </a:r>
          </a:p>
        </p:txBody>
      </p:sp>
      <p:sp>
        <p:nvSpPr>
          <p:cNvPr id="189" name="矩形 15"/>
          <p:cNvSpPr/>
          <p:nvPr userDrawn="1"/>
        </p:nvSpPr>
        <p:spPr>
          <a:xfrm>
            <a:off x="1439934" y="2004459"/>
            <a:ext cx="233680" cy="74382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90" name="jwc_logo"/>
          <p:cNvGrpSpPr/>
          <p:nvPr userDrawn="1"/>
        </p:nvGrpSpPr>
        <p:grpSpPr>
          <a:xfrm>
            <a:off x="1529041" y="6238395"/>
            <a:ext cx="1809740" cy="305514"/>
            <a:chOff x="8729725" y="4570716"/>
            <a:chExt cx="2830513" cy="477838"/>
          </a:xfrm>
          <a:solidFill>
            <a:schemeClr val="bg1">
              <a:alpha val="50000"/>
            </a:schemeClr>
          </a:solidFill>
        </p:grpSpPr>
        <p:sp>
          <p:nvSpPr>
            <p:cNvPr id="191" name="Freeform 34"/>
            <p:cNvSpPr>
              <a:spLocks noEditPoints="1"/>
            </p:cNvSpPr>
            <p:nvPr userDrawn="1"/>
          </p:nvSpPr>
          <p:spPr bwMode="auto">
            <a:xfrm>
              <a:off x="9304400" y="4945366"/>
              <a:ext cx="1363663" cy="101600"/>
            </a:xfrm>
            <a:custGeom>
              <a:avLst/>
              <a:gdLst>
                <a:gd name="T0" fmla="*/ 15 w 915"/>
                <a:gd name="T1" fmla="*/ 51 h 68"/>
                <a:gd name="T2" fmla="*/ 14 w 915"/>
                <a:gd name="T3" fmla="*/ 11 h 68"/>
                <a:gd name="T4" fmla="*/ 35 w 915"/>
                <a:gd name="T5" fmla="*/ 4 h 68"/>
                <a:gd name="T6" fmla="*/ 77 w 915"/>
                <a:gd name="T7" fmla="*/ 51 h 68"/>
                <a:gd name="T8" fmla="*/ 74 w 915"/>
                <a:gd name="T9" fmla="*/ 51 h 68"/>
                <a:gd name="T10" fmla="*/ 57 w 915"/>
                <a:gd name="T11" fmla="*/ 21 h 68"/>
                <a:gd name="T12" fmla="*/ 108 w 915"/>
                <a:gd name="T13" fmla="*/ 0 h 68"/>
                <a:gd name="T14" fmla="*/ 104 w 915"/>
                <a:gd name="T15" fmla="*/ 32 h 68"/>
                <a:gd name="T16" fmla="*/ 134 w 915"/>
                <a:gd name="T17" fmla="*/ 21 h 68"/>
                <a:gd name="T18" fmla="*/ 155 w 915"/>
                <a:gd name="T19" fmla="*/ 21 h 68"/>
                <a:gd name="T20" fmla="*/ 187 w 915"/>
                <a:gd name="T21" fmla="*/ 46 h 68"/>
                <a:gd name="T22" fmla="*/ 169 w 915"/>
                <a:gd name="T23" fmla="*/ 29 h 68"/>
                <a:gd name="T24" fmla="*/ 221 w 915"/>
                <a:gd name="T25" fmla="*/ 24 h 68"/>
                <a:gd name="T26" fmla="*/ 198 w 915"/>
                <a:gd name="T27" fmla="*/ 52 h 68"/>
                <a:gd name="T28" fmla="*/ 209 w 915"/>
                <a:gd name="T29" fmla="*/ 18 h 68"/>
                <a:gd name="T30" fmla="*/ 247 w 915"/>
                <a:gd name="T31" fmla="*/ 51 h 68"/>
                <a:gd name="T32" fmla="*/ 244 w 915"/>
                <a:gd name="T33" fmla="*/ 42 h 68"/>
                <a:gd name="T34" fmla="*/ 271 w 915"/>
                <a:gd name="T35" fmla="*/ 1 h 68"/>
                <a:gd name="T36" fmla="*/ 276 w 915"/>
                <a:gd name="T37" fmla="*/ 51 h 68"/>
                <a:gd name="T38" fmla="*/ 259 w 915"/>
                <a:gd name="T39" fmla="*/ 22 h 68"/>
                <a:gd name="T40" fmla="*/ 301 w 915"/>
                <a:gd name="T41" fmla="*/ 46 h 68"/>
                <a:gd name="T42" fmla="*/ 292 w 915"/>
                <a:gd name="T43" fmla="*/ 7 h 68"/>
                <a:gd name="T44" fmla="*/ 333 w 915"/>
                <a:gd name="T45" fmla="*/ 20 h 68"/>
                <a:gd name="T46" fmla="*/ 309 w 915"/>
                <a:gd name="T47" fmla="*/ 67 h 68"/>
                <a:gd name="T48" fmla="*/ 305 w 915"/>
                <a:gd name="T49" fmla="*/ 19 h 68"/>
                <a:gd name="T50" fmla="*/ 379 w 915"/>
                <a:gd name="T51" fmla="*/ 18 h 68"/>
                <a:gd name="T52" fmla="*/ 415 w 915"/>
                <a:gd name="T53" fmla="*/ 44 h 68"/>
                <a:gd name="T54" fmla="*/ 403 w 915"/>
                <a:gd name="T55" fmla="*/ 21 h 68"/>
                <a:gd name="T56" fmla="*/ 425 w 915"/>
                <a:gd name="T57" fmla="*/ 5 h 68"/>
                <a:gd name="T58" fmla="*/ 475 w 915"/>
                <a:gd name="T59" fmla="*/ 19 h 68"/>
                <a:gd name="T60" fmla="*/ 465 w 915"/>
                <a:gd name="T61" fmla="*/ 54 h 68"/>
                <a:gd name="T62" fmla="*/ 471 w 915"/>
                <a:gd name="T63" fmla="*/ 48 h 68"/>
                <a:gd name="T64" fmla="*/ 474 w 915"/>
                <a:gd name="T65" fmla="*/ 4 h 68"/>
                <a:gd name="T66" fmla="*/ 516 w 915"/>
                <a:gd name="T67" fmla="*/ 28 h 68"/>
                <a:gd name="T68" fmla="*/ 517 w 915"/>
                <a:gd name="T69" fmla="*/ 40 h 68"/>
                <a:gd name="T70" fmla="*/ 537 w 915"/>
                <a:gd name="T71" fmla="*/ 49 h 68"/>
                <a:gd name="T72" fmla="*/ 528 w 915"/>
                <a:gd name="T73" fmla="*/ 23 h 68"/>
                <a:gd name="T74" fmla="*/ 565 w 915"/>
                <a:gd name="T75" fmla="*/ 53 h 68"/>
                <a:gd name="T76" fmla="*/ 563 w 915"/>
                <a:gd name="T77" fmla="*/ 21 h 68"/>
                <a:gd name="T78" fmla="*/ 620 w 915"/>
                <a:gd name="T79" fmla="*/ 52 h 68"/>
                <a:gd name="T80" fmla="*/ 596 w 915"/>
                <a:gd name="T81" fmla="*/ 49 h 68"/>
                <a:gd name="T82" fmla="*/ 587 w 915"/>
                <a:gd name="T83" fmla="*/ 22 h 68"/>
                <a:gd name="T84" fmla="*/ 642 w 915"/>
                <a:gd name="T85" fmla="*/ 17 h 68"/>
                <a:gd name="T86" fmla="*/ 643 w 915"/>
                <a:gd name="T87" fmla="*/ 48 h 68"/>
                <a:gd name="T88" fmla="*/ 667 w 915"/>
                <a:gd name="T89" fmla="*/ 49 h 68"/>
                <a:gd name="T90" fmla="*/ 671 w 915"/>
                <a:gd name="T91" fmla="*/ 23 h 68"/>
                <a:gd name="T92" fmla="*/ 726 w 915"/>
                <a:gd name="T93" fmla="*/ 20 h 68"/>
                <a:gd name="T94" fmla="*/ 739 w 915"/>
                <a:gd name="T95" fmla="*/ 29 h 68"/>
                <a:gd name="T96" fmla="*/ 731 w 915"/>
                <a:gd name="T97" fmla="*/ 33 h 68"/>
                <a:gd name="T98" fmla="*/ 778 w 915"/>
                <a:gd name="T99" fmla="*/ 45 h 68"/>
                <a:gd name="T100" fmla="*/ 771 w 915"/>
                <a:gd name="T101" fmla="*/ 24 h 68"/>
                <a:gd name="T102" fmla="*/ 753 w 915"/>
                <a:gd name="T103" fmla="*/ 45 h 68"/>
                <a:gd name="T104" fmla="*/ 803 w 915"/>
                <a:gd name="T105" fmla="*/ 54 h 68"/>
                <a:gd name="T106" fmla="*/ 816 w 915"/>
                <a:gd name="T107" fmla="*/ 0 h 68"/>
                <a:gd name="T108" fmla="*/ 812 w 915"/>
                <a:gd name="T109" fmla="*/ 29 h 68"/>
                <a:gd name="T110" fmla="*/ 881 w 915"/>
                <a:gd name="T111" fmla="*/ 10 h 68"/>
                <a:gd name="T112" fmla="*/ 859 w 915"/>
                <a:gd name="T113" fmla="*/ 49 h 68"/>
                <a:gd name="T114" fmla="*/ 903 w 915"/>
                <a:gd name="T115" fmla="*/ 48 h 68"/>
                <a:gd name="T116" fmla="*/ 891 w 915"/>
                <a:gd name="T117" fmla="*/ 3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15" h="68">
                  <a:moveTo>
                    <a:pt x="35" y="4"/>
                  </a:moveTo>
                  <a:cubicBezTo>
                    <a:pt x="35" y="3"/>
                    <a:pt x="35" y="3"/>
                    <a:pt x="35" y="3"/>
                  </a:cubicBezTo>
                  <a:cubicBezTo>
                    <a:pt x="53" y="3"/>
                    <a:pt x="53" y="3"/>
                    <a:pt x="53" y="3"/>
                  </a:cubicBezTo>
                  <a:cubicBezTo>
                    <a:pt x="53" y="4"/>
                    <a:pt x="53" y="4"/>
                    <a:pt x="53" y="4"/>
                  </a:cubicBezTo>
                  <a:cubicBezTo>
                    <a:pt x="51" y="4"/>
                    <a:pt x="51" y="4"/>
                    <a:pt x="51" y="4"/>
                  </a:cubicBezTo>
                  <a:cubicBezTo>
                    <a:pt x="49" y="4"/>
                    <a:pt x="47" y="5"/>
                    <a:pt x="46" y="6"/>
                  </a:cubicBezTo>
                  <a:cubicBezTo>
                    <a:pt x="46" y="7"/>
                    <a:pt x="45" y="9"/>
                    <a:pt x="45" y="11"/>
                  </a:cubicBezTo>
                  <a:cubicBezTo>
                    <a:pt x="45" y="32"/>
                    <a:pt x="45" y="32"/>
                    <a:pt x="45" y="32"/>
                  </a:cubicBezTo>
                  <a:cubicBezTo>
                    <a:pt x="45" y="37"/>
                    <a:pt x="45" y="41"/>
                    <a:pt x="44" y="43"/>
                  </a:cubicBezTo>
                  <a:cubicBezTo>
                    <a:pt x="43" y="46"/>
                    <a:pt x="41" y="49"/>
                    <a:pt x="38" y="51"/>
                  </a:cubicBezTo>
                  <a:cubicBezTo>
                    <a:pt x="35" y="53"/>
                    <a:pt x="31" y="53"/>
                    <a:pt x="27" y="53"/>
                  </a:cubicBezTo>
                  <a:cubicBezTo>
                    <a:pt x="21" y="53"/>
                    <a:pt x="17" y="53"/>
                    <a:pt x="15" y="51"/>
                  </a:cubicBezTo>
                  <a:cubicBezTo>
                    <a:pt x="12" y="49"/>
                    <a:pt x="10" y="46"/>
                    <a:pt x="9" y="43"/>
                  </a:cubicBezTo>
                  <a:cubicBezTo>
                    <a:pt x="8" y="41"/>
                    <a:pt x="7" y="37"/>
                    <a:pt x="7" y="31"/>
                  </a:cubicBezTo>
                  <a:cubicBezTo>
                    <a:pt x="7" y="11"/>
                    <a:pt x="7" y="11"/>
                    <a:pt x="7" y="11"/>
                  </a:cubicBezTo>
                  <a:cubicBezTo>
                    <a:pt x="7" y="8"/>
                    <a:pt x="7" y="6"/>
                    <a:pt x="6" y="5"/>
                  </a:cubicBezTo>
                  <a:cubicBezTo>
                    <a:pt x="5" y="4"/>
                    <a:pt x="4" y="3"/>
                    <a:pt x="2" y="3"/>
                  </a:cubicBezTo>
                  <a:cubicBezTo>
                    <a:pt x="0" y="3"/>
                    <a:pt x="0" y="3"/>
                    <a:pt x="0" y="3"/>
                  </a:cubicBezTo>
                  <a:cubicBezTo>
                    <a:pt x="0" y="2"/>
                    <a:pt x="0" y="2"/>
                    <a:pt x="0" y="2"/>
                  </a:cubicBezTo>
                  <a:cubicBezTo>
                    <a:pt x="21" y="2"/>
                    <a:pt x="21" y="2"/>
                    <a:pt x="21" y="2"/>
                  </a:cubicBezTo>
                  <a:cubicBezTo>
                    <a:pt x="21" y="3"/>
                    <a:pt x="21" y="3"/>
                    <a:pt x="21" y="3"/>
                  </a:cubicBezTo>
                  <a:cubicBezTo>
                    <a:pt x="19" y="3"/>
                    <a:pt x="19" y="3"/>
                    <a:pt x="19" y="3"/>
                  </a:cubicBezTo>
                  <a:cubicBezTo>
                    <a:pt x="17" y="3"/>
                    <a:pt x="15" y="4"/>
                    <a:pt x="15" y="5"/>
                  </a:cubicBezTo>
                  <a:cubicBezTo>
                    <a:pt x="14" y="6"/>
                    <a:pt x="14" y="8"/>
                    <a:pt x="14" y="11"/>
                  </a:cubicBezTo>
                  <a:cubicBezTo>
                    <a:pt x="14" y="33"/>
                    <a:pt x="14" y="33"/>
                    <a:pt x="14" y="33"/>
                  </a:cubicBezTo>
                  <a:cubicBezTo>
                    <a:pt x="14" y="35"/>
                    <a:pt x="14" y="37"/>
                    <a:pt x="14" y="40"/>
                  </a:cubicBezTo>
                  <a:cubicBezTo>
                    <a:pt x="15" y="43"/>
                    <a:pt x="15" y="45"/>
                    <a:pt x="16" y="46"/>
                  </a:cubicBezTo>
                  <a:cubicBezTo>
                    <a:pt x="17" y="48"/>
                    <a:pt x="19" y="49"/>
                    <a:pt x="20" y="50"/>
                  </a:cubicBezTo>
                  <a:cubicBezTo>
                    <a:pt x="22" y="51"/>
                    <a:pt x="24" y="51"/>
                    <a:pt x="27" y="51"/>
                  </a:cubicBezTo>
                  <a:cubicBezTo>
                    <a:pt x="30" y="51"/>
                    <a:pt x="33" y="50"/>
                    <a:pt x="35" y="49"/>
                  </a:cubicBezTo>
                  <a:cubicBezTo>
                    <a:pt x="37" y="47"/>
                    <a:pt x="39" y="46"/>
                    <a:pt x="40" y="43"/>
                  </a:cubicBezTo>
                  <a:cubicBezTo>
                    <a:pt x="41" y="41"/>
                    <a:pt x="41" y="37"/>
                    <a:pt x="41" y="32"/>
                  </a:cubicBezTo>
                  <a:cubicBezTo>
                    <a:pt x="41" y="12"/>
                    <a:pt x="41" y="12"/>
                    <a:pt x="41" y="12"/>
                  </a:cubicBezTo>
                  <a:cubicBezTo>
                    <a:pt x="41" y="9"/>
                    <a:pt x="41" y="7"/>
                    <a:pt x="40" y="6"/>
                  </a:cubicBezTo>
                  <a:cubicBezTo>
                    <a:pt x="39" y="5"/>
                    <a:pt x="38" y="4"/>
                    <a:pt x="36" y="4"/>
                  </a:cubicBezTo>
                  <a:cubicBezTo>
                    <a:pt x="35" y="4"/>
                    <a:pt x="35" y="4"/>
                    <a:pt x="35" y="4"/>
                  </a:cubicBezTo>
                  <a:close/>
                  <a:moveTo>
                    <a:pt x="69" y="25"/>
                  </a:moveTo>
                  <a:cubicBezTo>
                    <a:pt x="73" y="20"/>
                    <a:pt x="76" y="18"/>
                    <a:pt x="79" y="18"/>
                  </a:cubicBezTo>
                  <a:cubicBezTo>
                    <a:pt x="81" y="18"/>
                    <a:pt x="83" y="18"/>
                    <a:pt x="84" y="19"/>
                  </a:cubicBezTo>
                  <a:cubicBezTo>
                    <a:pt x="85" y="20"/>
                    <a:pt x="87" y="21"/>
                    <a:pt x="87" y="23"/>
                  </a:cubicBezTo>
                  <a:cubicBezTo>
                    <a:pt x="88" y="25"/>
                    <a:pt x="88" y="27"/>
                    <a:pt x="88" y="30"/>
                  </a:cubicBezTo>
                  <a:cubicBezTo>
                    <a:pt x="88" y="45"/>
                    <a:pt x="88" y="45"/>
                    <a:pt x="88" y="45"/>
                  </a:cubicBezTo>
                  <a:cubicBezTo>
                    <a:pt x="88" y="47"/>
                    <a:pt x="88" y="48"/>
                    <a:pt x="89" y="49"/>
                  </a:cubicBezTo>
                  <a:cubicBezTo>
                    <a:pt x="89" y="50"/>
                    <a:pt x="89" y="50"/>
                    <a:pt x="90" y="51"/>
                  </a:cubicBezTo>
                  <a:cubicBezTo>
                    <a:pt x="90" y="51"/>
                    <a:pt x="91" y="51"/>
                    <a:pt x="93" y="51"/>
                  </a:cubicBezTo>
                  <a:cubicBezTo>
                    <a:pt x="93" y="52"/>
                    <a:pt x="93" y="52"/>
                    <a:pt x="93" y="52"/>
                  </a:cubicBezTo>
                  <a:cubicBezTo>
                    <a:pt x="77" y="52"/>
                    <a:pt x="77" y="52"/>
                    <a:pt x="77" y="52"/>
                  </a:cubicBezTo>
                  <a:cubicBezTo>
                    <a:pt x="77" y="51"/>
                    <a:pt x="77" y="51"/>
                    <a:pt x="77" y="51"/>
                  </a:cubicBezTo>
                  <a:cubicBezTo>
                    <a:pt x="78" y="51"/>
                    <a:pt x="78" y="51"/>
                    <a:pt x="78" y="51"/>
                  </a:cubicBezTo>
                  <a:cubicBezTo>
                    <a:pt x="79" y="51"/>
                    <a:pt x="80" y="51"/>
                    <a:pt x="81" y="50"/>
                  </a:cubicBezTo>
                  <a:cubicBezTo>
                    <a:pt x="82" y="50"/>
                    <a:pt x="82" y="49"/>
                    <a:pt x="82" y="48"/>
                  </a:cubicBezTo>
                  <a:cubicBezTo>
                    <a:pt x="82" y="48"/>
                    <a:pt x="82" y="47"/>
                    <a:pt x="82" y="45"/>
                  </a:cubicBezTo>
                  <a:cubicBezTo>
                    <a:pt x="82" y="31"/>
                    <a:pt x="82" y="31"/>
                    <a:pt x="82" y="31"/>
                  </a:cubicBezTo>
                  <a:cubicBezTo>
                    <a:pt x="82" y="27"/>
                    <a:pt x="82" y="25"/>
                    <a:pt x="81" y="24"/>
                  </a:cubicBezTo>
                  <a:cubicBezTo>
                    <a:pt x="80" y="23"/>
                    <a:pt x="79" y="22"/>
                    <a:pt x="77" y="22"/>
                  </a:cubicBezTo>
                  <a:cubicBezTo>
                    <a:pt x="74" y="22"/>
                    <a:pt x="71" y="23"/>
                    <a:pt x="69" y="27"/>
                  </a:cubicBezTo>
                  <a:cubicBezTo>
                    <a:pt x="69" y="45"/>
                    <a:pt x="69" y="45"/>
                    <a:pt x="69" y="45"/>
                  </a:cubicBezTo>
                  <a:cubicBezTo>
                    <a:pt x="69" y="47"/>
                    <a:pt x="69" y="48"/>
                    <a:pt x="69" y="49"/>
                  </a:cubicBezTo>
                  <a:cubicBezTo>
                    <a:pt x="69" y="50"/>
                    <a:pt x="70" y="50"/>
                    <a:pt x="70" y="51"/>
                  </a:cubicBezTo>
                  <a:cubicBezTo>
                    <a:pt x="71" y="51"/>
                    <a:pt x="72" y="51"/>
                    <a:pt x="74" y="51"/>
                  </a:cubicBezTo>
                  <a:cubicBezTo>
                    <a:pt x="74" y="52"/>
                    <a:pt x="74" y="52"/>
                    <a:pt x="74" y="52"/>
                  </a:cubicBezTo>
                  <a:cubicBezTo>
                    <a:pt x="58" y="52"/>
                    <a:pt x="58" y="52"/>
                    <a:pt x="58" y="52"/>
                  </a:cubicBezTo>
                  <a:cubicBezTo>
                    <a:pt x="58" y="51"/>
                    <a:pt x="58" y="51"/>
                    <a:pt x="58" y="51"/>
                  </a:cubicBezTo>
                  <a:cubicBezTo>
                    <a:pt x="59" y="51"/>
                    <a:pt x="59" y="51"/>
                    <a:pt x="59" y="51"/>
                  </a:cubicBezTo>
                  <a:cubicBezTo>
                    <a:pt x="60" y="51"/>
                    <a:pt x="61" y="51"/>
                    <a:pt x="62" y="50"/>
                  </a:cubicBezTo>
                  <a:cubicBezTo>
                    <a:pt x="62" y="49"/>
                    <a:pt x="63" y="47"/>
                    <a:pt x="63" y="45"/>
                  </a:cubicBezTo>
                  <a:cubicBezTo>
                    <a:pt x="63" y="32"/>
                    <a:pt x="63" y="32"/>
                    <a:pt x="63" y="32"/>
                  </a:cubicBezTo>
                  <a:cubicBezTo>
                    <a:pt x="63" y="28"/>
                    <a:pt x="63" y="25"/>
                    <a:pt x="62" y="24"/>
                  </a:cubicBezTo>
                  <a:cubicBezTo>
                    <a:pt x="62" y="23"/>
                    <a:pt x="62" y="23"/>
                    <a:pt x="61" y="22"/>
                  </a:cubicBezTo>
                  <a:cubicBezTo>
                    <a:pt x="61" y="22"/>
                    <a:pt x="61" y="22"/>
                    <a:pt x="60" y="22"/>
                  </a:cubicBezTo>
                  <a:cubicBezTo>
                    <a:pt x="59" y="22"/>
                    <a:pt x="58" y="22"/>
                    <a:pt x="57" y="22"/>
                  </a:cubicBezTo>
                  <a:cubicBezTo>
                    <a:pt x="57" y="21"/>
                    <a:pt x="57" y="21"/>
                    <a:pt x="57" y="21"/>
                  </a:cubicBezTo>
                  <a:cubicBezTo>
                    <a:pt x="67" y="17"/>
                    <a:pt x="67" y="17"/>
                    <a:pt x="67" y="17"/>
                  </a:cubicBezTo>
                  <a:cubicBezTo>
                    <a:pt x="69" y="17"/>
                    <a:pt x="69" y="17"/>
                    <a:pt x="69" y="17"/>
                  </a:cubicBezTo>
                  <a:cubicBezTo>
                    <a:pt x="69" y="25"/>
                    <a:pt x="69" y="25"/>
                    <a:pt x="69" y="25"/>
                  </a:cubicBezTo>
                  <a:close/>
                  <a:moveTo>
                    <a:pt x="108" y="0"/>
                  </a:moveTo>
                  <a:cubicBezTo>
                    <a:pt x="109" y="0"/>
                    <a:pt x="110" y="0"/>
                    <a:pt x="110" y="1"/>
                  </a:cubicBezTo>
                  <a:cubicBezTo>
                    <a:pt x="111" y="2"/>
                    <a:pt x="111" y="3"/>
                    <a:pt x="111" y="4"/>
                  </a:cubicBezTo>
                  <a:cubicBezTo>
                    <a:pt x="111" y="5"/>
                    <a:pt x="111" y="6"/>
                    <a:pt x="110" y="7"/>
                  </a:cubicBezTo>
                  <a:cubicBezTo>
                    <a:pt x="109" y="7"/>
                    <a:pt x="109" y="8"/>
                    <a:pt x="108" y="8"/>
                  </a:cubicBezTo>
                  <a:cubicBezTo>
                    <a:pt x="107" y="8"/>
                    <a:pt x="106" y="7"/>
                    <a:pt x="105" y="7"/>
                  </a:cubicBezTo>
                  <a:cubicBezTo>
                    <a:pt x="105" y="6"/>
                    <a:pt x="104" y="5"/>
                    <a:pt x="104" y="4"/>
                  </a:cubicBezTo>
                  <a:cubicBezTo>
                    <a:pt x="104" y="3"/>
                    <a:pt x="105" y="2"/>
                    <a:pt x="105" y="1"/>
                  </a:cubicBezTo>
                  <a:cubicBezTo>
                    <a:pt x="106" y="0"/>
                    <a:pt x="107" y="0"/>
                    <a:pt x="108" y="0"/>
                  </a:cubicBezTo>
                  <a:close/>
                  <a:moveTo>
                    <a:pt x="111" y="18"/>
                  </a:moveTo>
                  <a:cubicBezTo>
                    <a:pt x="111" y="45"/>
                    <a:pt x="111" y="45"/>
                    <a:pt x="111" y="45"/>
                  </a:cubicBezTo>
                  <a:cubicBezTo>
                    <a:pt x="111" y="47"/>
                    <a:pt x="111" y="49"/>
                    <a:pt x="111" y="49"/>
                  </a:cubicBezTo>
                  <a:cubicBezTo>
                    <a:pt x="111" y="50"/>
                    <a:pt x="112" y="51"/>
                    <a:pt x="112" y="51"/>
                  </a:cubicBezTo>
                  <a:cubicBezTo>
                    <a:pt x="113" y="51"/>
                    <a:pt x="114" y="51"/>
                    <a:pt x="115" y="51"/>
                  </a:cubicBezTo>
                  <a:cubicBezTo>
                    <a:pt x="115" y="53"/>
                    <a:pt x="115" y="53"/>
                    <a:pt x="115" y="53"/>
                  </a:cubicBezTo>
                  <a:cubicBezTo>
                    <a:pt x="99" y="53"/>
                    <a:pt x="99" y="53"/>
                    <a:pt x="99" y="53"/>
                  </a:cubicBezTo>
                  <a:cubicBezTo>
                    <a:pt x="99" y="51"/>
                    <a:pt x="99" y="51"/>
                    <a:pt x="99" y="51"/>
                  </a:cubicBezTo>
                  <a:cubicBezTo>
                    <a:pt x="101" y="51"/>
                    <a:pt x="102" y="51"/>
                    <a:pt x="103" y="51"/>
                  </a:cubicBezTo>
                  <a:cubicBezTo>
                    <a:pt x="103" y="51"/>
                    <a:pt x="103" y="50"/>
                    <a:pt x="104" y="49"/>
                  </a:cubicBezTo>
                  <a:cubicBezTo>
                    <a:pt x="104" y="49"/>
                    <a:pt x="104" y="47"/>
                    <a:pt x="104" y="45"/>
                  </a:cubicBezTo>
                  <a:cubicBezTo>
                    <a:pt x="104" y="32"/>
                    <a:pt x="104" y="32"/>
                    <a:pt x="104" y="32"/>
                  </a:cubicBezTo>
                  <a:cubicBezTo>
                    <a:pt x="104" y="28"/>
                    <a:pt x="104" y="26"/>
                    <a:pt x="104" y="25"/>
                  </a:cubicBezTo>
                  <a:cubicBezTo>
                    <a:pt x="104" y="24"/>
                    <a:pt x="103" y="23"/>
                    <a:pt x="103" y="23"/>
                  </a:cubicBezTo>
                  <a:cubicBezTo>
                    <a:pt x="103" y="23"/>
                    <a:pt x="102" y="23"/>
                    <a:pt x="101" y="23"/>
                  </a:cubicBezTo>
                  <a:cubicBezTo>
                    <a:pt x="101" y="23"/>
                    <a:pt x="100" y="23"/>
                    <a:pt x="99" y="23"/>
                  </a:cubicBezTo>
                  <a:cubicBezTo>
                    <a:pt x="99" y="22"/>
                    <a:pt x="99" y="22"/>
                    <a:pt x="99" y="22"/>
                  </a:cubicBezTo>
                  <a:cubicBezTo>
                    <a:pt x="109" y="18"/>
                    <a:pt x="109" y="18"/>
                    <a:pt x="109" y="18"/>
                  </a:cubicBezTo>
                  <a:cubicBezTo>
                    <a:pt x="111" y="18"/>
                    <a:pt x="111" y="18"/>
                    <a:pt x="111" y="18"/>
                  </a:cubicBezTo>
                  <a:close/>
                  <a:moveTo>
                    <a:pt x="122" y="19"/>
                  </a:moveTo>
                  <a:cubicBezTo>
                    <a:pt x="137" y="19"/>
                    <a:pt x="137" y="19"/>
                    <a:pt x="137" y="19"/>
                  </a:cubicBezTo>
                  <a:cubicBezTo>
                    <a:pt x="137" y="20"/>
                    <a:pt x="137" y="20"/>
                    <a:pt x="137" y="20"/>
                  </a:cubicBezTo>
                  <a:cubicBezTo>
                    <a:pt x="136" y="20"/>
                    <a:pt x="136" y="20"/>
                    <a:pt x="136" y="20"/>
                  </a:cubicBezTo>
                  <a:cubicBezTo>
                    <a:pt x="135" y="20"/>
                    <a:pt x="134" y="20"/>
                    <a:pt x="134" y="21"/>
                  </a:cubicBezTo>
                  <a:cubicBezTo>
                    <a:pt x="133" y="21"/>
                    <a:pt x="133" y="22"/>
                    <a:pt x="133" y="23"/>
                  </a:cubicBezTo>
                  <a:cubicBezTo>
                    <a:pt x="133" y="23"/>
                    <a:pt x="133" y="25"/>
                    <a:pt x="134" y="26"/>
                  </a:cubicBezTo>
                  <a:cubicBezTo>
                    <a:pt x="141" y="45"/>
                    <a:pt x="141" y="45"/>
                    <a:pt x="141" y="45"/>
                  </a:cubicBezTo>
                  <a:cubicBezTo>
                    <a:pt x="149" y="25"/>
                    <a:pt x="149" y="25"/>
                    <a:pt x="149" y="25"/>
                  </a:cubicBezTo>
                  <a:cubicBezTo>
                    <a:pt x="149" y="24"/>
                    <a:pt x="150" y="23"/>
                    <a:pt x="150" y="22"/>
                  </a:cubicBezTo>
                  <a:cubicBezTo>
                    <a:pt x="150" y="21"/>
                    <a:pt x="150" y="21"/>
                    <a:pt x="149" y="21"/>
                  </a:cubicBezTo>
                  <a:cubicBezTo>
                    <a:pt x="149" y="21"/>
                    <a:pt x="149" y="20"/>
                    <a:pt x="149" y="20"/>
                  </a:cubicBezTo>
                  <a:cubicBezTo>
                    <a:pt x="148" y="20"/>
                    <a:pt x="147" y="20"/>
                    <a:pt x="146" y="20"/>
                  </a:cubicBezTo>
                  <a:cubicBezTo>
                    <a:pt x="146" y="19"/>
                    <a:pt x="146" y="19"/>
                    <a:pt x="146" y="19"/>
                  </a:cubicBezTo>
                  <a:cubicBezTo>
                    <a:pt x="157" y="19"/>
                    <a:pt x="157" y="19"/>
                    <a:pt x="157" y="19"/>
                  </a:cubicBezTo>
                  <a:cubicBezTo>
                    <a:pt x="157" y="20"/>
                    <a:pt x="157" y="20"/>
                    <a:pt x="157" y="20"/>
                  </a:cubicBezTo>
                  <a:cubicBezTo>
                    <a:pt x="156" y="20"/>
                    <a:pt x="155" y="20"/>
                    <a:pt x="155" y="21"/>
                  </a:cubicBezTo>
                  <a:cubicBezTo>
                    <a:pt x="154" y="21"/>
                    <a:pt x="153" y="23"/>
                    <a:pt x="152" y="24"/>
                  </a:cubicBezTo>
                  <a:cubicBezTo>
                    <a:pt x="141" y="53"/>
                    <a:pt x="141" y="53"/>
                    <a:pt x="141" y="53"/>
                  </a:cubicBezTo>
                  <a:cubicBezTo>
                    <a:pt x="139" y="53"/>
                    <a:pt x="139" y="53"/>
                    <a:pt x="139" y="53"/>
                  </a:cubicBezTo>
                  <a:cubicBezTo>
                    <a:pt x="127" y="25"/>
                    <a:pt x="127" y="25"/>
                    <a:pt x="127" y="25"/>
                  </a:cubicBezTo>
                  <a:cubicBezTo>
                    <a:pt x="127" y="23"/>
                    <a:pt x="126" y="22"/>
                    <a:pt x="126" y="22"/>
                  </a:cubicBezTo>
                  <a:cubicBezTo>
                    <a:pt x="125" y="21"/>
                    <a:pt x="125" y="21"/>
                    <a:pt x="124" y="20"/>
                  </a:cubicBezTo>
                  <a:cubicBezTo>
                    <a:pt x="123" y="20"/>
                    <a:pt x="123" y="20"/>
                    <a:pt x="121" y="19"/>
                  </a:cubicBezTo>
                  <a:cubicBezTo>
                    <a:pt x="122" y="19"/>
                    <a:pt x="122" y="19"/>
                    <a:pt x="122" y="19"/>
                  </a:cubicBezTo>
                  <a:close/>
                  <a:moveTo>
                    <a:pt x="169" y="31"/>
                  </a:moveTo>
                  <a:cubicBezTo>
                    <a:pt x="169" y="37"/>
                    <a:pt x="170" y="40"/>
                    <a:pt x="173" y="43"/>
                  </a:cubicBezTo>
                  <a:cubicBezTo>
                    <a:pt x="175" y="46"/>
                    <a:pt x="178" y="48"/>
                    <a:pt x="181" y="48"/>
                  </a:cubicBezTo>
                  <a:cubicBezTo>
                    <a:pt x="183" y="48"/>
                    <a:pt x="185" y="47"/>
                    <a:pt x="187" y="46"/>
                  </a:cubicBezTo>
                  <a:cubicBezTo>
                    <a:pt x="188" y="45"/>
                    <a:pt x="189" y="43"/>
                    <a:pt x="191" y="39"/>
                  </a:cubicBezTo>
                  <a:cubicBezTo>
                    <a:pt x="192" y="40"/>
                    <a:pt x="192" y="40"/>
                    <a:pt x="192" y="40"/>
                  </a:cubicBezTo>
                  <a:cubicBezTo>
                    <a:pt x="191" y="43"/>
                    <a:pt x="190" y="47"/>
                    <a:pt x="187" y="49"/>
                  </a:cubicBezTo>
                  <a:cubicBezTo>
                    <a:pt x="185" y="52"/>
                    <a:pt x="182" y="53"/>
                    <a:pt x="178" y="53"/>
                  </a:cubicBezTo>
                  <a:cubicBezTo>
                    <a:pt x="174" y="53"/>
                    <a:pt x="171" y="52"/>
                    <a:pt x="168" y="49"/>
                  </a:cubicBezTo>
                  <a:cubicBezTo>
                    <a:pt x="165" y="45"/>
                    <a:pt x="164" y="41"/>
                    <a:pt x="164" y="36"/>
                  </a:cubicBezTo>
                  <a:cubicBezTo>
                    <a:pt x="164" y="30"/>
                    <a:pt x="166" y="25"/>
                    <a:pt x="169" y="22"/>
                  </a:cubicBezTo>
                  <a:cubicBezTo>
                    <a:pt x="171" y="19"/>
                    <a:pt x="175" y="17"/>
                    <a:pt x="179" y="17"/>
                  </a:cubicBezTo>
                  <a:cubicBezTo>
                    <a:pt x="183" y="17"/>
                    <a:pt x="186" y="19"/>
                    <a:pt x="189" y="21"/>
                  </a:cubicBezTo>
                  <a:cubicBezTo>
                    <a:pt x="191" y="23"/>
                    <a:pt x="192" y="27"/>
                    <a:pt x="192" y="31"/>
                  </a:cubicBezTo>
                  <a:cubicBezTo>
                    <a:pt x="169" y="31"/>
                    <a:pt x="169" y="31"/>
                    <a:pt x="169" y="31"/>
                  </a:cubicBezTo>
                  <a:close/>
                  <a:moveTo>
                    <a:pt x="169" y="29"/>
                  </a:moveTo>
                  <a:cubicBezTo>
                    <a:pt x="184" y="29"/>
                    <a:pt x="184" y="29"/>
                    <a:pt x="184" y="29"/>
                  </a:cubicBezTo>
                  <a:cubicBezTo>
                    <a:pt x="184" y="27"/>
                    <a:pt x="184" y="26"/>
                    <a:pt x="183" y="25"/>
                  </a:cubicBezTo>
                  <a:cubicBezTo>
                    <a:pt x="183" y="24"/>
                    <a:pt x="182" y="23"/>
                    <a:pt x="181" y="22"/>
                  </a:cubicBezTo>
                  <a:cubicBezTo>
                    <a:pt x="179" y="21"/>
                    <a:pt x="178" y="21"/>
                    <a:pt x="177" y="21"/>
                  </a:cubicBezTo>
                  <a:cubicBezTo>
                    <a:pt x="175" y="21"/>
                    <a:pt x="173" y="21"/>
                    <a:pt x="172" y="23"/>
                  </a:cubicBezTo>
                  <a:cubicBezTo>
                    <a:pt x="170" y="24"/>
                    <a:pt x="169" y="27"/>
                    <a:pt x="169" y="29"/>
                  </a:cubicBezTo>
                  <a:close/>
                  <a:moveTo>
                    <a:pt x="209" y="18"/>
                  </a:moveTo>
                  <a:cubicBezTo>
                    <a:pt x="209" y="25"/>
                    <a:pt x="209" y="25"/>
                    <a:pt x="209" y="25"/>
                  </a:cubicBezTo>
                  <a:cubicBezTo>
                    <a:pt x="212" y="20"/>
                    <a:pt x="215" y="18"/>
                    <a:pt x="218" y="18"/>
                  </a:cubicBezTo>
                  <a:cubicBezTo>
                    <a:pt x="219" y="18"/>
                    <a:pt x="220" y="18"/>
                    <a:pt x="221" y="19"/>
                  </a:cubicBezTo>
                  <a:cubicBezTo>
                    <a:pt x="222" y="20"/>
                    <a:pt x="222" y="21"/>
                    <a:pt x="222" y="22"/>
                  </a:cubicBezTo>
                  <a:cubicBezTo>
                    <a:pt x="222" y="23"/>
                    <a:pt x="222" y="23"/>
                    <a:pt x="221" y="24"/>
                  </a:cubicBezTo>
                  <a:cubicBezTo>
                    <a:pt x="221" y="25"/>
                    <a:pt x="220" y="25"/>
                    <a:pt x="219" y="25"/>
                  </a:cubicBezTo>
                  <a:cubicBezTo>
                    <a:pt x="218" y="25"/>
                    <a:pt x="217" y="25"/>
                    <a:pt x="216" y="24"/>
                  </a:cubicBezTo>
                  <a:cubicBezTo>
                    <a:pt x="215" y="23"/>
                    <a:pt x="214" y="23"/>
                    <a:pt x="214" y="23"/>
                  </a:cubicBezTo>
                  <a:cubicBezTo>
                    <a:pt x="213" y="23"/>
                    <a:pt x="213" y="23"/>
                    <a:pt x="213" y="24"/>
                  </a:cubicBezTo>
                  <a:cubicBezTo>
                    <a:pt x="211" y="25"/>
                    <a:pt x="211" y="27"/>
                    <a:pt x="209" y="29"/>
                  </a:cubicBezTo>
                  <a:cubicBezTo>
                    <a:pt x="209" y="45"/>
                    <a:pt x="209" y="45"/>
                    <a:pt x="209" y="45"/>
                  </a:cubicBezTo>
                  <a:cubicBezTo>
                    <a:pt x="209" y="47"/>
                    <a:pt x="210" y="49"/>
                    <a:pt x="210" y="50"/>
                  </a:cubicBezTo>
                  <a:cubicBezTo>
                    <a:pt x="211" y="51"/>
                    <a:pt x="211" y="51"/>
                    <a:pt x="212" y="51"/>
                  </a:cubicBezTo>
                  <a:cubicBezTo>
                    <a:pt x="213" y="52"/>
                    <a:pt x="214" y="52"/>
                    <a:pt x="215" y="52"/>
                  </a:cubicBezTo>
                  <a:cubicBezTo>
                    <a:pt x="215" y="53"/>
                    <a:pt x="215" y="53"/>
                    <a:pt x="215" y="53"/>
                  </a:cubicBezTo>
                  <a:cubicBezTo>
                    <a:pt x="198" y="53"/>
                    <a:pt x="198" y="53"/>
                    <a:pt x="198" y="53"/>
                  </a:cubicBezTo>
                  <a:cubicBezTo>
                    <a:pt x="198" y="52"/>
                    <a:pt x="198" y="52"/>
                    <a:pt x="198" y="52"/>
                  </a:cubicBezTo>
                  <a:cubicBezTo>
                    <a:pt x="200" y="52"/>
                    <a:pt x="201" y="52"/>
                    <a:pt x="202" y="51"/>
                  </a:cubicBezTo>
                  <a:cubicBezTo>
                    <a:pt x="202" y="51"/>
                    <a:pt x="203" y="50"/>
                    <a:pt x="203" y="49"/>
                  </a:cubicBezTo>
                  <a:cubicBezTo>
                    <a:pt x="203" y="49"/>
                    <a:pt x="203" y="48"/>
                    <a:pt x="203" y="46"/>
                  </a:cubicBezTo>
                  <a:cubicBezTo>
                    <a:pt x="203" y="33"/>
                    <a:pt x="203" y="33"/>
                    <a:pt x="203" y="33"/>
                  </a:cubicBezTo>
                  <a:cubicBezTo>
                    <a:pt x="203" y="29"/>
                    <a:pt x="203" y="26"/>
                    <a:pt x="203" y="25"/>
                  </a:cubicBezTo>
                  <a:cubicBezTo>
                    <a:pt x="203" y="25"/>
                    <a:pt x="202" y="24"/>
                    <a:pt x="202" y="24"/>
                  </a:cubicBezTo>
                  <a:cubicBezTo>
                    <a:pt x="201" y="23"/>
                    <a:pt x="201" y="23"/>
                    <a:pt x="200" y="23"/>
                  </a:cubicBezTo>
                  <a:cubicBezTo>
                    <a:pt x="199" y="23"/>
                    <a:pt x="199" y="23"/>
                    <a:pt x="198" y="24"/>
                  </a:cubicBezTo>
                  <a:cubicBezTo>
                    <a:pt x="197" y="23"/>
                    <a:pt x="197" y="23"/>
                    <a:pt x="197" y="23"/>
                  </a:cubicBezTo>
                  <a:cubicBezTo>
                    <a:pt x="207" y="19"/>
                    <a:pt x="207" y="19"/>
                    <a:pt x="207" y="19"/>
                  </a:cubicBezTo>
                  <a:cubicBezTo>
                    <a:pt x="209" y="19"/>
                    <a:pt x="209" y="19"/>
                    <a:pt x="209" y="19"/>
                  </a:cubicBezTo>
                  <a:cubicBezTo>
                    <a:pt x="209" y="18"/>
                    <a:pt x="209" y="18"/>
                    <a:pt x="209" y="18"/>
                  </a:cubicBezTo>
                  <a:close/>
                  <a:moveTo>
                    <a:pt x="249" y="18"/>
                  </a:moveTo>
                  <a:cubicBezTo>
                    <a:pt x="249" y="29"/>
                    <a:pt x="249" y="29"/>
                    <a:pt x="249" y="29"/>
                  </a:cubicBezTo>
                  <a:cubicBezTo>
                    <a:pt x="247" y="29"/>
                    <a:pt x="247" y="29"/>
                    <a:pt x="247" y="29"/>
                  </a:cubicBezTo>
                  <a:cubicBezTo>
                    <a:pt x="247" y="26"/>
                    <a:pt x="245" y="23"/>
                    <a:pt x="244" y="22"/>
                  </a:cubicBezTo>
                  <a:cubicBezTo>
                    <a:pt x="242" y="21"/>
                    <a:pt x="241" y="20"/>
                    <a:pt x="238" y="20"/>
                  </a:cubicBezTo>
                  <a:cubicBezTo>
                    <a:pt x="237" y="20"/>
                    <a:pt x="235" y="20"/>
                    <a:pt x="234" y="21"/>
                  </a:cubicBezTo>
                  <a:cubicBezTo>
                    <a:pt x="233" y="22"/>
                    <a:pt x="233" y="23"/>
                    <a:pt x="233" y="24"/>
                  </a:cubicBezTo>
                  <a:cubicBezTo>
                    <a:pt x="233" y="25"/>
                    <a:pt x="233" y="27"/>
                    <a:pt x="234" y="28"/>
                  </a:cubicBezTo>
                  <a:cubicBezTo>
                    <a:pt x="235" y="29"/>
                    <a:pt x="236" y="30"/>
                    <a:pt x="238" y="31"/>
                  </a:cubicBezTo>
                  <a:cubicBezTo>
                    <a:pt x="243" y="34"/>
                    <a:pt x="243" y="34"/>
                    <a:pt x="243" y="34"/>
                  </a:cubicBezTo>
                  <a:cubicBezTo>
                    <a:pt x="248" y="36"/>
                    <a:pt x="251" y="39"/>
                    <a:pt x="251" y="43"/>
                  </a:cubicBezTo>
                  <a:cubicBezTo>
                    <a:pt x="251" y="47"/>
                    <a:pt x="249" y="49"/>
                    <a:pt x="247" y="51"/>
                  </a:cubicBezTo>
                  <a:cubicBezTo>
                    <a:pt x="245" y="53"/>
                    <a:pt x="243" y="54"/>
                    <a:pt x="240" y="54"/>
                  </a:cubicBezTo>
                  <a:cubicBezTo>
                    <a:pt x="238" y="54"/>
                    <a:pt x="235" y="53"/>
                    <a:pt x="233" y="53"/>
                  </a:cubicBezTo>
                  <a:cubicBezTo>
                    <a:pt x="232" y="52"/>
                    <a:pt x="231" y="52"/>
                    <a:pt x="231" y="52"/>
                  </a:cubicBezTo>
                  <a:cubicBezTo>
                    <a:pt x="231" y="52"/>
                    <a:pt x="230" y="53"/>
                    <a:pt x="230" y="53"/>
                  </a:cubicBezTo>
                  <a:cubicBezTo>
                    <a:pt x="229" y="53"/>
                    <a:pt x="229" y="53"/>
                    <a:pt x="229" y="53"/>
                  </a:cubicBezTo>
                  <a:cubicBezTo>
                    <a:pt x="229" y="41"/>
                    <a:pt x="229" y="41"/>
                    <a:pt x="229" y="41"/>
                  </a:cubicBezTo>
                  <a:cubicBezTo>
                    <a:pt x="230" y="41"/>
                    <a:pt x="230" y="41"/>
                    <a:pt x="230" y="41"/>
                  </a:cubicBezTo>
                  <a:cubicBezTo>
                    <a:pt x="231" y="45"/>
                    <a:pt x="232" y="47"/>
                    <a:pt x="234" y="49"/>
                  </a:cubicBezTo>
                  <a:cubicBezTo>
                    <a:pt x="236" y="51"/>
                    <a:pt x="238" y="52"/>
                    <a:pt x="240" y="52"/>
                  </a:cubicBezTo>
                  <a:cubicBezTo>
                    <a:pt x="242" y="52"/>
                    <a:pt x="243" y="51"/>
                    <a:pt x="244" y="50"/>
                  </a:cubicBezTo>
                  <a:cubicBezTo>
                    <a:pt x="245" y="49"/>
                    <a:pt x="246" y="48"/>
                    <a:pt x="246" y="47"/>
                  </a:cubicBezTo>
                  <a:cubicBezTo>
                    <a:pt x="246" y="45"/>
                    <a:pt x="245" y="43"/>
                    <a:pt x="244" y="42"/>
                  </a:cubicBezTo>
                  <a:cubicBezTo>
                    <a:pt x="243" y="41"/>
                    <a:pt x="241" y="39"/>
                    <a:pt x="237" y="38"/>
                  </a:cubicBezTo>
                  <a:cubicBezTo>
                    <a:pt x="234" y="36"/>
                    <a:pt x="232" y="35"/>
                    <a:pt x="231" y="33"/>
                  </a:cubicBezTo>
                  <a:cubicBezTo>
                    <a:pt x="229" y="31"/>
                    <a:pt x="229" y="30"/>
                    <a:pt x="229" y="28"/>
                  </a:cubicBezTo>
                  <a:cubicBezTo>
                    <a:pt x="229" y="25"/>
                    <a:pt x="230" y="23"/>
                    <a:pt x="232" y="21"/>
                  </a:cubicBezTo>
                  <a:cubicBezTo>
                    <a:pt x="234" y="19"/>
                    <a:pt x="236" y="18"/>
                    <a:pt x="239" y="18"/>
                  </a:cubicBezTo>
                  <a:cubicBezTo>
                    <a:pt x="240" y="18"/>
                    <a:pt x="242" y="18"/>
                    <a:pt x="244" y="19"/>
                  </a:cubicBezTo>
                  <a:cubicBezTo>
                    <a:pt x="245" y="19"/>
                    <a:pt x="246" y="19"/>
                    <a:pt x="246" y="19"/>
                  </a:cubicBezTo>
                  <a:cubicBezTo>
                    <a:pt x="247" y="19"/>
                    <a:pt x="247" y="19"/>
                    <a:pt x="247" y="19"/>
                  </a:cubicBezTo>
                  <a:cubicBezTo>
                    <a:pt x="247" y="19"/>
                    <a:pt x="247" y="18"/>
                    <a:pt x="248" y="17"/>
                  </a:cubicBezTo>
                  <a:cubicBezTo>
                    <a:pt x="249" y="18"/>
                    <a:pt x="249" y="18"/>
                    <a:pt x="249" y="18"/>
                  </a:cubicBezTo>
                  <a:close/>
                  <a:moveTo>
                    <a:pt x="268" y="0"/>
                  </a:moveTo>
                  <a:cubicBezTo>
                    <a:pt x="269" y="0"/>
                    <a:pt x="270" y="0"/>
                    <a:pt x="271" y="1"/>
                  </a:cubicBezTo>
                  <a:cubicBezTo>
                    <a:pt x="271" y="2"/>
                    <a:pt x="272" y="3"/>
                    <a:pt x="272" y="4"/>
                  </a:cubicBezTo>
                  <a:cubicBezTo>
                    <a:pt x="272" y="5"/>
                    <a:pt x="271" y="6"/>
                    <a:pt x="271" y="7"/>
                  </a:cubicBezTo>
                  <a:cubicBezTo>
                    <a:pt x="270" y="7"/>
                    <a:pt x="269" y="8"/>
                    <a:pt x="268" y="8"/>
                  </a:cubicBezTo>
                  <a:cubicBezTo>
                    <a:pt x="267" y="8"/>
                    <a:pt x="266" y="7"/>
                    <a:pt x="266" y="7"/>
                  </a:cubicBezTo>
                  <a:cubicBezTo>
                    <a:pt x="265" y="6"/>
                    <a:pt x="265" y="5"/>
                    <a:pt x="265" y="4"/>
                  </a:cubicBezTo>
                  <a:cubicBezTo>
                    <a:pt x="265" y="3"/>
                    <a:pt x="265" y="2"/>
                    <a:pt x="266" y="1"/>
                  </a:cubicBezTo>
                  <a:cubicBezTo>
                    <a:pt x="266" y="0"/>
                    <a:pt x="267" y="0"/>
                    <a:pt x="268" y="0"/>
                  </a:cubicBezTo>
                  <a:close/>
                  <a:moveTo>
                    <a:pt x="271" y="18"/>
                  </a:moveTo>
                  <a:cubicBezTo>
                    <a:pt x="271" y="45"/>
                    <a:pt x="271" y="45"/>
                    <a:pt x="271" y="45"/>
                  </a:cubicBezTo>
                  <a:cubicBezTo>
                    <a:pt x="271" y="47"/>
                    <a:pt x="271" y="49"/>
                    <a:pt x="271" y="49"/>
                  </a:cubicBezTo>
                  <a:cubicBezTo>
                    <a:pt x="272" y="50"/>
                    <a:pt x="272" y="51"/>
                    <a:pt x="273" y="51"/>
                  </a:cubicBezTo>
                  <a:cubicBezTo>
                    <a:pt x="273" y="51"/>
                    <a:pt x="274" y="51"/>
                    <a:pt x="276" y="51"/>
                  </a:cubicBezTo>
                  <a:cubicBezTo>
                    <a:pt x="276" y="53"/>
                    <a:pt x="276" y="53"/>
                    <a:pt x="276" y="53"/>
                  </a:cubicBezTo>
                  <a:cubicBezTo>
                    <a:pt x="260" y="53"/>
                    <a:pt x="260" y="53"/>
                    <a:pt x="260" y="53"/>
                  </a:cubicBezTo>
                  <a:cubicBezTo>
                    <a:pt x="260" y="51"/>
                    <a:pt x="260" y="51"/>
                    <a:pt x="260" y="51"/>
                  </a:cubicBezTo>
                  <a:cubicBezTo>
                    <a:pt x="261" y="51"/>
                    <a:pt x="263" y="51"/>
                    <a:pt x="263" y="51"/>
                  </a:cubicBezTo>
                  <a:cubicBezTo>
                    <a:pt x="263" y="51"/>
                    <a:pt x="264" y="50"/>
                    <a:pt x="264" y="49"/>
                  </a:cubicBezTo>
                  <a:cubicBezTo>
                    <a:pt x="265" y="49"/>
                    <a:pt x="265" y="47"/>
                    <a:pt x="265" y="45"/>
                  </a:cubicBezTo>
                  <a:cubicBezTo>
                    <a:pt x="265" y="32"/>
                    <a:pt x="265" y="32"/>
                    <a:pt x="265" y="32"/>
                  </a:cubicBezTo>
                  <a:cubicBezTo>
                    <a:pt x="265" y="28"/>
                    <a:pt x="265" y="26"/>
                    <a:pt x="264" y="25"/>
                  </a:cubicBezTo>
                  <a:cubicBezTo>
                    <a:pt x="264" y="24"/>
                    <a:pt x="264" y="23"/>
                    <a:pt x="263" y="23"/>
                  </a:cubicBezTo>
                  <a:cubicBezTo>
                    <a:pt x="263" y="23"/>
                    <a:pt x="263" y="23"/>
                    <a:pt x="262" y="23"/>
                  </a:cubicBezTo>
                  <a:cubicBezTo>
                    <a:pt x="261" y="23"/>
                    <a:pt x="260" y="23"/>
                    <a:pt x="259" y="23"/>
                  </a:cubicBezTo>
                  <a:cubicBezTo>
                    <a:pt x="259" y="22"/>
                    <a:pt x="259" y="22"/>
                    <a:pt x="259" y="22"/>
                  </a:cubicBezTo>
                  <a:cubicBezTo>
                    <a:pt x="269" y="18"/>
                    <a:pt x="269" y="18"/>
                    <a:pt x="269" y="18"/>
                  </a:cubicBezTo>
                  <a:cubicBezTo>
                    <a:pt x="271" y="18"/>
                    <a:pt x="271" y="18"/>
                    <a:pt x="271" y="18"/>
                  </a:cubicBezTo>
                  <a:close/>
                  <a:moveTo>
                    <a:pt x="293" y="7"/>
                  </a:moveTo>
                  <a:cubicBezTo>
                    <a:pt x="293" y="19"/>
                    <a:pt x="293" y="19"/>
                    <a:pt x="293" y="19"/>
                  </a:cubicBezTo>
                  <a:cubicBezTo>
                    <a:pt x="301" y="19"/>
                    <a:pt x="301" y="19"/>
                    <a:pt x="301" y="19"/>
                  </a:cubicBezTo>
                  <a:cubicBezTo>
                    <a:pt x="301" y="21"/>
                    <a:pt x="301" y="21"/>
                    <a:pt x="301" y="21"/>
                  </a:cubicBezTo>
                  <a:cubicBezTo>
                    <a:pt x="293" y="21"/>
                    <a:pt x="293" y="21"/>
                    <a:pt x="293" y="21"/>
                  </a:cubicBezTo>
                  <a:cubicBezTo>
                    <a:pt x="293" y="43"/>
                    <a:pt x="293" y="43"/>
                    <a:pt x="293" y="43"/>
                  </a:cubicBezTo>
                  <a:cubicBezTo>
                    <a:pt x="293" y="45"/>
                    <a:pt x="294" y="47"/>
                    <a:pt x="294" y="48"/>
                  </a:cubicBezTo>
                  <a:cubicBezTo>
                    <a:pt x="295" y="49"/>
                    <a:pt x="295" y="49"/>
                    <a:pt x="297" y="49"/>
                  </a:cubicBezTo>
                  <a:cubicBezTo>
                    <a:pt x="297" y="49"/>
                    <a:pt x="298" y="49"/>
                    <a:pt x="299" y="48"/>
                  </a:cubicBezTo>
                  <a:cubicBezTo>
                    <a:pt x="300" y="48"/>
                    <a:pt x="300" y="47"/>
                    <a:pt x="301" y="46"/>
                  </a:cubicBezTo>
                  <a:cubicBezTo>
                    <a:pt x="302" y="46"/>
                    <a:pt x="302" y="46"/>
                    <a:pt x="302" y="46"/>
                  </a:cubicBezTo>
                  <a:cubicBezTo>
                    <a:pt x="301" y="48"/>
                    <a:pt x="300" y="50"/>
                    <a:pt x="298" y="51"/>
                  </a:cubicBezTo>
                  <a:cubicBezTo>
                    <a:pt x="297" y="53"/>
                    <a:pt x="295" y="53"/>
                    <a:pt x="293" y="53"/>
                  </a:cubicBezTo>
                  <a:cubicBezTo>
                    <a:pt x="292" y="53"/>
                    <a:pt x="291" y="53"/>
                    <a:pt x="290" y="53"/>
                  </a:cubicBezTo>
                  <a:cubicBezTo>
                    <a:pt x="289" y="52"/>
                    <a:pt x="288" y="51"/>
                    <a:pt x="288" y="50"/>
                  </a:cubicBezTo>
                  <a:cubicBezTo>
                    <a:pt x="287" y="49"/>
                    <a:pt x="287" y="47"/>
                    <a:pt x="287" y="44"/>
                  </a:cubicBezTo>
                  <a:cubicBezTo>
                    <a:pt x="287" y="21"/>
                    <a:pt x="287" y="21"/>
                    <a:pt x="287" y="21"/>
                  </a:cubicBezTo>
                  <a:cubicBezTo>
                    <a:pt x="282" y="21"/>
                    <a:pt x="282" y="21"/>
                    <a:pt x="282" y="21"/>
                  </a:cubicBezTo>
                  <a:cubicBezTo>
                    <a:pt x="282" y="20"/>
                    <a:pt x="282" y="20"/>
                    <a:pt x="282" y="20"/>
                  </a:cubicBezTo>
                  <a:cubicBezTo>
                    <a:pt x="283" y="20"/>
                    <a:pt x="285" y="19"/>
                    <a:pt x="286" y="17"/>
                  </a:cubicBezTo>
                  <a:cubicBezTo>
                    <a:pt x="287" y="16"/>
                    <a:pt x="288" y="15"/>
                    <a:pt x="289" y="13"/>
                  </a:cubicBezTo>
                  <a:cubicBezTo>
                    <a:pt x="290" y="12"/>
                    <a:pt x="291" y="10"/>
                    <a:pt x="292" y="7"/>
                  </a:cubicBezTo>
                  <a:cubicBezTo>
                    <a:pt x="293" y="7"/>
                    <a:pt x="293" y="7"/>
                    <a:pt x="293" y="7"/>
                  </a:cubicBezTo>
                  <a:close/>
                  <a:moveTo>
                    <a:pt x="306" y="19"/>
                  </a:moveTo>
                  <a:cubicBezTo>
                    <a:pt x="321" y="19"/>
                    <a:pt x="321" y="19"/>
                    <a:pt x="321" y="19"/>
                  </a:cubicBezTo>
                  <a:cubicBezTo>
                    <a:pt x="321" y="20"/>
                    <a:pt x="321" y="20"/>
                    <a:pt x="321" y="20"/>
                  </a:cubicBezTo>
                  <a:cubicBezTo>
                    <a:pt x="320" y="20"/>
                    <a:pt x="320" y="20"/>
                    <a:pt x="320" y="20"/>
                  </a:cubicBezTo>
                  <a:cubicBezTo>
                    <a:pt x="319" y="20"/>
                    <a:pt x="318" y="20"/>
                    <a:pt x="318" y="21"/>
                  </a:cubicBezTo>
                  <a:cubicBezTo>
                    <a:pt x="317" y="21"/>
                    <a:pt x="317" y="22"/>
                    <a:pt x="317" y="22"/>
                  </a:cubicBezTo>
                  <a:cubicBezTo>
                    <a:pt x="317" y="23"/>
                    <a:pt x="317" y="25"/>
                    <a:pt x="318" y="26"/>
                  </a:cubicBezTo>
                  <a:cubicBezTo>
                    <a:pt x="326" y="43"/>
                    <a:pt x="326" y="43"/>
                    <a:pt x="326" y="43"/>
                  </a:cubicBezTo>
                  <a:cubicBezTo>
                    <a:pt x="333" y="25"/>
                    <a:pt x="333" y="25"/>
                    <a:pt x="333" y="25"/>
                  </a:cubicBezTo>
                  <a:cubicBezTo>
                    <a:pt x="334" y="23"/>
                    <a:pt x="334" y="23"/>
                    <a:pt x="334" y="21"/>
                  </a:cubicBezTo>
                  <a:cubicBezTo>
                    <a:pt x="334" y="21"/>
                    <a:pt x="334" y="21"/>
                    <a:pt x="333" y="20"/>
                  </a:cubicBezTo>
                  <a:cubicBezTo>
                    <a:pt x="333" y="20"/>
                    <a:pt x="333" y="20"/>
                    <a:pt x="333" y="19"/>
                  </a:cubicBezTo>
                  <a:cubicBezTo>
                    <a:pt x="332" y="19"/>
                    <a:pt x="331" y="19"/>
                    <a:pt x="331" y="19"/>
                  </a:cubicBezTo>
                  <a:cubicBezTo>
                    <a:pt x="331" y="18"/>
                    <a:pt x="331" y="18"/>
                    <a:pt x="331" y="18"/>
                  </a:cubicBezTo>
                  <a:cubicBezTo>
                    <a:pt x="341" y="18"/>
                    <a:pt x="341" y="18"/>
                    <a:pt x="341" y="18"/>
                  </a:cubicBezTo>
                  <a:cubicBezTo>
                    <a:pt x="341" y="19"/>
                    <a:pt x="341" y="19"/>
                    <a:pt x="341" y="19"/>
                  </a:cubicBezTo>
                  <a:cubicBezTo>
                    <a:pt x="341" y="19"/>
                    <a:pt x="340" y="19"/>
                    <a:pt x="339" y="19"/>
                  </a:cubicBezTo>
                  <a:cubicBezTo>
                    <a:pt x="339" y="20"/>
                    <a:pt x="338" y="20"/>
                    <a:pt x="338" y="21"/>
                  </a:cubicBezTo>
                  <a:cubicBezTo>
                    <a:pt x="337" y="21"/>
                    <a:pt x="337" y="22"/>
                    <a:pt x="337" y="24"/>
                  </a:cubicBezTo>
                  <a:cubicBezTo>
                    <a:pt x="323" y="58"/>
                    <a:pt x="323" y="58"/>
                    <a:pt x="323" y="58"/>
                  </a:cubicBezTo>
                  <a:cubicBezTo>
                    <a:pt x="322" y="61"/>
                    <a:pt x="321" y="63"/>
                    <a:pt x="318" y="65"/>
                  </a:cubicBezTo>
                  <a:cubicBezTo>
                    <a:pt x="316" y="67"/>
                    <a:pt x="314" y="68"/>
                    <a:pt x="312" y="68"/>
                  </a:cubicBezTo>
                  <a:cubicBezTo>
                    <a:pt x="311" y="68"/>
                    <a:pt x="310" y="67"/>
                    <a:pt x="309" y="67"/>
                  </a:cubicBezTo>
                  <a:cubicBezTo>
                    <a:pt x="308" y="66"/>
                    <a:pt x="307" y="65"/>
                    <a:pt x="307" y="64"/>
                  </a:cubicBezTo>
                  <a:cubicBezTo>
                    <a:pt x="307" y="63"/>
                    <a:pt x="308" y="62"/>
                    <a:pt x="308" y="61"/>
                  </a:cubicBezTo>
                  <a:cubicBezTo>
                    <a:pt x="309" y="61"/>
                    <a:pt x="310" y="61"/>
                    <a:pt x="311" y="61"/>
                  </a:cubicBezTo>
                  <a:cubicBezTo>
                    <a:pt x="312" y="61"/>
                    <a:pt x="313" y="61"/>
                    <a:pt x="314" y="61"/>
                  </a:cubicBezTo>
                  <a:cubicBezTo>
                    <a:pt x="315" y="62"/>
                    <a:pt x="316" y="62"/>
                    <a:pt x="316" y="62"/>
                  </a:cubicBezTo>
                  <a:cubicBezTo>
                    <a:pt x="317" y="62"/>
                    <a:pt x="317" y="61"/>
                    <a:pt x="318" y="61"/>
                  </a:cubicBezTo>
                  <a:cubicBezTo>
                    <a:pt x="319" y="60"/>
                    <a:pt x="320" y="58"/>
                    <a:pt x="321" y="56"/>
                  </a:cubicBezTo>
                  <a:cubicBezTo>
                    <a:pt x="323" y="50"/>
                    <a:pt x="323" y="50"/>
                    <a:pt x="323" y="50"/>
                  </a:cubicBezTo>
                  <a:cubicBezTo>
                    <a:pt x="311" y="25"/>
                    <a:pt x="311" y="25"/>
                    <a:pt x="311" y="25"/>
                  </a:cubicBezTo>
                  <a:cubicBezTo>
                    <a:pt x="311" y="24"/>
                    <a:pt x="311" y="23"/>
                    <a:pt x="310" y="22"/>
                  </a:cubicBezTo>
                  <a:cubicBezTo>
                    <a:pt x="309" y="21"/>
                    <a:pt x="309" y="20"/>
                    <a:pt x="308" y="20"/>
                  </a:cubicBezTo>
                  <a:cubicBezTo>
                    <a:pt x="308" y="20"/>
                    <a:pt x="307" y="19"/>
                    <a:pt x="305" y="19"/>
                  </a:cubicBezTo>
                  <a:cubicBezTo>
                    <a:pt x="306" y="19"/>
                    <a:pt x="306" y="19"/>
                    <a:pt x="306" y="19"/>
                  </a:cubicBezTo>
                  <a:close/>
                  <a:moveTo>
                    <a:pt x="379" y="18"/>
                  </a:moveTo>
                  <a:cubicBezTo>
                    <a:pt x="383" y="18"/>
                    <a:pt x="387" y="20"/>
                    <a:pt x="391" y="24"/>
                  </a:cubicBezTo>
                  <a:cubicBezTo>
                    <a:pt x="393" y="27"/>
                    <a:pt x="395" y="31"/>
                    <a:pt x="395" y="35"/>
                  </a:cubicBezTo>
                  <a:cubicBezTo>
                    <a:pt x="395" y="39"/>
                    <a:pt x="394" y="41"/>
                    <a:pt x="393" y="45"/>
                  </a:cubicBezTo>
                  <a:cubicBezTo>
                    <a:pt x="391" y="48"/>
                    <a:pt x="389" y="50"/>
                    <a:pt x="387" y="52"/>
                  </a:cubicBezTo>
                  <a:cubicBezTo>
                    <a:pt x="385" y="53"/>
                    <a:pt x="382" y="54"/>
                    <a:pt x="379" y="54"/>
                  </a:cubicBezTo>
                  <a:cubicBezTo>
                    <a:pt x="374" y="54"/>
                    <a:pt x="370" y="52"/>
                    <a:pt x="367" y="48"/>
                  </a:cubicBezTo>
                  <a:cubicBezTo>
                    <a:pt x="365" y="45"/>
                    <a:pt x="363" y="41"/>
                    <a:pt x="363" y="37"/>
                  </a:cubicBezTo>
                  <a:cubicBezTo>
                    <a:pt x="363" y="33"/>
                    <a:pt x="364" y="30"/>
                    <a:pt x="366" y="27"/>
                  </a:cubicBezTo>
                  <a:cubicBezTo>
                    <a:pt x="367" y="24"/>
                    <a:pt x="369" y="22"/>
                    <a:pt x="372" y="21"/>
                  </a:cubicBezTo>
                  <a:cubicBezTo>
                    <a:pt x="373" y="19"/>
                    <a:pt x="376" y="18"/>
                    <a:pt x="379" y="18"/>
                  </a:cubicBezTo>
                  <a:close/>
                  <a:moveTo>
                    <a:pt x="377" y="20"/>
                  </a:moveTo>
                  <a:cubicBezTo>
                    <a:pt x="376" y="20"/>
                    <a:pt x="375" y="21"/>
                    <a:pt x="373" y="21"/>
                  </a:cubicBezTo>
                  <a:cubicBezTo>
                    <a:pt x="372" y="22"/>
                    <a:pt x="371" y="23"/>
                    <a:pt x="370" y="25"/>
                  </a:cubicBezTo>
                  <a:cubicBezTo>
                    <a:pt x="369" y="27"/>
                    <a:pt x="369" y="30"/>
                    <a:pt x="369" y="33"/>
                  </a:cubicBezTo>
                  <a:cubicBezTo>
                    <a:pt x="369" y="38"/>
                    <a:pt x="370" y="42"/>
                    <a:pt x="372" y="46"/>
                  </a:cubicBezTo>
                  <a:cubicBezTo>
                    <a:pt x="374" y="49"/>
                    <a:pt x="376" y="51"/>
                    <a:pt x="379" y="51"/>
                  </a:cubicBezTo>
                  <a:cubicBezTo>
                    <a:pt x="382" y="51"/>
                    <a:pt x="384" y="50"/>
                    <a:pt x="385" y="48"/>
                  </a:cubicBezTo>
                  <a:cubicBezTo>
                    <a:pt x="387" y="46"/>
                    <a:pt x="387" y="43"/>
                    <a:pt x="387" y="38"/>
                  </a:cubicBezTo>
                  <a:cubicBezTo>
                    <a:pt x="387" y="32"/>
                    <a:pt x="386" y="27"/>
                    <a:pt x="384" y="24"/>
                  </a:cubicBezTo>
                  <a:cubicBezTo>
                    <a:pt x="382" y="21"/>
                    <a:pt x="380" y="20"/>
                    <a:pt x="377" y="20"/>
                  </a:cubicBezTo>
                  <a:close/>
                  <a:moveTo>
                    <a:pt x="415" y="21"/>
                  </a:moveTo>
                  <a:cubicBezTo>
                    <a:pt x="415" y="44"/>
                    <a:pt x="415" y="44"/>
                    <a:pt x="415" y="44"/>
                  </a:cubicBezTo>
                  <a:cubicBezTo>
                    <a:pt x="415" y="47"/>
                    <a:pt x="416" y="49"/>
                    <a:pt x="416" y="50"/>
                  </a:cubicBezTo>
                  <a:cubicBezTo>
                    <a:pt x="417" y="51"/>
                    <a:pt x="418" y="51"/>
                    <a:pt x="420" y="51"/>
                  </a:cubicBezTo>
                  <a:cubicBezTo>
                    <a:pt x="423" y="51"/>
                    <a:pt x="423" y="51"/>
                    <a:pt x="423" y="51"/>
                  </a:cubicBezTo>
                  <a:cubicBezTo>
                    <a:pt x="423" y="53"/>
                    <a:pt x="423" y="53"/>
                    <a:pt x="423" y="53"/>
                  </a:cubicBezTo>
                  <a:cubicBezTo>
                    <a:pt x="403" y="53"/>
                    <a:pt x="403" y="53"/>
                    <a:pt x="403" y="53"/>
                  </a:cubicBezTo>
                  <a:cubicBezTo>
                    <a:pt x="403" y="51"/>
                    <a:pt x="403" y="51"/>
                    <a:pt x="403" y="51"/>
                  </a:cubicBezTo>
                  <a:cubicBezTo>
                    <a:pt x="405" y="51"/>
                    <a:pt x="405" y="51"/>
                    <a:pt x="405" y="51"/>
                  </a:cubicBezTo>
                  <a:cubicBezTo>
                    <a:pt x="406" y="51"/>
                    <a:pt x="407" y="51"/>
                    <a:pt x="408" y="51"/>
                  </a:cubicBezTo>
                  <a:cubicBezTo>
                    <a:pt x="409" y="50"/>
                    <a:pt x="409" y="49"/>
                    <a:pt x="409" y="49"/>
                  </a:cubicBezTo>
                  <a:cubicBezTo>
                    <a:pt x="410" y="48"/>
                    <a:pt x="410" y="46"/>
                    <a:pt x="410" y="44"/>
                  </a:cubicBezTo>
                  <a:cubicBezTo>
                    <a:pt x="410" y="21"/>
                    <a:pt x="410" y="21"/>
                    <a:pt x="410" y="21"/>
                  </a:cubicBezTo>
                  <a:cubicBezTo>
                    <a:pt x="403" y="21"/>
                    <a:pt x="403" y="21"/>
                    <a:pt x="403" y="21"/>
                  </a:cubicBezTo>
                  <a:cubicBezTo>
                    <a:pt x="403" y="19"/>
                    <a:pt x="403" y="19"/>
                    <a:pt x="403" y="19"/>
                  </a:cubicBezTo>
                  <a:cubicBezTo>
                    <a:pt x="410" y="19"/>
                    <a:pt x="410" y="19"/>
                    <a:pt x="410" y="19"/>
                  </a:cubicBezTo>
                  <a:cubicBezTo>
                    <a:pt x="410" y="16"/>
                    <a:pt x="410" y="16"/>
                    <a:pt x="410" y="16"/>
                  </a:cubicBezTo>
                  <a:cubicBezTo>
                    <a:pt x="410" y="13"/>
                    <a:pt x="410" y="10"/>
                    <a:pt x="411" y="7"/>
                  </a:cubicBezTo>
                  <a:cubicBezTo>
                    <a:pt x="413" y="5"/>
                    <a:pt x="414" y="3"/>
                    <a:pt x="416" y="2"/>
                  </a:cubicBezTo>
                  <a:cubicBezTo>
                    <a:pt x="418" y="0"/>
                    <a:pt x="421" y="0"/>
                    <a:pt x="423" y="0"/>
                  </a:cubicBezTo>
                  <a:cubicBezTo>
                    <a:pt x="426" y="0"/>
                    <a:pt x="428" y="1"/>
                    <a:pt x="430" y="2"/>
                  </a:cubicBezTo>
                  <a:cubicBezTo>
                    <a:pt x="431" y="3"/>
                    <a:pt x="432" y="5"/>
                    <a:pt x="432" y="6"/>
                  </a:cubicBezTo>
                  <a:cubicBezTo>
                    <a:pt x="432" y="7"/>
                    <a:pt x="432" y="7"/>
                    <a:pt x="431" y="8"/>
                  </a:cubicBezTo>
                  <a:cubicBezTo>
                    <a:pt x="431" y="9"/>
                    <a:pt x="430" y="9"/>
                    <a:pt x="429" y="9"/>
                  </a:cubicBezTo>
                  <a:cubicBezTo>
                    <a:pt x="429" y="9"/>
                    <a:pt x="428" y="8"/>
                    <a:pt x="428" y="8"/>
                  </a:cubicBezTo>
                  <a:cubicBezTo>
                    <a:pt x="427" y="7"/>
                    <a:pt x="427" y="7"/>
                    <a:pt x="425" y="5"/>
                  </a:cubicBezTo>
                  <a:cubicBezTo>
                    <a:pt x="425" y="4"/>
                    <a:pt x="424" y="3"/>
                    <a:pt x="423" y="2"/>
                  </a:cubicBezTo>
                  <a:cubicBezTo>
                    <a:pt x="422" y="2"/>
                    <a:pt x="421" y="1"/>
                    <a:pt x="421" y="1"/>
                  </a:cubicBezTo>
                  <a:cubicBezTo>
                    <a:pt x="419" y="1"/>
                    <a:pt x="419" y="2"/>
                    <a:pt x="418" y="2"/>
                  </a:cubicBezTo>
                  <a:cubicBezTo>
                    <a:pt x="417" y="3"/>
                    <a:pt x="417" y="4"/>
                    <a:pt x="416" y="5"/>
                  </a:cubicBezTo>
                  <a:cubicBezTo>
                    <a:pt x="416" y="6"/>
                    <a:pt x="416" y="9"/>
                    <a:pt x="416" y="15"/>
                  </a:cubicBezTo>
                  <a:cubicBezTo>
                    <a:pt x="416" y="17"/>
                    <a:pt x="416" y="17"/>
                    <a:pt x="416" y="17"/>
                  </a:cubicBezTo>
                  <a:cubicBezTo>
                    <a:pt x="424" y="17"/>
                    <a:pt x="424" y="17"/>
                    <a:pt x="424" y="17"/>
                  </a:cubicBezTo>
                  <a:cubicBezTo>
                    <a:pt x="424" y="21"/>
                    <a:pt x="424" y="21"/>
                    <a:pt x="424" y="21"/>
                  </a:cubicBezTo>
                  <a:cubicBezTo>
                    <a:pt x="415" y="21"/>
                    <a:pt x="415" y="21"/>
                    <a:pt x="415" y="21"/>
                  </a:cubicBezTo>
                  <a:close/>
                  <a:moveTo>
                    <a:pt x="477" y="1"/>
                  </a:moveTo>
                  <a:cubicBezTo>
                    <a:pt x="477" y="19"/>
                    <a:pt x="477" y="19"/>
                    <a:pt x="477" y="19"/>
                  </a:cubicBezTo>
                  <a:cubicBezTo>
                    <a:pt x="475" y="19"/>
                    <a:pt x="475" y="19"/>
                    <a:pt x="475" y="19"/>
                  </a:cubicBezTo>
                  <a:cubicBezTo>
                    <a:pt x="475" y="15"/>
                    <a:pt x="474" y="13"/>
                    <a:pt x="473" y="11"/>
                  </a:cubicBezTo>
                  <a:cubicBezTo>
                    <a:pt x="472" y="9"/>
                    <a:pt x="470" y="7"/>
                    <a:pt x="468" y="6"/>
                  </a:cubicBezTo>
                  <a:cubicBezTo>
                    <a:pt x="466" y="5"/>
                    <a:pt x="464" y="4"/>
                    <a:pt x="462" y="4"/>
                  </a:cubicBezTo>
                  <a:cubicBezTo>
                    <a:pt x="459" y="4"/>
                    <a:pt x="457" y="5"/>
                    <a:pt x="456" y="7"/>
                  </a:cubicBezTo>
                  <a:cubicBezTo>
                    <a:pt x="454" y="8"/>
                    <a:pt x="453" y="10"/>
                    <a:pt x="453" y="12"/>
                  </a:cubicBezTo>
                  <a:cubicBezTo>
                    <a:pt x="453" y="13"/>
                    <a:pt x="454" y="15"/>
                    <a:pt x="455" y="16"/>
                  </a:cubicBezTo>
                  <a:cubicBezTo>
                    <a:pt x="457" y="18"/>
                    <a:pt x="460" y="20"/>
                    <a:pt x="465" y="23"/>
                  </a:cubicBezTo>
                  <a:cubicBezTo>
                    <a:pt x="470" y="26"/>
                    <a:pt x="473" y="28"/>
                    <a:pt x="475" y="29"/>
                  </a:cubicBezTo>
                  <a:cubicBezTo>
                    <a:pt x="476" y="31"/>
                    <a:pt x="477" y="32"/>
                    <a:pt x="479" y="34"/>
                  </a:cubicBezTo>
                  <a:cubicBezTo>
                    <a:pt x="479" y="36"/>
                    <a:pt x="480" y="38"/>
                    <a:pt x="480" y="40"/>
                  </a:cubicBezTo>
                  <a:cubicBezTo>
                    <a:pt x="480" y="44"/>
                    <a:pt x="478" y="47"/>
                    <a:pt x="475" y="50"/>
                  </a:cubicBezTo>
                  <a:cubicBezTo>
                    <a:pt x="473" y="53"/>
                    <a:pt x="469" y="54"/>
                    <a:pt x="465" y="54"/>
                  </a:cubicBezTo>
                  <a:cubicBezTo>
                    <a:pt x="463" y="54"/>
                    <a:pt x="462" y="54"/>
                    <a:pt x="461" y="53"/>
                  </a:cubicBezTo>
                  <a:cubicBezTo>
                    <a:pt x="460" y="53"/>
                    <a:pt x="458" y="53"/>
                    <a:pt x="456" y="52"/>
                  </a:cubicBezTo>
                  <a:cubicBezTo>
                    <a:pt x="454" y="51"/>
                    <a:pt x="453" y="51"/>
                    <a:pt x="452" y="51"/>
                  </a:cubicBezTo>
                  <a:cubicBezTo>
                    <a:pt x="451" y="51"/>
                    <a:pt x="451" y="51"/>
                    <a:pt x="450" y="51"/>
                  </a:cubicBezTo>
                  <a:cubicBezTo>
                    <a:pt x="450" y="52"/>
                    <a:pt x="450" y="53"/>
                    <a:pt x="449" y="54"/>
                  </a:cubicBezTo>
                  <a:cubicBezTo>
                    <a:pt x="448" y="54"/>
                    <a:pt x="448" y="54"/>
                    <a:pt x="448" y="54"/>
                  </a:cubicBezTo>
                  <a:cubicBezTo>
                    <a:pt x="448" y="37"/>
                    <a:pt x="448" y="37"/>
                    <a:pt x="448" y="37"/>
                  </a:cubicBezTo>
                  <a:cubicBezTo>
                    <a:pt x="449" y="37"/>
                    <a:pt x="449" y="37"/>
                    <a:pt x="449" y="37"/>
                  </a:cubicBezTo>
                  <a:cubicBezTo>
                    <a:pt x="450" y="40"/>
                    <a:pt x="451" y="43"/>
                    <a:pt x="452" y="45"/>
                  </a:cubicBezTo>
                  <a:cubicBezTo>
                    <a:pt x="453" y="46"/>
                    <a:pt x="455" y="48"/>
                    <a:pt x="457" y="49"/>
                  </a:cubicBezTo>
                  <a:cubicBezTo>
                    <a:pt x="459" y="50"/>
                    <a:pt x="461" y="51"/>
                    <a:pt x="464" y="51"/>
                  </a:cubicBezTo>
                  <a:cubicBezTo>
                    <a:pt x="467" y="51"/>
                    <a:pt x="469" y="50"/>
                    <a:pt x="471" y="48"/>
                  </a:cubicBezTo>
                  <a:cubicBezTo>
                    <a:pt x="473" y="47"/>
                    <a:pt x="473" y="45"/>
                    <a:pt x="473" y="43"/>
                  </a:cubicBezTo>
                  <a:cubicBezTo>
                    <a:pt x="473" y="41"/>
                    <a:pt x="473" y="40"/>
                    <a:pt x="473" y="39"/>
                  </a:cubicBezTo>
                  <a:cubicBezTo>
                    <a:pt x="472" y="38"/>
                    <a:pt x="471" y="37"/>
                    <a:pt x="469" y="35"/>
                  </a:cubicBezTo>
                  <a:cubicBezTo>
                    <a:pt x="469" y="35"/>
                    <a:pt x="466" y="33"/>
                    <a:pt x="462" y="31"/>
                  </a:cubicBezTo>
                  <a:cubicBezTo>
                    <a:pt x="458" y="28"/>
                    <a:pt x="455" y="26"/>
                    <a:pt x="453" y="25"/>
                  </a:cubicBezTo>
                  <a:cubicBezTo>
                    <a:pt x="451" y="23"/>
                    <a:pt x="450" y="22"/>
                    <a:pt x="449" y="20"/>
                  </a:cubicBezTo>
                  <a:cubicBezTo>
                    <a:pt x="448" y="19"/>
                    <a:pt x="448" y="17"/>
                    <a:pt x="448" y="15"/>
                  </a:cubicBezTo>
                  <a:cubicBezTo>
                    <a:pt x="448" y="11"/>
                    <a:pt x="449" y="8"/>
                    <a:pt x="452" y="5"/>
                  </a:cubicBezTo>
                  <a:cubicBezTo>
                    <a:pt x="455" y="3"/>
                    <a:pt x="458" y="1"/>
                    <a:pt x="462" y="1"/>
                  </a:cubicBezTo>
                  <a:cubicBezTo>
                    <a:pt x="464" y="1"/>
                    <a:pt x="467" y="2"/>
                    <a:pt x="470" y="3"/>
                  </a:cubicBezTo>
                  <a:cubicBezTo>
                    <a:pt x="471" y="4"/>
                    <a:pt x="472" y="4"/>
                    <a:pt x="473" y="4"/>
                  </a:cubicBezTo>
                  <a:cubicBezTo>
                    <a:pt x="473" y="4"/>
                    <a:pt x="474" y="4"/>
                    <a:pt x="474" y="4"/>
                  </a:cubicBezTo>
                  <a:cubicBezTo>
                    <a:pt x="475" y="3"/>
                    <a:pt x="475" y="3"/>
                    <a:pt x="475" y="1"/>
                  </a:cubicBezTo>
                  <a:cubicBezTo>
                    <a:pt x="477" y="1"/>
                    <a:pt x="477" y="1"/>
                    <a:pt x="477" y="1"/>
                  </a:cubicBezTo>
                  <a:close/>
                  <a:moveTo>
                    <a:pt x="517" y="40"/>
                  </a:moveTo>
                  <a:cubicBezTo>
                    <a:pt x="517" y="44"/>
                    <a:pt x="515" y="48"/>
                    <a:pt x="512" y="50"/>
                  </a:cubicBezTo>
                  <a:cubicBezTo>
                    <a:pt x="510" y="53"/>
                    <a:pt x="507" y="54"/>
                    <a:pt x="504" y="54"/>
                  </a:cubicBezTo>
                  <a:cubicBezTo>
                    <a:pt x="500" y="54"/>
                    <a:pt x="497" y="52"/>
                    <a:pt x="494" y="49"/>
                  </a:cubicBezTo>
                  <a:cubicBezTo>
                    <a:pt x="491" y="46"/>
                    <a:pt x="490" y="41"/>
                    <a:pt x="490" y="36"/>
                  </a:cubicBezTo>
                  <a:cubicBezTo>
                    <a:pt x="490" y="31"/>
                    <a:pt x="492" y="26"/>
                    <a:pt x="495" y="23"/>
                  </a:cubicBezTo>
                  <a:cubicBezTo>
                    <a:pt x="498" y="19"/>
                    <a:pt x="501" y="17"/>
                    <a:pt x="506" y="17"/>
                  </a:cubicBezTo>
                  <a:cubicBezTo>
                    <a:pt x="509" y="17"/>
                    <a:pt x="512" y="18"/>
                    <a:pt x="514" y="20"/>
                  </a:cubicBezTo>
                  <a:cubicBezTo>
                    <a:pt x="516" y="22"/>
                    <a:pt x="517" y="24"/>
                    <a:pt x="517" y="26"/>
                  </a:cubicBezTo>
                  <a:cubicBezTo>
                    <a:pt x="517" y="27"/>
                    <a:pt x="517" y="27"/>
                    <a:pt x="516" y="28"/>
                  </a:cubicBezTo>
                  <a:cubicBezTo>
                    <a:pt x="516" y="29"/>
                    <a:pt x="515" y="29"/>
                    <a:pt x="514" y="29"/>
                  </a:cubicBezTo>
                  <a:cubicBezTo>
                    <a:pt x="512" y="29"/>
                    <a:pt x="511" y="29"/>
                    <a:pt x="511" y="27"/>
                  </a:cubicBezTo>
                  <a:cubicBezTo>
                    <a:pt x="510" y="27"/>
                    <a:pt x="510" y="26"/>
                    <a:pt x="510" y="25"/>
                  </a:cubicBezTo>
                  <a:cubicBezTo>
                    <a:pt x="510" y="23"/>
                    <a:pt x="509" y="22"/>
                    <a:pt x="508" y="21"/>
                  </a:cubicBezTo>
                  <a:cubicBezTo>
                    <a:pt x="507" y="21"/>
                    <a:pt x="506" y="20"/>
                    <a:pt x="505" y="20"/>
                  </a:cubicBezTo>
                  <a:cubicBezTo>
                    <a:pt x="502" y="20"/>
                    <a:pt x="500" y="21"/>
                    <a:pt x="499" y="23"/>
                  </a:cubicBezTo>
                  <a:cubicBezTo>
                    <a:pt x="497" y="25"/>
                    <a:pt x="496" y="29"/>
                    <a:pt x="496" y="33"/>
                  </a:cubicBezTo>
                  <a:cubicBezTo>
                    <a:pt x="496" y="37"/>
                    <a:pt x="497" y="40"/>
                    <a:pt x="499" y="43"/>
                  </a:cubicBezTo>
                  <a:cubicBezTo>
                    <a:pt x="501" y="47"/>
                    <a:pt x="503" y="48"/>
                    <a:pt x="507" y="48"/>
                  </a:cubicBezTo>
                  <a:cubicBezTo>
                    <a:pt x="509" y="48"/>
                    <a:pt x="511" y="47"/>
                    <a:pt x="513" y="46"/>
                  </a:cubicBezTo>
                  <a:cubicBezTo>
                    <a:pt x="514" y="45"/>
                    <a:pt x="515" y="43"/>
                    <a:pt x="517" y="40"/>
                  </a:cubicBezTo>
                  <a:cubicBezTo>
                    <a:pt x="517" y="40"/>
                    <a:pt x="517" y="40"/>
                    <a:pt x="517" y="40"/>
                  </a:cubicBezTo>
                  <a:close/>
                  <a:moveTo>
                    <a:pt x="534" y="0"/>
                  </a:moveTo>
                  <a:cubicBezTo>
                    <a:pt x="535" y="0"/>
                    <a:pt x="536" y="0"/>
                    <a:pt x="537" y="1"/>
                  </a:cubicBezTo>
                  <a:cubicBezTo>
                    <a:pt x="537" y="2"/>
                    <a:pt x="538" y="3"/>
                    <a:pt x="538" y="4"/>
                  </a:cubicBezTo>
                  <a:cubicBezTo>
                    <a:pt x="538" y="5"/>
                    <a:pt x="537" y="6"/>
                    <a:pt x="537" y="7"/>
                  </a:cubicBezTo>
                  <a:cubicBezTo>
                    <a:pt x="536" y="7"/>
                    <a:pt x="535" y="8"/>
                    <a:pt x="534" y="8"/>
                  </a:cubicBezTo>
                  <a:cubicBezTo>
                    <a:pt x="533" y="8"/>
                    <a:pt x="532" y="7"/>
                    <a:pt x="532" y="7"/>
                  </a:cubicBezTo>
                  <a:cubicBezTo>
                    <a:pt x="531" y="6"/>
                    <a:pt x="531" y="5"/>
                    <a:pt x="531" y="4"/>
                  </a:cubicBezTo>
                  <a:cubicBezTo>
                    <a:pt x="531" y="3"/>
                    <a:pt x="531" y="2"/>
                    <a:pt x="532" y="1"/>
                  </a:cubicBezTo>
                  <a:cubicBezTo>
                    <a:pt x="532" y="0"/>
                    <a:pt x="533" y="0"/>
                    <a:pt x="534" y="0"/>
                  </a:cubicBezTo>
                  <a:close/>
                  <a:moveTo>
                    <a:pt x="537" y="18"/>
                  </a:moveTo>
                  <a:cubicBezTo>
                    <a:pt x="537" y="45"/>
                    <a:pt x="537" y="45"/>
                    <a:pt x="537" y="45"/>
                  </a:cubicBezTo>
                  <a:cubicBezTo>
                    <a:pt x="537" y="47"/>
                    <a:pt x="537" y="49"/>
                    <a:pt x="537" y="49"/>
                  </a:cubicBezTo>
                  <a:cubicBezTo>
                    <a:pt x="538" y="50"/>
                    <a:pt x="538" y="51"/>
                    <a:pt x="539" y="51"/>
                  </a:cubicBezTo>
                  <a:cubicBezTo>
                    <a:pt x="539" y="51"/>
                    <a:pt x="540" y="51"/>
                    <a:pt x="542" y="51"/>
                  </a:cubicBezTo>
                  <a:cubicBezTo>
                    <a:pt x="542" y="53"/>
                    <a:pt x="542" y="53"/>
                    <a:pt x="542" y="53"/>
                  </a:cubicBezTo>
                  <a:cubicBezTo>
                    <a:pt x="526" y="53"/>
                    <a:pt x="526" y="53"/>
                    <a:pt x="526" y="53"/>
                  </a:cubicBezTo>
                  <a:cubicBezTo>
                    <a:pt x="526" y="51"/>
                    <a:pt x="526" y="51"/>
                    <a:pt x="526" y="51"/>
                  </a:cubicBezTo>
                  <a:cubicBezTo>
                    <a:pt x="527" y="51"/>
                    <a:pt x="529" y="51"/>
                    <a:pt x="529" y="51"/>
                  </a:cubicBezTo>
                  <a:cubicBezTo>
                    <a:pt x="529" y="51"/>
                    <a:pt x="530" y="50"/>
                    <a:pt x="530" y="49"/>
                  </a:cubicBezTo>
                  <a:cubicBezTo>
                    <a:pt x="531" y="49"/>
                    <a:pt x="531" y="47"/>
                    <a:pt x="531" y="45"/>
                  </a:cubicBezTo>
                  <a:cubicBezTo>
                    <a:pt x="531" y="32"/>
                    <a:pt x="531" y="32"/>
                    <a:pt x="531" y="32"/>
                  </a:cubicBezTo>
                  <a:cubicBezTo>
                    <a:pt x="531" y="28"/>
                    <a:pt x="531" y="26"/>
                    <a:pt x="530" y="25"/>
                  </a:cubicBezTo>
                  <a:cubicBezTo>
                    <a:pt x="530" y="24"/>
                    <a:pt x="530" y="23"/>
                    <a:pt x="529" y="23"/>
                  </a:cubicBezTo>
                  <a:cubicBezTo>
                    <a:pt x="529" y="23"/>
                    <a:pt x="529" y="23"/>
                    <a:pt x="528" y="23"/>
                  </a:cubicBezTo>
                  <a:cubicBezTo>
                    <a:pt x="527" y="23"/>
                    <a:pt x="526" y="23"/>
                    <a:pt x="525" y="23"/>
                  </a:cubicBezTo>
                  <a:cubicBezTo>
                    <a:pt x="525" y="22"/>
                    <a:pt x="525" y="22"/>
                    <a:pt x="525" y="22"/>
                  </a:cubicBezTo>
                  <a:cubicBezTo>
                    <a:pt x="535" y="18"/>
                    <a:pt x="535" y="18"/>
                    <a:pt x="535" y="18"/>
                  </a:cubicBezTo>
                  <a:cubicBezTo>
                    <a:pt x="537" y="18"/>
                    <a:pt x="537" y="18"/>
                    <a:pt x="537" y="18"/>
                  </a:cubicBezTo>
                  <a:close/>
                  <a:moveTo>
                    <a:pt x="555" y="31"/>
                  </a:moveTo>
                  <a:cubicBezTo>
                    <a:pt x="555" y="37"/>
                    <a:pt x="557" y="40"/>
                    <a:pt x="559" y="43"/>
                  </a:cubicBezTo>
                  <a:cubicBezTo>
                    <a:pt x="561" y="46"/>
                    <a:pt x="564" y="48"/>
                    <a:pt x="567" y="48"/>
                  </a:cubicBezTo>
                  <a:cubicBezTo>
                    <a:pt x="569" y="48"/>
                    <a:pt x="571" y="47"/>
                    <a:pt x="573" y="46"/>
                  </a:cubicBezTo>
                  <a:cubicBezTo>
                    <a:pt x="575" y="45"/>
                    <a:pt x="576" y="43"/>
                    <a:pt x="577" y="39"/>
                  </a:cubicBezTo>
                  <a:cubicBezTo>
                    <a:pt x="578" y="40"/>
                    <a:pt x="578" y="40"/>
                    <a:pt x="578" y="40"/>
                  </a:cubicBezTo>
                  <a:cubicBezTo>
                    <a:pt x="578" y="43"/>
                    <a:pt x="576" y="47"/>
                    <a:pt x="574" y="49"/>
                  </a:cubicBezTo>
                  <a:cubicBezTo>
                    <a:pt x="571" y="52"/>
                    <a:pt x="568" y="53"/>
                    <a:pt x="565" y="53"/>
                  </a:cubicBezTo>
                  <a:cubicBezTo>
                    <a:pt x="561" y="53"/>
                    <a:pt x="557" y="52"/>
                    <a:pt x="555" y="49"/>
                  </a:cubicBezTo>
                  <a:cubicBezTo>
                    <a:pt x="552" y="45"/>
                    <a:pt x="551" y="41"/>
                    <a:pt x="551" y="36"/>
                  </a:cubicBezTo>
                  <a:cubicBezTo>
                    <a:pt x="551" y="30"/>
                    <a:pt x="552" y="25"/>
                    <a:pt x="555" y="22"/>
                  </a:cubicBezTo>
                  <a:cubicBezTo>
                    <a:pt x="558" y="19"/>
                    <a:pt x="561" y="17"/>
                    <a:pt x="566" y="17"/>
                  </a:cubicBezTo>
                  <a:cubicBezTo>
                    <a:pt x="569" y="17"/>
                    <a:pt x="573" y="19"/>
                    <a:pt x="575" y="21"/>
                  </a:cubicBezTo>
                  <a:cubicBezTo>
                    <a:pt x="577" y="23"/>
                    <a:pt x="579" y="27"/>
                    <a:pt x="579" y="31"/>
                  </a:cubicBezTo>
                  <a:cubicBezTo>
                    <a:pt x="555" y="31"/>
                    <a:pt x="555" y="31"/>
                    <a:pt x="555" y="31"/>
                  </a:cubicBezTo>
                  <a:close/>
                  <a:moveTo>
                    <a:pt x="555" y="29"/>
                  </a:moveTo>
                  <a:cubicBezTo>
                    <a:pt x="571" y="29"/>
                    <a:pt x="571" y="29"/>
                    <a:pt x="571" y="29"/>
                  </a:cubicBezTo>
                  <a:cubicBezTo>
                    <a:pt x="571" y="27"/>
                    <a:pt x="570" y="26"/>
                    <a:pt x="570" y="25"/>
                  </a:cubicBezTo>
                  <a:cubicBezTo>
                    <a:pt x="569" y="24"/>
                    <a:pt x="568" y="23"/>
                    <a:pt x="567" y="22"/>
                  </a:cubicBezTo>
                  <a:cubicBezTo>
                    <a:pt x="566" y="21"/>
                    <a:pt x="565" y="21"/>
                    <a:pt x="563" y="21"/>
                  </a:cubicBezTo>
                  <a:cubicBezTo>
                    <a:pt x="561" y="21"/>
                    <a:pt x="560" y="21"/>
                    <a:pt x="558" y="23"/>
                  </a:cubicBezTo>
                  <a:cubicBezTo>
                    <a:pt x="557" y="24"/>
                    <a:pt x="555" y="27"/>
                    <a:pt x="555" y="29"/>
                  </a:cubicBezTo>
                  <a:close/>
                  <a:moveTo>
                    <a:pt x="595" y="25"/>
                  </a:moveTo>
                  <a:cubicBezTo>
                    <a:pt x="599" y="20"/>
                    <a:pt x="603" y="18"/>
                    <a:pt x="606" y="18"/>
                  </a:cubicBezTo>
                  <a:cubicBezTo>
                    <a:pt x="608" y="18"/>
                    <a:pt x="609" y="18"/>
                    <a:pt x="611" y="19"/>
                  </a:cubicBezTo>
                  <a:cubicBezTo>
                    <a:pt x="612" y="20"/>
                    <a:pt x="613" y="21"/>
                    <a:pt x="614" y="23"/>
                  </a:cubicBezTo>
                  <a:cubicBezTo>
                    <a:pt x="615" y="25"/>
                    <a:pt x="615" y="27"/>
                    <a:pt x="615" y="30"/>
                  </a:cubicBezTo>
                  <a:cubicBezTo>
                    <a:pt x="615" y="45"/>
                    <a:pt x="615" y="45"/>
                    <a:pt x="615" y="45"/>
                  </a:cubicBezTo>
                  <a:cubicBezTo>
                    <a:pt x="615" y="47"/>
                    <a:pt x="615" y="48"/>
                    <a:pt x="615" y="49"/>
                  </a:cubicBezTo>
                  <a:cubicBezTo>
                    <a:pt x="616" y="50"/>
                    <a:pt x="616" y="50"/>
                    <a:pt x="617" y="51"/>
                  </a:cubicBezTo>
                  <a:cubicBezTo>
                    <a:pt x="617" y="51"/>
                    <a:pt x="618" y="51"/>
                    <a:pt x="620" y="51"/>
                  </a:cubicBezTo>
                  <a:cubicBezTo>
                    <a:pt x="620" y="52"/>
                    <a:pt x="620" y="52"/>
                    <a:pt x="620" y="52"/>
                  </a:cubicBezTo>
                  <a:cubicBezTo>
                    <a:pt x="604" y="52"/>
                    <a:pt x="604" y="52"/>
                    <a:pt x="604" y="52"/>
                  </a:cubicBezTo>
                  <a:cubicBezTo>
                    <a:pt x="604" y="51"/>
                    <a:pt x="604" y="51"/>
                    <a:pt x="604" y="51"/>
                  </a:cubicBezTo>
                  <a:cubicBezTo>
                    <a:pt x="605" y="51"/>
                    <a:pt x="605" y="51"/>
                    <a:pt x="605" y="51"/>
                  </a:cubicBezTo>
                  <a:cubicBezTo>
                    <a:pt x="606" y="51"/>
                    <a:pt x="607" y="51"/>
                    <a:pt x="608" y="50"/>
                  </a:cubicBezTo>
                  <a:cubicBezTo>
                    <a:pt x="609" y="50"/>
                    <a:pt x="609" y="49"/>
                    <a:pt x="609" y="48"/>
                  </a:cubicBezTo>
                  <a:cubicBezTo>
                    <a:pt x="609" y="48"/>
                    <a:pt x="609" y="47"/>
                    <a:pt x="609" y="45"/>
                  </a:cubicBezTo>
                  <a:cubicBezTo>
                    <a:pt x="609" y="31"/>
                    <a:pt x="609" y="31"/>
                    <a:pt x="609" y="31"/>
                  </a:cubicBezTo>
                  <a:cubicBezTo>
                    <a:pt x="609" y="27"/>
                    <a:pt x="609" y="25"/>
                    <a:pt x="608" y="24"/>
                  </a:cubicBezTo>
                  <a:cubicBezTo>
                    <a:pt x="607" y="23"/>
                    <a:pt x="606" y="22"/>
                    <a:pt x="604" y="22"/>
                  </a:cubicBezTo>
                  <a:cubicBezTo>
                    <a:pt x="601" y="22"/>
                    <a:pt x="598" y="23"/>
                    <a:pt x="595" y="27"/>
                  </a:cubicBezTo>
                  <a:cubicBezTo>
                    <a:pt x="595" y="45"/>
                    <a:pt x="595" y="45"/>
                    <a:pt x="595" y="45"/>
                  </a:cubicBezTo>
                  <a:cubicBezTo>
                    <a:pt x="595" y="47"/>
                    <a:pt x="595" y="48"/>
                    <a:pt x="596" y="49"/>
                  </a:cubicBezTo>
                  <a:cubicBezTo>
                    <a:pt x="596" y="50"/>
                    <a:pt x="597" y="50"/>
                    <a:pt x="597" y="51"/>
                  </a:cubicBezTo>
                  <a:cubicBezTo>
                    <a:pt x="597" y="51"/>
                    <a:pt x="599" y="51"/>
                    <a:pt x="601" y="51"/>
                  </a:cubicBezTo>
                  <a:cubicBezTo>
                    <a:pt x="601" y="52"/>
                    <a:pt x="601" y="52"/>
                    <a:pt x="601" y="52"/>
                  </a:cubicBezTo>
                  <a:cubicBezTo>
                    <a:pt x="585" y="52"/>
                    <a:pt x="585" y="52"/>
                    <a:pt x="585" y="52"/>
                  </a:cubicBezTo>
                  <a:cubicBezTo>
                    <a:pt x="585" y="51"/>
                    <a:pt x="585" y="51"/>
                    <a:pt x="585" y="51"/>
                  </a:cubicBezTo>
                  <a:cubicBezTo>
                    <a:pt x="585" y="51"/>
                    <a:pt x="585" y="51"/>
                    <a:pt x="585" y="51"/>
                  </a:cubicBezTo>
                  <a:cubicBezTo>
                    <a:pt x="587" y="51"/>
                    <a:pt x="588" y="51"/>
                    <a:pt x="589" y="50"/>
                  </a:cubicBezTo>
                  <a:cubicBezTo>
                    <a:pt x="589" y="49"/>
                    <a:pt x="589" y="47"/>
                    <a:pt x="589" y="45"/>
                  </a:cubicBezTo>
                  <a:cubicBezTo>
                    <a:pt x="589" y="32"/>
                    <a:pt x="589" y="32"/>
                    <a:pt x="589" y="32"/>
                  </a:cubicBezTo>
                  <a:cubicBezTo>
                    <a:pt x="589" y="28"/>
                    <a:pt x="589" y="25"/>
                    <a:pt x="589" y="24"/>
                  </a:cubicBezTo>
                  <a:cubicBezTo>
                    <a:pt x="589" y="23"/>
                    <a:pt x="589" y="23"/>
                    <a:pt x="588" y="22"/>
                  </a:cubicBezTo>
                  <a:cubicBezTo>
                    <a:pt x="588" y="22"/>
                    <a:pt x="587" y="22"/>
                    <a:pt x="587" y="22"/>
                  </a:cubicBezTo>
                  <a:cubicBezTo>
                    <a:pt x="586" y="22"/>
                    <a:pt x="585" y="22"/>
                    <a:pt x="584" y="22"/>
                  </a:cubicBezTo>
                  <a:cubicBezTo>
                    <a:pt x="584" y="21"/>
                    <a:pt x="584" y="21"/>
                    <a:pt x="584" y="21"/>
                  </a:cubicBezTo>
                  <a:cubicBezTo>
                    <a:pt x="594" y="17"/>
                    <a:pt x="594" y="17"/>
                    <a:pt x="594" y="17"/>
                  </a:cubicBezTo>
                  <a:cubicBezTo>
                    <a:pt x="595" y="17"/>
                    <a:pt x="595" y="17"/>
                    <a:pt x="595" y="17"/>
                  </a:cubicBezTo>
                  <a:cubicBezTo>
                    <a:pt x="595" y="25"/>
                    <a:pt x="595" y="25"/>
                    <a:pt x="595" y="25"/>
                  </a:cubicBezTo>
                  <a:close/>
                  <a:moveTo>
                    <a:pt x="654" y="40"/>
                  </a:moveTo>
                  <a:cubicBezTo>
                    <a:pt x="653" y="44"/>
                    <a:pt x="651" y="48"/>
                    <a:pt x="649" y="50"/>
                  </a:cubicBezTo>
                  <a:cubicBezTo>
                    <a:pt x="646" y="53"/>
                    <a:pt x="643" y="54"/>
                    <a:pt x="640" y="54"/>
                  </a:cubicBezTo>
                  <a:cubicBezTo>
                    <a:pt x="637" y="54"/>
                    <a:pt x="633" y="52"/>
                    <a:pt x="631" y="49"/>
                  </a:cubicBezTo>
                  <a:cubicBezTo>
                    <a:pt x="628" y="46"/>
                    <a:pt x="627" y="41"/>
                    <a:pt x="627" y="36"/>
                  </a:cubicBezTo>
                  <a:cubicBezTo>
                    <a:pt x="627" y="31"/>
                    <a:pt x="628" y="26"/>
                    <a:pt x="631" y="23"/>
                  </a:cubicBezTo>
                  <a:cubicBezTo>
                    <a:pt x="634" y="19"/>
                    <a:pt x="638" y="17"/>
                    <a:pt x="642" y="17"/>
                  </a:cubicBezTo>
                  <a:cubicBezTo>
                    <a:pt x="645" y="17"/>
                    <a:pt x="648" y="18"/>
                    <a:pt x="650" y="20"/>
                  </a:cubicBezTo>
                  <a:cubicBezTo>
                    <a:pt x="652" y="22"/>
                    <a:pt x="653" y="24"/>
                    <a:pt x="653" y="26"/>
                  </a:cubicBezTo>
                  <a:cubicBezTo>
                    <a:pt x="653" y="27"/>
                    <a:pt x="653" y="27"/>
                    <a:pt x="653" y="28"/>
                  </a:cubicBezTo>
                  <a:cubicBezTo>
                    <a:pt x="652" y="29"/>
                    <a:pt x="651" y="29"/>
                    <a:pt x="650" y="29"/>
                  </a:cubicBezTo>
                  <a:cubicBezTo>
                    <a:pt x="649" y="29"/>
                    <a:pt x="648" y="29"/>
                    <a:pt x="647" y="27"/>
                  </a:cubicBezTo>
                  <a:cubicBezTo>
                    <a:pt x="647" y="27"/>
                    <a:pt x="646" y="26"/>
                    <a:pt x="646" y="25"/>
                  </a:cubicBezTo>
                  <a:cubicBezTo>
                    <a:pt x="646" y="23"/>
                    <a:pt x="645" y="22"/>
                    <a:pt x="645" y="21"/>
                  </a:cubicBezTo>
                  <a:cubicBezTo>
                    <a:pt x="644" y="21"/>
                    <a:pt x="643" y="20"/>
                    <a:pt x="641" y="20"/>
                  </a:cubicBezTo>
                  <a:cubicBezTo>
                    <a:pt x="639" y="20"/>
                    <a:pt x="637" y="21"/>
                    <a:pt x="635" y="23"/>
                  </a:cubicBezTo>
                  <a:cubicBezTo>
                    <a:pt x="633" y="25"/>
                    <a:pt x="633" y="29"/>
                    <a:pt x="633" y="33"/>
                  </a:cubicBezTo>
                  <a:cubicBezTo>
                    <a:pt x="633" y="37"/>
                    <a:pt x="633" y="40"/>
                    <a:pt x="635" y="43"/>
                  </a:cubicBezTo>
                  <a:cubicBezTo>
                    <a:pt x="637" y="47"/>
                    <a:pt x="640" y="48"/>
                    <a:pt x="643" y="48"/>
                  </a:cubicBezTo>
                  <a:cubicBezTo>
                    <a:pt x="645" y="48"/>
                    <a:pt x="647" y="47"/>
                    <a:pt x="649" y="46"/>
                  </a:cubicBezTo>
                  <a:cubicBezTo>
                    <a:pt x="651" y="45"/>
                    <a:pt x="652" y="43"/>
                    <a:pt x="654" y="40"/>
                  </a:cubicBezTo>
                  <a:cubicBezTo>
                    <a:pt x="654" y="40"/>
                    <a:pt x="654" y="40"/>
                    <a:pt x="654" y="40"/>
                  </a:cubicBezTo>
                  <a:close/>
                  <a:moveTo>
                    <a:pt x="668" y="31"/>
                  </a:moveTo>
                  <a:cubicBezTo>
                    <a:pt x="668" y="37"/>
                    <a:pt x="669" y="40"/>
                    <a:pt x="671" y="43"/>
                  </a:cubicBezTo>
                  <a:cubicBezTo>
                    <a:pt x="674" y="46"/>
                    <a:pt x="677" y="48"/>
                    <a:pt x="680" y="48"/>
                  </a:cubicBezTo>
                  <a:cubicBezTo>
                    <a:pt x="682" y="48"/>
                    <a:pt x="684" y="47"/>
                    <a:pt x="685" y="46"/>
                  </a:cubicBezTo>
                  <a:cubicBezTo>
                    <a:pt x="687" y="45"/>
                    <a:pt x="688" y="43"/>
                    <a:pt x="689" y="39"/>
                  </a:cubicBezTo>
                  <a:cubicBezTo>
                    <a:pt x="691" y="40"/>
                    <a:pt x="691" y="40"/>
                    <a:pt x="691" y="40"/>
                  </a:cubicBezTo>
                  <a:cubicBezTo>
                    <a:pt x="690" y="43"/>
                    <a:pt x="689" y="47"/>
                    <a:pt x="686" y="49"/>
                  </a:cubicBezTo>
                  <a:cubicBezTo>
                    <a:pt x="684" y="52"/>
                    <a:pt x="681" y="53"/>
                    <a:pt x="677" y="53"/>
                  </a:cubicBezTo>
                  <a:cubicBezTo>
                    <a:pt x="673" y="53"/>
                    <a:pt x="670" y="52"/>
                    <a:pt x="667" y="49"/>
                  </a:cubicBezTo>
                  <a:cubicBezTo>
                    <a:pt x="664" y="45"/>
                    <a:pt x="663" y="41"/>
                    <a:pt x="663" y="36"/>
                  </a:cubicBezTo>
                  <a:cubicBezTo>
                    <a:pt x="663" y="30"/>
                    <a:pt x="665" y="25"/>
                    <a:pt x="667" y="22"/>
                  </a:cubicBezTo>
                  <a:cubicBezTo>
                    <a:pt x="670" y="19"/>
                    <a:pt x="674" y="17"/>
                    <a:pt x="678" y="17"/>
                  </a:cubicBezTo>
                  <a:cubicBezTo>
                    <a:pt x="682" y="17"/>
                    <a:pt x="685" y="19"/>
                    <a:pt x="687" y="21"/>
                  </a:cubicBezTo>
                  <a:cubicBezTo>
                    <a:pt x="690" y="23"/>
                    <a:pt x="691" y="27"/>
                    <a:pt x="691" y="31"/>
                  </a:cubicBezTo>
                  <a:cubicBezTo>
                    <a:pt x="668" y="31"/>
                    <a:pt x="668" y="31"/>
                    <a:pt x="668" y="31"/>
                  </a:cubicBezTo>
                  <a:close/>
                  <a:moveTo>
                    <a:pt x="668" y="29"/>
                  </a:moveTo>
                  <a:cubicBezTo>
                    <a:pt x="683" y="29"/>
                    <a:pt x="683" y="29"/>
                    <a:pt x="683" y="29"/>
                  </a:cubicBezTo>
                  <a:cubicBezTo>
                    <a:pt x="683" y="27"/>
                    <a:pt x="683" y="26"/>
                    <a:pt x="682" y="25"/>
                  </a:cubicBezTo>
                  <a:cubicBezTo>
                    <a:pt x="682" y="24"/>
                    <a:pt x="681" y="23"/>
                    <a:pt x="679" y="22"/>
                  </a:cubicBezTo>
                  <a:cubicBezTo>
                    <a:pt x="678" y="21"/>
                    <a:pt x="677" y="21"/>
                    <a:pt x="676" y="21"/>
                  </a:cubicBezTo>
                  <a:cubicBezTo>
                    <a:pt x="674" y="21"/>
                    <a:pt x="672" y="21"/>
                    <a:pt x="671" y="23"/>
                  </a:cubicBezTo>
                  <a:cubicBezTo>
                    <a:pt x="669" y="24"/>
                    <a:pt x="668" y="27"/>
                    <a:pt x="668" y="29"/>
                  </a:cubicBezTo>
                  <a:close/>
                  <a:moveTo>
                    <a:pt x="731" y="48"/>
                  </a:moveTo>
                  <a:cubicBezTo>
                    <a:pt x="728" y="51"/>
                    <a:pt x="726" y="52"/>
                    <a:pt x="725" y="53"/>
                  </a:cubicBezTo>
                  <a:cubicBezTo>
                    <a:pt x="724" y="53"/>
                    <a:pt x="722" y="53"/>
                    <a:pt x="721" y="53"/>
                  </a:cubicBezTo>
                  <a:cubicBezTo>
                    <a:pt x="719" y="53"/>
                    <a:pt x="717" y="53"/>
                    <a:pt x="715" y="51"/>
                  </a:cubicBezTo>
                  <a:cubicBezTo>
                    <a:pt x="714" y="49"/>
                    <a:pt x="713" y="47"/>
                    <a:pt x="713" y="45"/>
                  </a:cubicBezTo>
                  <a:cubicBezTo>
                    <a:pt x="713" y="43"/>
                    <a:pt x="714" y="41"/>
                    <a:pt x="715" y="40"/>
                  </a:cubicBezTo>
                  <a:cubicBezTo>
                    <a:pt x="715" y="39"/>
                    <a:pt x="717" y="37"/>
                    <a:pt x="720" y="35"/>
                  </a:cubicBezTo>
                  <a:cubicBezTo>
                    <a:pt x="722" y="34"/>
                    <a:pt x="726" y="32"/>
                    <a:pt x="732" y="30"/>
                  </a:cubicBezTo>
                  <a:cubicBezTo>
                    <a:pt x="732" y="29"/>
                    <a:pt x="732" y="29"/>
                    <a:pt x="732" y="29"/>
                  </a:cubicBezTo>
                  <a:cubicBezTo>
                    <a:pt x="732" y="25"/>
                    <a:pt x="731" y="23"/>
                    <a:pt x="730" y="22"/>
                  </a:cubicBezTo>
                  <a:cubicBezTo>
                    <a:pt x="729" y="21"/>
                    <a:pt x="728" y="20"/>
                    <a:pt x="726" y="20"/>
                  </a:cubicBezTo>
                  <a:cubicBezTo>
                    <a:pt x="724" y="20"/>
                    <a:pt x="723" y="20"/>
                    <a:pt x="722" y="21"/>
                  </a:cubicBezTo>
                  <a:cubicBezTo>
                    <a:pt x="721" y="22"/>
                    <a:pt x="721" y="23"/>
                    <a:pt x="721" y="24"/>
                  </a:cubicBezTo>
                  <a:cubicBezTo>
                    <a:pt x="721" y="26"/>
                    <a:pt x="721" y="26"/>
                    <a:pt x="721" y="26"/>
                  </a:cubicBezTo>
                  <a:cubicBezTo>
                    <a:pt x="721" y="27"/>
                    <a:pt x="721" y="28"/>
                    <a:pt x="720" y="29"/>
                  </a:cubicBezTo>
                  <a:cubicBezTo>
                    <a:pt x="720" y="29"/>
                    <a:pt x="719" y="29"/>
                    <a:pt x="718" y="29"/>
                  </a:cubicBezTo>
                  <a:cubicBezTo>
                    <a:pt x="717" y="29"/>
                    <a:pt x="717" y="29"/>
                    <a:pt x="716" y="29"/>
                  </a:cubicBezTo>
                  <a:cubicBezTo>
                    <a:pt x="716" y="28"/>
                    <a:pt x="715" y="27"/>
                    <a:pt x="715" y="26"/>
                  </a:cubicBezTo>
                  <a:cubicBezTo>
                    <a:pt x="715" y="24"/>
                    <a:pt x="717" y="22"/>
                    <a:pt x="719" y="20"/>
                  </a:cubicBezTo>
                  <a:cubicBezTo>
                    <a:pt x="721" y="18"/>
                    <a:pt x="724" y="17"/>
                    <a:pt x="727" y="17"/>
                  </a:cubicBezTo>
                  <a:cubicBezTo>
                    <a:pt x="730" y="17"/>
                    <a:pt x="733" y="17"/>
                    <a:pt x="735" y="19"/>
                  </a:cubicBezTo>
                  <a:cubicBezTo>
                    <a:pt x="736" y="19"/>
                    <a:pt x="737" y="21"/>
                    <a:pt x="738" y="22"/>
                  </a:cubicBezTo>
                  <a:cubicBezTo>
                    <a:pt x="738" y="23"/>
                    <a:pt x="739" y="25"/>
                    <a:pt x="739" y="29"/>
                  </a:cubicBezTo>
                  <a:cubicBezTo>
                    <a:pt x="739" y="40"/>
                    <a:pt x="739" y="40"/>
                    <a:pt x="739" y="40"/>
                  </a:cubicBezTo>
                  <a:cubicBezTo>
                    <a:pt x="739" y="43"/>
                    <a:pt x="739" y="45"/>
                    <a:pt x="739" y="46"/>
                  </a:cubicBezTo>
                  <a:cubicBezTo>
                    <a:pt x="739" y="47"/>
                    <a:pt x="739" y="47"/>
                    <a:pt x="739" y="48"/>
                  </a:cubicBezTo>
                  <a:cubicBezTo>
                    <a:pt x="739" y="48"/>
                    <a:pt x="739" y="48"/>
                    <a:pt x="740" y="48"/>
                  </a:cubicBezTo>
                  <a:cubicBezTo>
                    <a:pt x="740" y="48"/>
                    <a:pt x="741" y="48"/>
                    <a:pt x="741" y="48"/>
                  </a:cubicBezTo>
                  <a:cubicBezTo>
                    <a:pt x="741" y="47"/>
                    <a:pt x="743" y="47"/>
                    <a:pt x="744" y="45"/>
                  </a:cubicBezTo>
                  <a:cubicBezTo>
                    <a:pt x="744" y="47"/>
                    <a:pt x="744" y="47"/>
                    <a:pt x="744" y="47"/>
                  </a:cubicBezTo>
                  <a:cubicBezTo>
                    <a:pt x="741" y="51"/>
                    <a:pt x="739" y="53"/>
                    <a:pt x="736" y="53"/>
                  </a:cubicBezTo>
                  <a:cubicBezTo>
                    <a:pt x="735" y="53"/>
                    <a:pt x="734" y="52"/>
                    <a:pt x="733" y="51"/>
                  </a:cubicBezTo>
                  <a:cubicBezTo>
                    <a:pt x="732" y="51"/>
                    <a:pt x="731" y="50"/>
                    <a:pt x="731" y="48"/>
                  </a:cubicBezTo>
                  <a:close/>
                  <a:moveTo>
                    <a:pt x="731" y="45"/>
                  </a:moveTo>
                  <a:cubicBezTo>
                    <a:pt x="731" y="33"/>
                    <a:pt x="731" y="33"/>
                    <a:pt x="731" y="33"/>
                  </a:cubicBezTo>
                  <a:cubicBezTo>
                    <a:pt x="728" y="34"/>
                    <a:pt x="725" y="35"/>
                    <a:pt x="725" y="36"/>
                  </a:cubicBezTo>
                  <a:cubicBezTo>
                    <a:pt x="723" y="37"/>
                    <a:pt x="721" y="38"/>
                    <a:pt x="721" y="39"/>
                  </a:cubicBezTo>
                  <a:cubicBezTo>
                    <a:pt x="720" y="41"/>
                    <a:pt x="719" y="42"/>
                    <a:pt x="719" y="43"/>
                  </a:cubicBezTo>
                  <a:cubicBezTo>
                    <a:pt x="719" y="45"/>
                    <a:pt x="720" y="47"/>
                    <a:pt x="721" y="48"/>
                  </a:cubicBezTo>
                  <a:cubicBezTo>
                    <a:pt x="722" y="49"/>
                    <a:pt x="723" y="49"/>
                    <a:pt x="725" y="49"/>
                  </a:cubicBezTo>
                  <a:cubicBezTo>
                    <a:pt x="726" y="49"/>
                    <a:pt x="729" y="48"/>
                    <a:pt x="731" y="45"/>
                  </a:cubicBezTo>
                  <a:close/>
                  <a:moveTo>
                    <a:pt x="759" y="25"/>
                  </a:moveTo>
                  <a:cubicBezTo>
                    <a:pt x="763" y="20"/>
                    <a:pt x="766" y="18"/>
                    <a:pt x="769" y="18"/>
                  </a:cubicBezTo>
                  <a:cubicBezTo>
                    <a:pt x="771" y="18"/>
                    <a:pt x="773" y="18"/>
                    <a:pt x="774" y="19"/>
                  </a:cubicBezTo>
                  <a:cubicBezTo>
                    <a:pt x="775" y="20"/>
                    <a:pt x="777" y="21"/>
                    <a:pt x="777" y="23"/>
                  </a:cubicBezTo>
                  <a:cubicBezTo>
                    <a:pt x="778" y="25"/>
                    <a:pt x="778" y="27"/>
                    <a:pt x="778" y="30"/>
                  </a:cubicBezTo>
                  <a:cubicBezTo>
                    <a:pt x="778" y="45"/>
                    <a:pt x="778" y="45"/>
                    <a:pt x="778" y="45"/>
                  </a:cubicBezTo>
                  <a:cubicBezTo>
                    <a:pt x="778" y="47"/>
                    <a:pt x="778" y="48"/>
                    <a:pt x="779" y="49"/>
                  </a:cubicBezTo>
                  <a:cubicBezTo>
                    <a:pt x="779" y="50"/>
                    <a:pt x="779" y="50"/>
                    <a:pt x="780" y="51"/>
                  </a:cubicBezTo>
                  <a:cubicBezTo>
                    <a:pt x="780" y="51"/>
                    <a:pt x="781" y="51"/>
                    <a:pt x="783" y="51"/>
                  </a:cubicBezTo>
                  <a:cubicBezTo>
                    <a:pt x="783" y="52"/>
                    <a:pt x="783" y="52"/>
                    <a:pt x="783" y="52"/>
                  </a:cubicBezTo>
                  <a:cubicBezTo>
                    <a:pt x="767" y="52"/>
                    <a:pt x="767" y="52"/>
                    <a:pt x="767" y="52"/>
                  </a:cubicBezTo>
                  <a:cubicBezTo>
                    <a:pt x="767" y="51"/>
                    <a:pt x="767" y="51"/>
                    <a:pt x="767" y="51"/>
                  </a:cubicBezTo>
                  <a:cubicBezTo>
                    <a:pt x="768" y="51"/>
                    <a:pt x="768" y="51"/>
                    <a:pt x="768" y="51"/>
                  </a:cubicBezTo>
                  <a:cubicBezTo>
                    <a:pt x="769" y="51"/>
                    <a:pt x="770" y="51"/>
                    <a:pt x="771" y="50"/>
                  </a:cubicBezTo>
                  <a:cubicBezTo>
                    <a:pt x="772" y="50"/>
                    <a:pt x="772" y="49"/>
                    <a:pt x="772" y="48"/>
                  </a:cubicBezTo>
                  <a:cubicBezTo>
                    <a:pt x="772" y="48"/>
                    <a:pt x="772" y="47"/>
                    <a:pt x="772" y="45"/>
                  </a:cubicBezTo>
                  <a:cubicBezTo>
                    <a:pt x="772" y="31"/>
                    <a:pt x="772" y="31"/>
                    <a:pt x="772" y="31"/>
                  </a:cubicBezTo>
                  <a:cubicBezTo>
                    <a:pt x="772" y="27"/>
                    <a:pt x="772" y="25"/>
                    <a:pt x="771" y="24"/>
                  </a:cubicBezTo>
                  <a:cubicBezTo>
                    <a:pt x="770" y="23"/>
                    <a:pt x="769" y="22"/>
                    <a:pt x="767" y="22"/>
                  </a:cubicBezTo>
                  <a:cubicBezTo>
                    <a:pt x="764" y="22"/>
                    <a:pt x="761" y="23"/>
                    <a:pt x="759" y="27"/>
                  </a:cubicBezTo>
                  <a:cubicBezTo>
                    <a:pt x="759" y="45"/>
                    <a:pt x="759" y="45"/>
                    <a:pt x="759" y="45"/>
                  </a:cubicBezTo>
                  <a:cubicBezTo>
                    <a:pt x="759" y="47"/>
                    <a:pt x="759" y="48"/>
                    <a:pt x="759" y="49"/>
                  </a:cubicBezTo>
                  <a:cubicBezTo>
                    <a:pt x="759" y="50"/>
                    <a:pt x="760" y="50"/>
                    <a:pt x="760" y="51"/>
                  </a:cubicBezTo>
                  <a:cubicBezTo>
                    <a:pt x="761" y="51"/>
                    <a:pt x="762" y="51"/>
                    <a:pt x="764" y="51"/>
                  </a:cubicBezTo>
                  <a:cubicBezTo>
                    <a:pt x="764" y="52"/>
                    <a:pt x="764" y="52"/>
                    <a:pt x="764" y="52"/>
                  </a:cubicBezTo>
                  <a:cubicBezTo>
                    <a:pt x="748" y="52"/>
                    <a:pt x="748" y="52"/>
                    <a:pt x="748" y="52"/>
                  </a:cubicBezTo>
                  <a:cubicBezTo>
                    <a:pt x="748" y="51"/>
                    <a:pt x="748" y="51"/>
                    <a:pt x="748" y="51"/>
                  </a:cubicBezTo>
                  <a:cubicBezTo>
                    <a:pt x="749" y="51"/>
                    <a:pt x="749" y="51"/>
                    <a:pt x="749" y="51"/>
                  </a:cubicBezTo>
                  <a:cubicBezTo>
                    <a:pt x="750" y="51"/>
                    <a:pt x="751" y="51"/>
                    <a:pt x="752" y="50"/>
                  </a:cubicBezTo>
                  <a:cubicBezTo>
                    <a:pt x="752" y="49"/>
                    <a:pt x="753" y="47"/>
                    <a:pt x="753" y="45"/>
                  </a:cubicBezTo>
                  <a:cubicBezTo>
                    <a:pt x="753" y="32"/>
                    <a:pt x="753" y="32"/>
                    <a:pt x="753" y="32"/>
                  </a:cubicBezTo>
                  <a:cubicBezTo>
                    <a:pt x="753" y="28"/>
                    <a:pt x="753" y="25"/>
                    <a:pt x="752" y="24"/>
                  </a:cubicBezTo>
                  <a:cubicBezTo>
                    <a:pt x="752" y="23"/>
                    <a:pt x="752" y="23"/>
                    <a:pt x="751" y="22"/>
                  </a:cubicBezTo>
                  <a:cubicBezTo>
                    <a:pt x="751" y="22"/>
                    <a:pt x="751" y="22"/>
                    <a:pt x="750" y="22"/>
                  </a:cubicBezTo>
                  <a:cubicBezTo>
                    <a:pt x="749" y="22"/>
                    <a:pt x="748" y="22"/>
                    <a:pt x="747" y="22"/>
                  </a:cubicBezTo>
                  <a:cubicBezTo>
                    <a:pt x="747" y="21"/>
                    <a:pt x="747" y="21"/>
                    <a:pt x="747" y="21"/>
                  </a:cubicBezTo>
                  <a:cubicBezTo>
                    <a:pt x="757" y="17"/>
                    <a:pt x="757" y="17"/>
                    <a:pt x="757" y="17"/>
                  </a:cubicBezTo>
                  <a:cubicBezTo>
                    <a:pt x="759" y="17"/>
                    <a:pt x="759" y="17"/>
                    <a:pt x="759" y="17"/>
                  </a:cubicBezTo>
                  <a:cubicBezTo>
                    <a:pt x="759" y="25"/>
                    <a:pt x="759" y="25"/>
                    <a:pt x="759" y="25"/>
                  </a:cubicBezTo>
                  <a:close/>
                  <a:moveTo>
                    <a:pt x="812" y="49"/>
                  </a:moveTo>
                  <a:cubicBezTo>
                    <a:pt x="811" y="51"/>
                    <a:pt x="809" y="52"/>
                    <a:pt x="807" y="53"/>
                  </a:cubicBezTo>
                  <a:cubicBezTo>
                    <a:pt x="806" y="53"/>
                    <a:pt x="804" y="54"/>
                    <a:pt x="803" y="54"/>
                  </a:cubicBezTo>
                  <a:cubicBezTo>
                    <a:pt x="799" y="54"/>
                    <a:pt x="796" y="52"/>
                    <a:pt x="793" y="49"/>
                  </a:cubicBezTo>
                  <a:cubicBezTo>
                    <a:pt x="791" y="46"/>
                    <a:pt x="789" y="42"/>
                    <a:pt x="789" y="37"/>
                  </a:cubicBezTo>
                  <a:cubicBezTo>
                    <a:pt x="789" y="32"/>
                    <a:pt x="791" y="28"/>
                    <a:pt x="794" y="24"/>
                  </a:cubicBezTo>
                  <a:cubicBezTo>
                    <a:pt x="797" y="20"/>
                    <a:pt x="801" y="18"/>
                    <a:pt x="805" y="18"/>
                  </a:cubicBezTo>
                  <a:cubicBezTo>
                    <a:pt x="808" y="18"/>
                    <a:pt x="810" y="19"/>
                    <a:pt x="812" y="21"/>
                  </a:cubicBezTo>
                  <a:cubicBezTo>
                    <a:pt x="812" y="14"/>
                    <a:pt x="812" y="14"/>
                    <a:pt x="812" y="14"/>
                  </a:cubicBezTo>
                  <a:cubicBezTo>
                    <a:pt x="812" y="10"/>
                    <a:pt x="812" y="8"/>
                    <a:pt x="812" y="7"/>
                  </a:cubicBezTo>
                  <a:cubicBezTo>
                    <a:pt x="812" y="6"/>
                    <a:pt x="811" y="5"/>
                    <a:pt x="811" y="5"/>
                  </a:cubicBezTo>
                  <a:cubicBezTo>
                    <a:pt x="811" y="5"/>
                    <a:pt x="810" y="5"/>
                    <a:pt x="809" y="5"/>
                  </a:cubicBezTo>
                  <a:cubicBezTo>
                    <a:pt x="809" y="5"/>
                    <a:pt x="808" y="5"/>
                    <a:pt x="807" y="5"/>
                  </a:cubicBezTo>
                  <a:cubicBezTo>
                    <a:pt x="807" y="4"/>
                    <a:pt x="807" y="4"/>
                    <a:pt x="807" y="4"/>
                  </a:cubicBezTo>
                  <a:cubicBezTo>
                    <a:pt x="816" y="0"/>
                    <a:pt x="816" y="0"/>
                    <a:pt x="816" y="0"/>
                  </a:cubicBezTo>
                  <a:cubicBezTo>
                    <a:pt x="818" y="0"/>
                    <a:pt x="818" y="0"/>
                    <a:pt x="818" y="0"/>
                  </a:cubicBezTo>
                  <a:cubicBezTo>
                    <a:pt x="818" y="39"/>
                    <a:pt x="818" y="39"/>
                    <a:pt x="818" y="39"/>
                  </a:cubicBezTo>
                  <a:cubicBezTo>
                    <a:pt x="818" y="43"/>
                    <a:pt x="818" y="45"/>
                    <a:pt x="818" y="46"/>
                  </a:cubicBezTo>
                  <a:cubicBezTo>
                    <a:pt x="818" y="47"/>
                    <a:pt x="819" y="48"/>
                    <a:pt x="819" y="48"/>
                  </a:cubicBezTo>
                  <a:cubicBezTo>
                    <a:pt x="819" y="49"/>
                    <a:pt x="820" y="49"/>
                    <a:pt x="820" y="49"/>
                  </a:cubicBezTo>
                  <a:cubicBezTo>
                    <a:pt x="821" y="49"/>
                    <a:pt x="822" y="48"/>
                    <a:pt x="823" y="48"/>
                  </a:cubicBezTo>
                  <a:cubicBezTo>
                    <a:pt x="823" y="49"/>
                    <a:pt x="823" y="49"/>
                    <a:pt x="823" y="49"/>
                  </a:cubicBezTo>
                  <a:cubicBezTo>
                    <a:pt x="813" y="53"/>
                    <a:pt x="813" y="53"/>
                    <a:pt x="813" y="53"/>
                  </a:cubicBezTo>
                  <a:cubicBezTo>
                    <a:pt x="812" y="53"/>
                    <a:pt x="812" y="53"/>
                    <a:pt x="812" y="53"/>
                  </a:cubicBezTo>
                  <a:cubicBezTo>
                    <a:pt x="812" y="49"/>
                    <a:pt x="812" y="49"/>
                    <a:pt x="812" y="49"/>
                  </a:cubicBezTo>
                  <a:close/>
                  <a:moveTo>
                    <a:pt x="812" y="46"/>
                  </a:moveTo>
                  <a:cubicBezTo>
                    <a:pt x="812" y="29"/>
                    <a:pt x="812" y="29"/>
                    <a:pt x="812" y="29"/>
                  </a:cubicBezTo>
                  <a:cubicBezTo>
                    <a:pt x="812" y="27"/>
                    <a:pt x="812" y="25"/>
                    <a:pt x="811" y="24"/>
                  </a:cubicBezTo>
                  <a:cubicBezTo>
                    <a:pt x="810" y="23"/>
                    <a:pt x="809" y="22"/>
                    <a:pt x="808" y="21"/>
                  </a:cubicBezTo>
                  <a:cubicBezTo>
                    <a:pt x="807" y="20"/>
                    <a:pt x="806" y="20"/>
                    <a:pt x="805" y="20"/>
                  </a:cubicBezTo>
                  <a:cubicBezTo>
                    <a:pt x="803" y="20"/>
                    <a:pt x="801" y="21"/>
                    <a:pt x="799" y="23"/>
                  </a:cubicBezTo>
                  <a:cubicBezTo>
                    <a:pt x="797" y="25"/>
                    <a:pt x="796" y="29"/>
                    <a:pt x="796" y="34"/>
                  </a:cubicBezTo>
                  <a:cubicBezTo>
                    <a:pt x="796" y="39"/>
                    <a:pt x="797" y="43"/>
                    <a:pt x="799" y="45"/>
                  </a:cubicBezTo>
                  <a:cubicBezTo>
                    <a:pt x="801" y="48"/>
                    <a:pt x="803" y="49"/>
                    <a:pt x="806" y="49"/>
                  </a:cubicBezTo>
                  <a:cubicBezTo>
                    <a:pt x="808" y="50"/>
                    <a:pt x="810" y="49"/>
                    <a:pt x="812" y="46"/>
                  </a:cubicBezTo>
                  <a:close/>
                  <a:moveTo>
                    <a:pt x="883" y="3"/>
                  </a:moveTo>
                  <a:cubicBezTo>
                    <a:pt x="883" y="14"/>
                    <a:pt x="883" y="14"/>
                    <a:pt x="883" y="14"/>
                  </a:cubicBezTo>
                  <a:cubicBezTo>
                    <a:pt x="882" y="14"/>
                    <a:pt x="882" y="14"/>
                    <a:pt x="882" y="14"/>
                  </a:cubicBezTo>
                  <a:cubicBezTo>
                    <a:pt x="882" y="12"/>
                    <a:pt x="881" y="11"/>
                    <a:pt x="881" y="10"/>
                  </a:cubicBezTo>
                  <a:cubicBezTo>
                    <a:pt x="880" y="8"/>
                    <a:pt x="879" y="7"/>
                    <a:pt x="878" y="7"/>
                  </a:cubicBezTo>
                  <a:cubicBezTo>
                    <a:pt x="877" y="6"/>
                    <a:pt x="875" y="5"/>
                    <a:pt x="873" y="5"/>
                  </a:cubicBezTo>
                  <a:cubicBezTo>
                    <a:pt x="867" y="5"/>
                    <a:pt x="867" y="5"/>
                    <a:pt x="867" y="5"/>
                  </a:cubicBezTo>
                  <a:cubicBezTo>
                    <a:pt x="867" y="44"/>
                    <a:pt x="867" y="44"/>
                    <a:pt x="867" y="44"/>
                  </a:cubicBezTo>
                  <a:cubicBezTo>
                    <a:pt x="867" y="47"/>
                    <a:pt x="867" y="49"/>
                    <a:pt x="867" y="49"/>
                  </a:cubicBezTo>
                  <a:cubicBezTo>
                    <a:pt x="868" y="51"/>
                    <a:pt x="870" y="51"/>
                    <a:pt x="871" y="51"/>
                  </a:cubicBezTo>
                  <a:cubicBezTo>
                    <a:pt x="873" y="51"/>
                    <a:pt x="873" y="51"/>
                    <a:pt x="873" y="51"/>
                  </a:cubicBezTo>
                  <a:cubicBezTo>
                    <a:pt x="873" y="52"/>
                    <a:pt x="873" y="52"/>
                    <a:pt x="873" y="52"/>
                  </a:cubicBezTo>
                  <a:cubicBezTo>
                    <a:pt x="853" y="52"/>
                    <a:pt x="853" y="52"/>
                    <a:pt x="853" y="52"/>
                  </a:cubicBezTo>
                  <a:cubicBezTo>
                    <a:pt x="853" y="51"/>
                    <a:pt x="853" y="51"/>
                    <a:pt x="853" y="51"/>
                  </a:cubicBezTo>
                  <a:cubicBezTo>
                    <a:pt x="854" y="51"/>
                    <a:pt x="854" y="51"/>
                    <a:pt x="854" y="51"/>
                  </a:cubicBezTo>
                  <a:cubicBezTo>
                    <a:pt x="856" y="51"/>
                    <a:pt x="858" y="50"/>
                    <a:pt x="859" y="49"/>
                  </a:cubicBezTo>
                  <a:cubicBezTo>
                    <a:pt x="859" y="48"/>
                    <a:pt x="859" y="47"/>
                    <a:pt x="859" y="43"/>
                  </a:cubicBezTo>
                  <a:cubicBezTo>
                    <a:pt x="859" y="5"/>
                    <a:pt x="859" y="5"/>
                    <a:pt x="859" y="5"/>
                  </a:cubicBezTo>
                  <a:cubicBezTo>
                    <a:pt x="853" y="5"/>
                    <a:pt x="853" y="5"/>
                    <a:pt x="853" y="5"/>
                  </a:cubicBezTo>
                  <a:cubicBezTo>
                    <a:pt x="851" y="5"/>
                    <a:pt x="849" y="5"/>
                    <a:pt x="849" y="6"/>
                  </a:cubicBezTo>
                  <a:cubicBezTo>
                    <a:pt x="847" y="6"/>
                    <a:pt x="846" y="7"/>
                    <a:pt x="845" y="9"/>
                  </a:cubicBezTo>
                  <a:cubicBezTo>
                    <a:pt x="845" y="10"/>
                    <a:pt x="844" y="12"/>
                    <a:pt x="844" y="14"/>
                  </a:cubicBezTo>
                  <a:cubicBezTo>
                    <a:pt x="843" y="14"/>
                    <a:pt x="843" y="14"/>
                    <a:pt x="843" y="14"/>
                  </a:cubicBezTo>
                  <a:cubicBezTo>
                    <a:pt x="843" y="3"/>
                    <a:pt x="843" y="3"/>
                    <a:pt x="843" y="3"/>
                  </a:cubicBezTo>
                  <a:cubicBezTo>
                    <a:pt x="883" y="3"/>
                    <a:pt x="883" y="3"/>
                    <a:pt x="883" y="3"/>
                  </a:cubicBezTo>
                  <a:close/>
                  <a:moveTo>
                    <a:pt x="891" y="31"/>
                  </a:moveTo>
                  <a:cubicBezTo>
                    <a:pt x="891" y="37"/>
                    <a:pt x="893" y="40"/>
                    <a:pt x="895" y="43"/>
                  </a:cubicBezTo>
                  <a:cubicBezTo>
                    <a:pt x="897" y="46"/>
                    <a:pt x="900" y="48"/>
                    <a:pt x="903" y="48"/>
                  </a:cubicBezTo>
                  <a:cubicBezTo>
                    <a:pt x="905" y="48"/>
                    <a:pt x="907" y="47"/>
                    <a:pt x="909" y="46"/>
                  </a:cubicBezTo>
                  <a:cubicBezTo>
                    <a:pt x="911" y="45"/>
                    <a:pt x="912" y="43"/>
                    <a:pt x="913" y="39"/>
                  </a:cubicBezTo>
                  <a:cubicBezTo>
                    <a:pt x="914" y="40"/>
                    <a:pt x="914" y="40"/>
                    <a:pt x="914" y="40"/>
                  </a:cubicBezTo>
                  <a:cubicBezTo>
                    <a:pt x="914" y="43"/>
                    <a:pt x="912" y="47"/>
                    <a:pt x="910" y="49"/>
                  </a:cubicBezTo>
                  <a:cubicBezTo>
                    <a:pt x="907" y="52"/>
                    <a:pt x="904" y="53"/>
                    <a:pt x="901" y="53"/>
                  </a:cubicBezTo>
                  <a:cubicBezTo>
                    <a:pt x="897" y="53"/>
                    <a:pt x="893" y="52"/>
                    <a:pt x="891" y="49"/>
                  </a:cubicBezTo>
                  <a:cubicBezTo>
                    <a:pt x="888" y="45"/>
                    <a:pt x="887" y="41"/>
                    <a:pt x="887" y="36"/>
                  </a:cubicBezTo>
                  <a:cubicBezTo>
                    <a:pt x="887" y="30"/>
                    <a:pt x="888" y="25"/>
                    <a:pt x="891" y="22"/>
                  </a:cubicBezTo>
                  <a:cubicBezTo>
                    <a:pt x="894" y="19"/>
                    <a:pt x="897" y="17"/>
                    <a:pt x="902" y="17"/>
                  </a:cubicBezTo>
                  <a:cubicBezTo>
                    <a:pt x="905" y="17"/>
                    <a:pt x="909" y="19"/>
                    <a:pt x="911" y="21"/>
                  </a:cubicBezTo>
                  <a:cubicBezTo>
                    <a:pt x="913" y="23"/>
                    <a:pt x="915" y="27"/>
                    <a:pt x="915" y="31"/>
                  </a:cubicBezTo>
                  <a:cubicBezTo>
                    <a:pt x="891" y="31"/>
                    <a:pt x="891" y="31"/>
                    <a:pt x="891" y="31"/>
                  </a:cubicBezTo>
                  <a:close/>
                  <a:moveTo>
                    <a:pt x="891" y="29"/>
                  </a:moveTo>
                  <a:cubicBezTo>
                    <a:pt x="907" y="29"/>
                    <a:pt x="907" y="29"/>
                    <a:pt x="907" y="29"/>
                  </a:cubicBezTo>
                  <a:cubicBezTo>
                    <a:pt x="907" y="27"/>
                    <a:pt x="906" y="26"/>
                    <a:pt x="906" y="25"/>
                  </a:cubicBezTo>
                  <a:cubicBezTo>
                    <a:pt x="905" y="24"/>
                    <a:pt x="904" y="23"/>
                    <a:pt x="903" y="22"/>
                  </a:cubicBezTo>
                  <a:cubicBezTo>
                    <a:pt x="902" y="21"/>
                    <a:pt x="901" y="21"/>
                    <a:pt x="899" y="21"/>
                  </a:cubicBezTo>
                  <a:cubicBezTo>
                    <a:pt x="897" y="21"/>
                    <a:pt x="896" y="21"/>
                    <a:pt x="894" y="23"/>
                  </a:cubicBezTo>
                  <a:cubicBezTo>
                    <a:pt x="893" y="24"/>
                    <a:pt x="892" y="27"/>
                    <a:pt x="891" y="29"/>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92" name="Freeform 35"/>
            <p:cNvSpPr>
              <a:spLocks noEditPoints="1"/>
            </p:cNvSpPr>
            <p:nvPr userDrawn="1"/>
          </p:nvSpPr>
          <p:spPr bwMode="auto">
            <a:xfrm>
              <a:off x="10679175" y="4943779"/>
              <a:ext cx="873125" cy="103188"/>
            </a:xfrm>
            <a:custGeom>
              <a:avLst/>
              <a:gdLst>
                <a:gd name="T0" fmla="*/ 23 w 586"/>
                <a:gd name="T1" fmla="*/ 21 h 69"/>
                <a:gd name="T2" fmla="*/ 8 w 586"/>
                <a:gd name="T3" fmla="*/ 24 h 69"/>
                <a:gd name="T4" fmla="*/ 45 w 586"/>
                <a:gd name="T5" fmla="*/ 26 h 69"/>
                <a:gd name="T6" fmla="*/ 66 w 586"/>
                <a:gd name="T7" fmla="*/ 52 h 69"/>
                <a:gd name="T8" fmla="*/ 58 w 586"/>
                <a:gd name="T9" fmla="*/ 46 h 69"/>
                <a:gd name="T10" fmla="*/ 46 w 586"/>
                <a:gd name="T11" fmla="*/ 50 h 69"/>
                <a:gd name="T12" fmla="*/ 40 w 586"/>
                <a:gd name="T13" fmla="*/ 46 h 69"/>
                <a:gd name="T14" fmla="*/ 45 w 586"/>
                <a:gd name="T15" fmla="*/ 1 h 69"/>
                <a:gd name="T16" fmla="*/ 106 w 586"/>
                <a:gd name="T17" fmla="*/ 52 h 69"/>
                <a:gd name="T18" fmla="*/ 98 w 586"/>
                <a:gd name="T19" fmla="*/ 46 h 69"/>
                <a:gd name="T20" fmla="*/ 90 w 586"/>
                <a:gd name="T21" fmla="*/ 52 h 69"/>
                <a:gd name="T22" fmla="*/ 78 w 586"/>
                <a:gd name="T23" fmla="*/ 25 h 69"/>
                <a:gd name="T24" fmla="*/ 132 w 586"/>
                <a:gd name="T25" fmla="*/ 19 h 69"/>
                <a:gd name="T26" fmla="*/ 118 w 586"/>
                <a:gd name="T27" fmla="*/ 28 h 69"/>
                <a:gd name="T28" fmla="*/ 133 w 586"/>
                <a:gd name="T29" fmla="*/ 52 h 69"/>
                <a:gd name="T30" fmla="*/ 169 w 586"/>
                <a:gd name="T31" fmla="*/ 52 h 69"/>
                <a:gd name="T32" fmla="*/ 161 w 586"/>
                <a:gd name="T33" fmla="*/ 15 h 69"/>
                <a:gd name="T34" fmla="*/ 167 w 586"/>
                <a:gd name="T35" fmla="*/ 1 h 69"/>
                <a:gd name="T36" fmla="*/ 181 w 586"/>
                <a:gd name="T37" fmla="*/ 38 h 69"/>
                <a:gd name="T38" fmla="*/ 189 w 586"/>
                <a:gd name="T39" fmla="*/ 47 h 69"/>
                <a:gd name="T40" fmla="*/ 222 w 586"/>
                <a:gd name="T41" fmla="*/ 31 h 69"/>
                <a:gd name="T42" fmla="*/ 252 w 586"/>
                <a:gd name="T43" fmla="*/ 24 h 69"/>
                <a:gd name="T44" fmla="*/ 228 w 586"/>
                <a:gd name="T45" fmla="*/ 44 h 69"/>
                <a:gd name="T46" fmla="*/ 249 w 586"/>
                <a:gd name="T47" fmla="*/ 64 h 69"/>
                <a:gd name="T48" fmla="*/ 223 w 586"/>
                <a:gd name="T49" fmla="*/ 48 h 69"/>
                <a:gd name="T50" fmla="*/ 240 w 586"/>
                <a:gd name="T51" fmla="*/ 39 h 69"/>
                <a:gd name="T52" fmla="*/ 238 w 586"/>
                <a:gd name="T53" fmla="*/ 66 h 69"/>
                <a:gd name="T54" fmla="*/ 274 w 586"/>
                <a:gd name="T55" fmla="*/ 21 h 69"/>
                <a:gd name="T56" fmla="*/ 286 w 586"/>
                <a:gd name="T57" fmla="*/ 21 h 69"/>
                <a:gd name="T58" fmla="*/ 290 w 586"/>
                <a:gd name="T59" fmla="*/ 25 h 69"/>
                <a:gd name="T60" fmla="*/ 267 w 586"/>
                <a:gd name="T61" fmla="*/ 62 h 69"/>
                <a:gd name="T62" fmla="*/ 258 w 586"/>
                <a:gd name="T63" fmla="*/ 20 h 69"/>
                <a:gd name="T64" fmla="*/ 319 w 586"/>
                <a:gd name="T65" fmla="*/ 49 h 69"/>
                <a:gd name="T66" fmla="*/ 322 w 586"/>
                <a:gd name="T67" fmla="*/ 34 h 69"/>
                <a:gd name="T68" fmla="*/ 368 w 586"/>
                <a:gd name="T69" fmla="*/ 45 h 69"/>
                <a:gd name="T70" fmla="*/ 360 w 586"/>
                <a:gd name="T71" fmla="*/ 52 h 69"/>
                <a:gd name="T72" fmla="*/ 364 w 586"/>
                <a:gd name="T73" fmla="*/ 8 h 69"/>
                <a:gd name="T74" fmla="*/ 378 w 586"/>
                <a:gd name="T75" fmla="*/ 6 h 69"/>
                <a:gd name="T76" fmla="*/ 377 w 586"/>
                <a:gd name="T77" fmla="*/ 22 h 69"/>
                <a:gd name="T78" fmla="*/ 408 w 586"/>
                <a:gd name="T79" fmla="*/ 16 h 69"/>
                <a:gd name="T80" fmla="*/ 433 w 586"/>
                <a:gd name="T81" fmla="*/ 52 h 69"/>
                <a:gd name="T82" fmla="*/ 435 w 586"/>
                <a:gd name="T83" fmla="*/ 6 h 69"/>
                <a:gd name="T84" fmla="*/ 476 w 586"/>
                <a:gd name="T85" fmla="*/ 20 h 69"/>
                <a:gd name="T86" fmla="*/ 468 w 586"/>
                <a:gd name="T87" fmla="*/ 54 h 69"/>
                <a:gd name="T88" fmla="*/ 472 w 586"/>
                <a:gd name="T89" fmla="*/ 24 h 69"/>
                <a:gd name="T90" fmla="*/ 466 w 586"/>
                <a:gd name="T91" fmla="*/ 54 h 69"/>
                <a:gd name="T92" fmla="*/ 454 w 586"/>
                <a:gd name="T93" fmla="*/ 6 h 69"/>
                <a:gd name="T94" fmla="*/ 502 w 586"/>
                <a:gd name="T95" fmla="*/ 5 h 69"/>
                <a:gd name="T96" fmla="*/ 502 w 586"/>
                <a:gd name="T97" fmla="*/ 46 h 69"/>
                <a:gd name="T98" fmla="*/ 495 w 586"/>
                <a:gd name="T99" fmla="*/ 50 h 69"/>
                <a:gd name="T100" fmla="*/ 500 w 586"/>
                <a:gd name="T101" fmla="*/ 19 h 69"/>
                <a:gd name="T102" fmla="*/ 544 w 586"/>
                <a:gd name="T103" fmla="*/ 50 h 69"/>
                <a:gd name="T104" fmla="*/ 538 w 586"/>
                <a:gd name="T105" fmla="*/ 49 h 69"/>
                <a:gd name="T106" fmla="*/ 526 w 586"/>
                <a:gd name="T107" fmla="*/ 52 h 69"/>
                <a:gd name="T108" fmla="*/ 518 w 586"/>
                <a:gd name="T109" fmla="*/ 33 h 69"/>
                <a:gd name="T110" fmla="*/ 524 w 586"/>
                <a:gd name="T111" fmla="*/ 26 h 69"/>
                <a:gd name="T112" fmla="*/ 574 w 586"/>
                <a:gd name="T113" fmla="*/ 31 h 69"/>
                <a:gd name="T114" fmla="*/ 560 w 586"/>
                <a:gd name="T115" fmla="*/ 30 h 69"/>
                <a:gd name="T116" fmla="*/ 580 w 586"/>
                <a:gd name="T117" fmla="*/ 41 h 69"/>
                <a:gd name="T118" fmla="*/ 575 w 586"/>
                <a:gd name="T119" fmla="*/ 52 h 69"/>
                <a:gd name="T120" fmla="*/ 566 w 586"/>
                <a:gd name="T121" fmla="*/ 5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86" h="69">
                  <a:moveTo>
                    <a:pt x="27" y="41"/>
                  </a:moveTo>
                  <a:cubicBezTo>
                    <a:pt x="26" y="45"/>
                    <a:pt x="24" y="49"/>
                    <a:pt x="22" y="51"/>
                  </a:cubicBezTo>
                  <a:cubicBezTo>
                    <a:pt x="19" y="54"/>
                    <a:pt x="16" y="55"/>
                    <a:pt x="13" y="55"/>
                  </a:cubicBezTo>
                  <a:cubicBezTo>
                    <a:pt x="10" y="55"/>
                    <a:pt x="6" y="53"/>
                    <a:pt x="4" y="50"/>
                  </a:cubicBezTo>
                  <a:cubicBezTo>
                    <a:pt x="1" y="47"/>
                    <a:pt x="0" y="42"/>
                    <a:pt x="0" y="37"/>
                  </a:cubicBezTo>
                  <a:cubicBezTo>
                    <a:pt x="0" y="32"/>
                    <a:pt x="1" y="27"/>
                    <a:pt x="4" y="24"/>
                  </a:cubicBezTo>
                  <a:cubicBezTo>
                    <a:pt x="7" y="20"/>
                    <a:pt x="11" y="18"/>
                    <a:pt x="15" y="18"/>
                  </a:cubicBezTo>
                  <a:cubicBezTo>
                    <a:pt x="18" y="18"/>
                    <a:pt x="21" y="19"/>
                    <a:pt x="23" y="21"/>
                  </a:cubicBezTo>
                  <a:cubicBezTo>
                    <a:pt x="25" y="23"/>
                    <a:pt x="26" y="25"/>
                    <a:pt x="26" y="27"/>
                  </a:cubicBezTo>
                  <a:cubicBezTo>
                    <a:pt x="26" y="28"/>
                    <a:pt x="26" y="28"/>
                    <a:pt x="26" y="29"/>
                  </a:cubicBezTo>
                  <a:cubicBezTo>
                    <a:pt x="25" y="30"/>
                    <a:pt x="24" y="30"/>
                    <a:pt x="23" y="30"/>
                  </a:cubicBezTo>
                  <a:cubicBezTo>
                    <a:pt x="22" y="30"/>
                    <a:pt x="21" y="30"/>
                    <a:pt x="20" y="28"/>
                  </a:cubicBezTo>
                  <a:cubicBezTo>
                    <a:pt x="20" y="28"/>
                    <a:pt x="19" y="27"/>
                    <a:pt x="19" y="26"/>
                  </a:cubicBezTo>
                  <a:cubicBezTo>
                    <a:pt x="19" y="24"/>
                    <a:pt x="18" y="23"/>
                    <a:pt x="18" y="22"/>
                  </a:cubicBezTo>
                  <a:cubicBezTo>
                    <a:pt x="17" y="22"/>
                    <a:pt x="16" y="21"/>
                    <a:pt x="14" y="21"/>
                  </a:cubicBezTo>
                  <a:cubicBezTo>
                    <a:pt x="12" y="21"/>
                    <a:pt x="10" y="22"/>
                    <a:pt x="8" y="24"/>
                  </a:cubicBezTo>
                  <a:cubicBezTo>
                    <a:pt x="6" y="26"/>
                    <a:pt x="6" y="30"/>
                    <a:pt x="6" y="34"/>
                  </a:cubicBezTo>
                  <a:cubicBezTo>
                    <a:pt x="6" y="38"/>
                    <a:pt x="6" y="41"/>
                    <a:pt x="8" y="44"/>
                  </a:cubicBezTo>
                  <a:cubicBezTo>
                    <a:pt x="10" y="48"/>
                    <a:pt x="13" y="49"/>
                    <a:pt x="16" y="49"/>
                  </a:cubicBezTo>
                  <a:cubicBezTo>
                    <a:pt x="18" y="49"/>
                    <a:pt x="20" y="48"/>
                    <a:pt x="22" y="47"/>
                  </a:cubicBezTo>
                  <a:cubicBezTo>
                    <a:pt x="24" y="46"/>
                    <a:pt x="25" y="44"/>
                    <a:pt x="27" y="41"/>
                  </a:cubicBezTo>
                  <a:cubicBezTo>
                    <a:pt x="27" y="41"/>
                    <a:pt x="27" y="41"/>
                    <a:pt x="27" y="41"/>
                  </a:cubicBezTo>
                  <a:close/>
                  <a:moveTo>
                    <a:pt x="45" y="1"/>
                  </a:moveTo>
                  <a:cubicBezTo>
                    <a:pt x="45" y="26"/>
                    <a:pt x="45" y="26"/>
                    <a:pt x="45" y="26"/>
                  </a:cubicBezTo>
                  <a:cubicBezTo>
                    <a:pt x="48" y="22"/>
                    <a:pt x="50" y="21"/>
                    <a:pt x="51" y="20"/>
                  </a:cubicBezTo>
                  <a:cubicBezTo>
                    <a:pt x="53" y="19"/>
                    <a:pt x="54" y="18"/>
                    <a:pt x="56" y="18"/>
                  </a:cubicBezTo>
                  <a:cubicBezTo>
                    <a:pt x="58" y="18"/>
                    <a:pt x="60" y="19"/>
                    <a:pt x="61" y="20"/>
                  </a:cubicBezTo>
                  <a:cubicBezTo>
                    <a:pt x="62" y="21"/>
                    <a:pt x="63" y="23"/>
                    <a:pt x="64" y="25"/>
                  </a:cubicBezTo>
                  <a:cubicBezTo>
                    <a:pt x="64" y="27"/>
                    <a:pt x="64" y="30"/>
                    <a:pt x="64" y="34"/>
                  </a:cubicBezTo>
                  <a:cubicBezTo>
                    <a:pt x="64" y="46"/>
                    <a:pt x="64" y="46"/>
                    <a:pt x="64" y="46"/>
                  </a:cubicBezTo>
                  <a:cubicBezTo>
                    <a:pt x="64" y="48"/>
                    <a:pt x="64" y="50"/>
                    <a:pt x="65" y="50"/>
                  </a:cubicBezTo>
                  <a:cubicBezTo>
                    <a:pt x="65" y="51"/>
                    <a:pt x="66" y="52"/>
                    <a:pt x="66" y="52"/>
                  </a:cubicBezTo>
                  <a:cubicBezTo>
                    <a:pt x="66" y="52"/>
                    <a:pt x="68" y="52"/>
                    <a:pt x="69" y="52"/>
                  </a:cubicBezTo>
                  <a:cubicBezTo>
                    <a:pt x="69" y="54"/>
                    <a:pt x="69" y="54"/>
                    <a:pt x="69" y="54"/>
                  </a:cubicBezTo>
                  <a:cubicBezTo>
                    <a:pt x="53" y="54"/>
                    <a:pt x="53" y="54"/>
                    <a:pt x="53" y="54"/>
                  </a:cubicBezTo>
                  <a:cubicBezTo>
                    <a:pt x="53" y="52"/>
                    <a:pt x="53" y="52"/>
                    <a:pt x="53" y="52"/>
                  </a:cubicBezTo>
                  <a:cubicBezTo>
                    <a:pt x="54" y="52"/>
                    <a:pt x="54" y="52"/>
                    <a:pt x="54" y="52"/>
                  </a:cubicBezTo>
                  <a:cubicBezTo>
                    <a:pt x="56" y="52"/>
                    <a:pt x="56" y="52"/>
                    <a:pt x="57" y="52"/>
                  </a:cubicBezTo>
                  <a:cubicBezTo>
                    <a:pt x="58" y="51"/>
                    <a:pt x="58" y="50"/>
                    <a:pt x="58" y="50"/>
                  </a:cubicBezTo>
                  <a:cubicBezTo>
                    <a:pt x="58" y="49"/>
                    <a:pt x="58" y="48"/>
                    <a:pt x="58" y="46"/>
                  </a:cubicBezTo>
                  <a:cubicBezTo>
                    <a:pt x="58" y="34"/>
                    <a:pt x="58" y="34"/>
                    <a:pt x="58" y="34"/>
                  </a:cubicBezTo>
                  <a:cubicBezTo>
                    <a:pt x="58" y="30"/>
                    <a:pt x="58" y="28"/>
                    <a:pt x="58" y="27"/>
                  </a:cubicBezTo>
                  <a:cubicBezTo>
                    <a:pt x="58" y="26"/>
                    <a:pt x="57" y="25"/>
                    <a:pt x="56" y="24"/>
                  </a:cubicBezTo>
                  <a:cubicBezTo>
                    <a:pt x="56" y="24"/>
                    <a:pt x="55" y="23"/>
                    <a:pt x="54" y="23"/>
                  </a:cubicBezTo>
                  <a:cubicBezTo>
                    <a:pt x="52" y="23"/>
                    <a:pt x="51" y="24"/>
                    <a:pt x="50" y="24"/>
                  </a:cubicBezTo>
                  <a:cubicBezTo>
                    <a:pt x="49" y="25"/>
                    <a:pt x="47" y="26"/>
                    <a:pt x="46" y="28"/>
                  </a:cubicBezTo>
                  <a:cubicBezTo>
                    <a:pt x="46" y="46"/>
                    <a:pt x="46" y="46"/>
                    <a:pt x="46" y="46"/>
                  </a:cubicBezTo>
                  <a:cubicBezTo>
                    <a:pt x="46" y="48"/>
                    <a:pt x="46" y="50"/>
                    <a:pt x="46" y="50"/>
                  </a:cubicBezTo>
                  <a:cubicBezTo>
                    <a:pt x="46" y="51"/>
                    <a:pt x="47" y="52"/>
                    <a:pt x="47" y="52"/>
                  </a:cubicBezTo>
                  <a:cubicBezTo>
                    <a:pt x="48" y="52"/>
                    <a:pt x="49" y="52"/>
                    <a:pt x="51" y="52"/>
                  </a:cubicBezTo>
                  <a:cubicBezTo>
                    <a:pt x="51" y="54"/>
                    <a:pt x="51" y="54"/>
                    <a:pt x="51" y="54"/>
                  </a:cubicBezTo>
                  <a:cubicBezTo>
                    <a:pt x="34" y="54"/>
                    <a:pt x="34" y="54"/>
                    <a:pt x="34" y="54"/>
                  </a:cubicBezTo>
                  <a:cubicBezTo>
                    <a:pt x="34" y="52"/>
                    <a:pt x="34" y="52"/>
                    <a:pt x="34" y="52"/>
                  </a:cubicBezTo>
                  <a:cubicBezTo>
                    <a:pt x="36" y="52"/>
                    <a:pt x="37" y="52"/>
                    <a:pt x="38" y="52"/>
                  </a:cubicBezTo>
                  <a:cubicBezTo>
                    <a:pt x="38" y="51"/>
                    <a:pt x="39" y="51"/>
                    <a:pt x="39" y="50"/>
                  </a:cubicBezTo>
                  <a:cubicBezTo>
                    <a:pt x="40" y="49"/>
                    <a:pt x="40" y="48"/>
                    <a:pt x="40" y="46"/>
                  </a:cubicBezTo>
                  <a:cubicBezTo>
                    <a:pt x="40" y="15"/>
                    <a:pt x="40" y="15"/>
                    <a:pt x="40" y="15"/>
                  </a:cubicBezTo>
                  <a:cubicBezTo>
                    <a:pt x="40" y="11"/>
                    <a:pt x="40" y="8"/>
                    <a:pt x="39" y="8"/>
                  </a:cubicBezTo>
                  <a:cubicBezTo>
                    <a:pt x="39" y="7"/>
                    <a:pt x="39" y="6"/>
                    <a:pt x="38" y="6"/>
                  </a:cubicBezTo>
                  <a:cubicBezTo>
                    <a:pt x="38" y="5"/>
                    <a:pt x="38" y="5"/>
                    <a:pt x="37" y="5"/>
                  </a:cubicBezTo>
                  <a:cubicBezTo>
                    <a:pt x="36" y="5"/>
                    <a:pt x="36" y="5"/>
                    <a:pt x="34" y="6"/>
                  </a:cubicBezTo>
                  <a:cubicBezTo>
                    <a:pt x="34" y="4"/>
                    <a:pt x="34" y="4"/>
                    <a:pt x="34" y="4"/>
                  </a:cubicBezTo>
                  <a:cubicBezTo>
                    <a:pt x="44" y="0"/>
                    <a:pt x="44" y="0"/>
                    <a:pt x="44" y="0"/>
                  </a:cubicBezTo>
                  <a:cubicBezTo>
                    <a:pt x="45" y="1"/>
                    <a:pt x="45" y="1"/>
                    <a:pt x="45" y="1"/>
                  </a:cubicBezTo>
                  <a:close/>
                  <a:moveTo>
                    <a:pt x="85" y="26"/>
                  </a:moveTo>
                  <a:cubicBezTo>
                    <a:pt x="89" y="21"/>
                    <a:pt x="92" y="19"/>
                    <a:pt x="96" y="19"/>
                  </a:cubicBezTo>
                  <a:cubicBezTo>
                    <a:pt x="97" y="19"/>
                    <a:pt x="99" y="19"/>
                    <a:pt x="100" y="20"/>
                  </a:cubicBezTo>
                  <a:cubicBezTo>
                    <a:pt x="102" y="21"/>
                    <a:pt x="103" y="22"/>
                    <a:pt x="104" y="24"/>
                  </a:cubicBezTo>
                  <a:cubicBezTo>
                    <a:pt x="104" y="26"/>
                    <a:pt x="104" y="28"/>
                    <a:pt x="104" y="31"/>
                  </a:cubicBezTo>
                  <a:cubicBezTo>
                    <a:pt x="104" y="46"/>
                    <a:pt x="104" y="46"/>
                    <a:pt x="104" y="46"/>
                  </a:cubicBezTo>
                  <a:cubicBezTo>
                    <a:pt x="104" y="48"/>
                    <a:pt x="104" y="49"/>
                    <a:pt x="105" y="50"/>
                  </a:cubicBezTo>
                  <a:cubicBezTo>
                    <a:pt x="105" y="51"/>
                    <a:pt x="106" y="51"/>
                    <a:pt x="106" y="52"/>
                  </a:cubicBezTo>
                  <a:cubicBezTo>
                    <a:pt x="106" y="52"/>
                    <a:pt x="108" y="52"/>
                    <a:pt x="109" y="52"/>
                  </a:cubicBezTo>
                  <a:cubicBezTo>
                    <a:pt x="109" y="53"/>
                    <a:pt x="109" y="53"/>
                    <a:pt x="109" y="53"/>
                  </a:cubicBezTo>
                  <a:cubicBezTo>
                    <a:pt x="93" y="53"/>
                    <a:pt x="93" y="53"/>
                    <a:pt x="93" y="53"/>
                  </a:cubicBezTo>
                  <a:cubicBezTo>
                    <a:pt x="93" y="52"/>
                    <a:pt x="93" y="52"/>
                    <a:pt x="93" y="52"/>
                  </a:cubicBezTo>
                  <a:cubicBezTo>
                    <a:pt x="94" y="52"/>
                    <a:pt x="94" y="52"/>
                    <a:pt x="94" y="52"/>
                  </a:cubicBezTo>
                  <a:cubicBezTo>
                    <a:pt x="96" y="52"/>
                    <a:pt x="96" y="52"/>
                    <a:pt x="97" y="51"/>
                  </a:cubicBezTo>
                  <a:cubicBezTo>
                    <a:pt x="98" y="51"/>
                    <a:pt x="98" y="50"/>
                    <a:pt x="98" y="49"/>
                  </a:cubicBezTo>
                  <a:cubicBezTo>
                    <a:pt x="98" y="49"/>
                    <a:pt x="98" y="48"/>
                    <a:pt x="98" y="46"/>
                  </a:cubicBezTo>
                  <a:cubicBezTo>
                    <a:pt x="98" y="32"/>
                    <a:pt x="98" y="32"/>
                    <a:pt x="98" y="32"/>
                  </a:cubicBezTo>
                  <a:cubicBezTo>
                    <a:pt x="98" y="28"/>
                    <a:pt x="98" y="26"/>
                    <a:pt x="97" y="25"/>
                  </a:cubicBezTo>
                  <a:cubicBezTo>
                    <a:pt x="96" y="24"/>
                    <a:pt x="95" y="23"/>
                    <a:pt x="93" y="23"/>
                  </a:cubicBezTo>
                  <a:cubicBezTo>
                    <a:pt x="90" y="23"/>
                    <a:pt x="88" y="24"/>
                    <a:pt x="85" y="28"/>
                  </a:cubicBezTo>
                  <a:cubicBezTo>
                    <a:pt x="85" y="46"/>
                    <a:pt x="85" y="46"/>
                    <a:pt x="85" y="46"/>
                  </a:cubicBezTo>
                  <a:cubicBezTo>
                    <a:pt x="85" y="48"/>
                    <a:pt x="85" y="49"/>
                    <a:pt x="85" y="50"/>
                  </a:cubicBezTo>
                  <a:cubicBezTo>
                    <a:pt x="86" y="51"/>
                    <a:pt x="86" y="51"/>
                    <a:pt x="86" y="52"/>
                  </a:cubicBezTo>
                  <a:cubicBezTo>
                    <a:pt x="87" y="52"/>
                    <a:pt x="88" y="52"/>
                    <a:pt x="90" y="52"/>
                  </a:cubicBezTo>
                  <a:cubicBezTo>
                    <a:pt x="90" y="53"/>
                    <a:pt x="90" y="53"/>
                    <a:pt x="90" y="53"/>
                  </a:cubicBezTo>
                  <a:cubicBezTo>
                    <a:pt x="74" y="53"/>
                    <a:pt x="74" y="53"/>
                    <a:pt x="74" y="53"/>
                  </a:cubicBezTo>
                  <a:cubicBezTo>
                    <a:pt x="74" y="52"/>
                    <a:pt x="74" y="52"/>
                    <a:pt x="74" y="52"/>
                  </a:cubicBezTo>
                  <a:cubicBezTo>
                    <a:pt x="75" y="52"/>
                    <a:pt x="75" y="52"/>
                    <a:pt x="75" y="52"/>
                  </a:cubicBezTo>
                  <a:cubicBezTo>
                    <a:pt x="76" y="52"/>
                    <a:pt x="78" y="52"/>
                    <a:pt x="78" y="51"/>
                  </a:cubicBezTo>
                  <a:cubicBezTo>
                    <a:pt x="78" y="50"/>
                    <a:pt x="79" y="48"/>
                    <a:pt x="79" y="46"/>
                  </a:cubicBezTo>
                  <a:cubicBezTo>
                    <a:pt x="79" y="33"/>
                    <a:pt x="79" y="33"/>
                    <a:pt x="79" y="33"/>
                  </a:cubicBezTo>
                  <a:cubicBezTo>
                    <a:pt x="79" y="29"/>
                    <a:pt x="79" y="26"/>
                    <a:pt x="78" y="25"/>
                  </a:cubicBezTo>
                  <a:cubicBezTo>
                    <a:pt x="78" y="24"/>
                    <a:pt x="78" y="24"/>
                    <a:pt x="78" y="23"/>
                  </a:cubicBezTo>
                  <a:cubicBezTo>
                    <a:pt x="77" y="23"/>
                    <a:pt x="77" y="23"/>
                    <a:pt x="76" y="23"/>
                  </a:cubicBezTo>
                  <a:cubicBezTo>
                    <a:pt x="75" y="23"/>
                    <a:pt x="74" y="23"/>
                    <a:pt x="74" y="23"/>
                  </a:cubicBezTo>
                  <a:cubicBezTo>
                    <a:pt x="73" y="22"/>
                    <a:pt x="73" y="22"/>
                    <a:pt x="73" y="22"/>
                  </a:cubicBezTo>
                  <a:cubicBezTo>
                    <a:pt x="83" y="18"/>
                    <a:pt x="83" y="18"/>
                    <a:pt x="83" y="18"/>
                  </a:cubicBezTo>
                  <a:cubicBezTo>
                    <a:pt x="85" y="18"/>
                    <a:pt x="85" y="18"/>
                    <a:pt x="85" y="18"/>
                  </a:cubicBezTo>
                  <a:cubicBezTo>
                    <a:pt x="85" y="26"/>
                    <a:pt x="85" y="26"/>
                    <a:pt x="85" y="26"/>
                  </a:cubicBezTo>
                  <a:close/>
                  <a:moveTo>
                    <a:pt x="132" y="19"/>
                  </a:moveTo>
                  <a:cubicBezTo>
                    <a:pt x="136" y="19"/>
                    <a:pt x="140" y="21"/>
                    <a:pt x="144" y="25"/>
                  </a:cubicBezTo>
                  <a:cubicBezTo>
                    <a:pt x="146" y="28"/>
                    <a:pt x="148" y="32"/>
                    <a:pt x="148" y="36"/>
                  </a:cubicBezTo>
                  <a:cubicBezTo>
                    <a:pt x="148" y="40"/>
                    <a:pt x="147" y="42"/>
                    <a:pt x="146" y="46"/>
                  </a:cubicBezTo>
                  <a:cubicBezTo>
                    <a:pt x="144" y="49"/>
                    <a:pt x="142" y="51"/>
                    <a:pt x="140" y="53"/>
                  </a:cubicBezTo>
                  <a:cubicBezTo>
                    <a:pt x="137" y="54"/>
                    <a:pt x="134" y="55"/>
                    <a:pt x="131" y="55"/>
                  </a:cubicBezTo>
                  <a:cubicBezTo>
                    <a:pt x="126" y="55"/>
                    <a:pt x="122" y="53"/>
                    <a:pt x="120" y="49"/>
                  </a:cubicBezTo>
                  <a:cubicBezTo>
                    <a:pt x="117" y="46"/>
                    <a:pt x="116" y="42"/>
                    <a:pt x="116" y="38"/>
                  </a:cubicBezTo>
                  <a:cubicBezTo>
                    <a:pt x="116" y="34"/>
                    <a:pt x="117" y="31"/>
                    <a:pt x="118" y="28"/>
                  </a:cubicBezTo>
                  <a:cubicBezTo>
                    <a:pt x="120" y="26"/>
                    <a:pt x="122" y="23"/>
                    <a:pt x="124" y="22"/>
                  </a:cubicBezTo>
                  <a:cubicBezTo>
                    <a:pt x="126" y="20"/>
                    <a:pt x="129" y="19"/>
                    <a:pt x="132" y="19"/>
                  </a:cubicBezTo>
                  <a:close/>
                  <a:moveTo>
                    <a:pt x="130" y="21"/>
                  </a:moveTo>
                  <a:cubicBezTo>
                    <a:pt x="129" y="21"/>
                    <a:pt x="128" y="22"/>
                    <a:pt x="127" y="22"/>
                  </a:cubicBezTo>
                  <a:cubicBezTo>
                    <a:pt x="126" y="23"/>
                    <a:pt x="124" y="24"/>
                    <a:pt x="124" y="26"/>
                  </a:cubicBezTo>
                  <a:cubicBezTo>
                    <a:pt x="123" y="28"/>
                    <a:pt x="122" y="31"/>
                    <a:pt x="122" y="34"/>
                  </a:cubicBezTo>
                  <a:cubicBezTo>
                    <a:pt x="122" y="39"/>
                    <a:pt x="123" y="43"/>
                    <a:pt x="125" y="47"/>
                  </a:cubicBezTo>
                  <a:cubicBezTo>
                    <a:pt x="127" y="50"/>
                    <a:pt x="130" y="52"/>
                    <a:pt x="133" y="52"/>
                  </a:cubicBezTo>
                  <a:cubicBezTo>
                    <a:pt x="135" y="52"/>
                    <a:pt x="137" y="51"/>
                    <a:pt x="138" y="49"/>
                  </a:cubicBezTo>
                  <a:cubicBezTo>
                    <a:pt x="140" y="47"/>
                    <a:pt x="141" y="44"/>
                    <a:pt x="141" y="39"/>
                  </a:cubicBezTo>
                  <a:cubicBezTo>
                    <a:pt x="141" y="33"/>
                    <a:pt x="140" y="28"/>
                    <a:pt x="137" y="25"/>
                  </a:cubicBezTo>
                  <a:cubicBezTo>
                    <a:pt x="135" y="22"/>
                    <a:pt x="133" y="21"/>
                    <a:pt x="130" y="21"/>
                  </a:cubicBezTo>
                  <a:close/>
                  <a:moveTo>
                    <a:pt x="167" y="1"/>
                  </a:moveTo>
                  <a:cubicBezTo>
                    <a:pt x="167" y="46"/>
                    <a:pt x="167" y="46"/>
                    <a:pt x="167" y="46"/>
                  </a:cubicBezTo>
                  <a:cubicBezTo>
                    <a:pt x="167" y="48"/>
                    <a:pt x="167" y="50"/>
                    <a:pt x="168" y="50"/>
                  </a:cubicBezTo>
                  <a:cubicBezTo>
                    <a:pt x="168" y="51"/>
                    <a:pt x="168" y="52"/>
                    <a:pt x="169" y="52"/>
                  </a:cubicBezTo>
                  <a:cubicBezTo>
                    <a:pt x="170" y="52"/>
                    <a:pt x="170" y="52"/>
                    <a:pt x="172" y="52"/>
                  </a:cubicBezTo>
                  <a:cubicBezTo>
                    <a:pt x="172" y="54"/>
                    <a:pt x="172" y="54"/>
                    <a:pt x="172" y="54"/>
                  </a:cubicBezTo>
                  <a:cubicBezTo>
                    <a:pt x="156" y="54"/>
                    <a:pt x="156" y="54"/>
                    <a:pt x="156" y="54"/>
                  </a:cubicBezTo>
                  <a:cubicBezTo>
                    <a:pt x="156" y="52"/>
                    <a:pt x="156" y="52"/>
                    <a:pt x="156" y="52"/>
                  </a:cubicBezTo>
                  <a:cubicBezTo>
                    <a:pt x="158" y="52"/>
                    <a:pt x="159" y="52"/>
                    <a:pt x="160" y="52"/>
                  </a:cubicBezTo>
                  <a:cubicBezTo>
                    <a:pt x="160" y="52"/>
                    <a:pt x="160" y="51"/>
                    <a:pt x="161" y="50"/>
                  </a:cubicBezTo>
                  <a:cubicBezTo>
                    <a:pt x="161" y="50"/>
                    <a:pt x="161" y="48"/>
                    <a:pt x="161" y="46"/>
                  </a:cubicBezTo>
                  <a:cubicBezTo>
                    <a:pt x="161" y="15"/>
                    <a:pt x="161" y="15"/>
                    <a:pt x="161" y="15"/>
                  </a:cubicBezTo>
                  <a:cubicBezTo>
                    <a:pt x="161" y="11"/>
                    <a:pt x="161" y="9"/>
                    <a:pt x="161" y="8"/>
                  </a:cubicBezTo>
                  <a:cubicBezTo>
                    <a:pt x="161" y="7"/>
                    <a:pt x="160" y="6"/>
                    <a:pt x="160" y="6"/>
                  </a:cubicBezTo>
                  <a:cubicBezTo>
                    <a:pt x="160" y="6"/>
                    <a:pt x="159" y="6"/>
                    <a:pt x="158" y="6"/>
                  </a:cubicBezTo>
                  <a:cubicBezTo>
                    <a:pt x="158" y="6"/>
                    <a:pt x="157" y="6"/>
                    <a:pt x="156" y="6"/>
                  </a:cubicBezTo>
                  <a:cubicBezTo>
                    <a:pt x="155" y="5"/>
                    <a:pt x="155" y="5"/>
                    <a:pt x="155" y="5"/>
                  </a:cubicBezTo>
                  <a:cubicBezTo>
                    <a:pt x="165" y="1"/>
                    <a:pt x="165" y="1"/>
                    <a:pt x="165" y="1"/>
                  </a:cubicBezTo>
                  <a:cubicBezTo>
                    <a:pt x="167" y="1"/>
                    <a:pt x="167" y="1"/>
                    <a:pt x="167" y="1"/>
                  </a:cubicBezTo>
                  <a:cubicBezTo>
                    <a:pt x="167" y="1"/>
                    <a:pt x="167" y="1"/>
                    <a:pt x="167" y="1"/>
                  </a:cubicBezTo>
                  <a:close/>
                  <a:moveTo>
                    <a:pt x="196" y="19"/>
                  </a:moveTo>
                  <a:cubicBezTo>
                    <a:pt x="201" y="19"/>
                    <a:pt x="205" y="21"/>
                    <a:pt x="208" y="25"/>
                  </a:cubicBezTo>
                  <a:cubicBezTo>
                    <a:pt x="210" y="28"/>
                    <a:pt x="212" y="32"/>
                    <a:pt x="212" y="36"/>
                  </a:cubicBezTo>
                  <a:cubicBezTo>
                    <a:pt x="212" y="40"/>
                    <a:pt x="211" y="42"/>
                    <a:pt x="210" y="46"/>
                  </a:cubicBezTo>
                  <a:cubicBezTo>
                    <a:pt x="209" y="49"/>
                    <a:pt x="207" y="51"/>
                    <a:pt x="204" y="53"/>
                  </a:cubicBezTo>
                  <a:cubicBezTo>
                    <a:pt x="202" y="54"/>
                    <a:pt x="199" y="55"/>
                    <a:pt x="196" y="55"/>
                  </a:cubicBezTo>
                  <a:cubicBezTo>
                    <a:pt x="191" y="55"/>
                    <a:pt x="187" y="53"/>
                    <a:pt x="184" y="49"/>
                  </a:cubicBezTo>
                  <a:cubicBezTo>
                    <a:pt x="182" y="46"/>
                    <a:pt x="181" y="42"/>
                    <a:pt x="181" y="38"/>
                  </a:cubicBezTo>
                  <a:cubicBezTo>
                    <a:pt x="181" y="34"/>
                    <a:pt x="182" y="31"/>
                    <a:pt x="183" y="28"/>
                  </a:cubicBezTo>
                  <a:cubicBezTo>
                    <a:pt x="185" y="26"/>
                    <a:pt x="187" y="23"/>
                    <a:pt x="189" y="22"/>
                  </a:cubicBezTo>
                  <a:cubicBezTo>
                    <a:pt x="190" y="20"/>
                    <a:pt x="193" y="19"/>
                    <a:pt x="196" y="19"/>
                  </a:cubicBezTo>
                  <a:close/>
                  <a:moveTo>
                    <a:pt x="195" y="21"/>
                  </a:moveTo>
                  <a:cubicBezTo>
                    <a:pt x="194" y="21"/>
                    <a:pt x="192" y="22"/>
                    <a:pt x="191" y="22"/>
                  </a:cubicBezTo>
                  <a:cubicBezTo>
                    <a:pt x="190" y="23"/>
                    <a:pt x="188" y="24"/>
                    <a:pt x="188" y="26"/>
                  </a:cubicBezTo>
                  <a:cubicBezTo>
                    <a:pt x="187" y="28"/>
                    <a:pt x="186" y="31"/>
                    <a:pt x="186" y="34"/>
                  </a:cubicBezTo>
                  <a:cubicBezTo>
                    <a:pt x="186" y="39"/>
                    <a:pt x="187" y="43"/>
                    <a:pt x="189" y="47"/>
                  </a:cubicBezTo>
                  <a:cubicBezTo>
                    <a:pt x="191" y="50"/>
                    <a:pt x="194" y="52"/>
                    <a:pt x="197" y="52"/>
                  </a:cubicBezTo>
                  <a:cubicBezTo>
                    <a:pt x="199" y="52"/>
                    <a:pt x="201" y="51"/>
                    <a:pt x="202" y="49"/>
                  </a:cubicBezTo>
                  <a:cubicBezTo>
                    <a:pt x="204" y="47"/>
                    <a:pt x="205" y="44"/>
                    <a:pt x="205" y="39"/>
                  </a:cubicBezTo>
                  <a:cubicBezTo>
                    <a:pt x="205" y="33"/>
                    <a:pt x="204" y="28"/>
                    <a:pt x="201" y="25"/>
                  </a:cubicBezTo>
                  <a:cubicBezTo>
                    <a:pt x="200" y="22"/>
                    <a:pt x="197" y="21"/>
                    <a:pt x="195" y="21"/>
                  </a:cubicBezTo>
                  <a:close/>
                  <a:moveTo>
                    <a:pt x="229" y="41"/>
                  </a:moveTo>
                  <a:cubicBezTo>
                    <a:pt x="227" y="40"/>
                    <a:pt x="225" y="39"/>
                    <a:pt x="224" y="37"/>
                  </a:cubicBezTo>
                  <a:cubicBezTo>
                    <a:pt x="223" y="35"/>
                    <a:pt x="222" y="33"/>
                    <a:pt x="222" y="31"/>
                  </a:cubicBezTo>
                  <a:cubicBezTo>
                    <a:pt x="222" y="28"/>
                    <a:pt x="224" y="24"/>
                    <a:pt x="226" y="22"/>
                  </a:cubicBezTo>
                  <a:cubicBezTo>
                    <a:pt x="228" y="20"/>
                    <a:pt x="232" y="18"/>
                    <a:pt x="235" y="18"/>
                  </a:cubicBezTo>
                  <a:cubicBezTo>
                    <a:pt x="238" y="18"/>
                    <a:pt x="241" y="19"/>
                    <a:pt x="243" y="21"/>
                  </a:cubicBezTo>
                  <a:cubicBezTo>
                    <a:pt x="250" y="21"/>
                    <a:pt x="250" y="21"/>
                    <a:pt x="250" y="21"/>
                  </a:cubicBezTo>
                  <a:cubicBezTo>
                    <a:pt x="251" y="21"/>
                    <a:pt x="252" y="21"/>
                    <a:pt x="252" y="21"/>
                  </a:cubicBezTo>
                  <a:cubicBezTo>
                    <a:pt x="252" y="21"/>
                    <a:pt x="252" y="21"/>
                    <a:pt x="252" y="21"/>
                  </a:cubicBezTo>
                  <a:cubicBezTo>
                    <a:pt x="252" y="22"/>
                    <a:pt x="252" y="22"/>
                    <a:pt x="252" y="22"/>
                  </a:cubicBezTo>
                  <a:cubicBezTo>
                    <a:pt x="252" y="23"/>
                    <a:pt x="252" y="24"/>
                    <a:pt x="252" y="24"/>
                  </a:cubicBezTo>
                  <a:cubicBezTo>
                    <a:pt x="252" y="24"/>
                    <a:pt x="252" y="24"/>
                    <a:pt x="252" y="24"/>
                  </a:cubicBezTo>
                  <a:cubicBezTo>
                    <a:pt x="252" y="24"/>
                    <a:pt x="251" y="24"/>
                    <a:pt x="250" y="24"/>
                  </a:cubicBezTo>
                  <a:cubicBezTo>
                    <a:pt x="246" y="24"/>
                    <a:pt x="246" y="24"/>
                    <a:pt x="246" y="24"/>
                  </a:cubicBezTo>
                  <a:cubicBezTo>
                    <a:pt x="247" y="26"/>
                    <a:pt x="248" y="28"/>
                    <a:pt x="248" y="31"/>
                  </a:cubicBezTo>
                  <a:cubicBezTo>
                    <a:pt x="248" y="34"/>
                    <a:pt x="246" y="37"/>
                    <a:pt x="244" y="39"/>
                  </a:cubicBezTo>
                  <a:cubicBezTo>
                    <a:pt x="242" y="41"/>
                    <a:pt x="238" y="42"/>
                    <a:pt x="235" y="42"/>
                  </a:cubicBezTo>
                  <a:cubicBezTo>
                    <a:pt x="233" y="42"/>
                    <a:pt x="232" y="42"/>
                    <a:pt x="230" y="41"/>
                  </a:cubicBezTo>
                  <a:cubicBezTo>
                    <a:pt x="229" y="42"/>
                    <a:pt x="228" y="43"/>
                    <a:pt x="228" y="44"/>
                  </a:cubicBezTo>
                  <a:cubicBezTo>
                    <a:pt x="228" y="44"/>
                    <a:pt x="228" y="45"/>
                    <a:pt x="228" y="45"/>
                  </a:cubicBezTo>
                  <a:cubicBezTo>
                    <a:pt x="228" y="46"/>
                    <a:pt x="228" y="46"/>
                    <a:pt x="228" y="46"/>
                  </a:cubicBezTo>
                  <a:cubicBezTo>
                    <a:pt x="228" y="47"/>
                    <a:pt x="229" y="47"/>
                    <a:pt x="230" y="47"/>
                  </a:cubicBezTo>
                  <a:cubicBezTo>
                    <a:pt x="231" y="47"/>
                    <a:pt x="233" y="47"/>
                    <a:pt x="236" y="48"/>
                  </a:cubicBezTo>
                  <a:cubicBezTo>
                    <a:pt x="240" y="48"/>
                    <a:pt x="244" y="48"/>
                    <a:pt x="245" y="48"/>
                  </a:cubicBezTo>
                  <a:cubicBezTo>
                    <a:pt x="248" y="48"/>
                    <a:pt x="249" y="49"/>
                    <a:pt x="250" y="50"/>
                  </a:cubicBezTo>
                  <a:cubicBezTo>
                    <a:pt x="252" y="52"/>
                    <a:pt x="252" y="54"/>
                    <a:pt x="252" y="56"/>
                  </a:cubicBezTo>
                  <a:cubicBezTo>
                    <a:pt x="252" y="58"/>
                    <a:pt x="251" y="61"/>
                    <a:pt x="249" y="64"/>
                  </a:cubicBezTo>
                  <a:cubicBezTo>
                    <a:pt x="245" y="67"/>
                    <a:pt x="240" y="69"/>
                    <a:pt x="234" y="69"/>
                  </a:cubicBezTo>
                  <a:cubicBezTo>
                    <a:pt x="230" y="69"/>
                    <a:pt x="226" y="68"/>
                    <a:pt x="223" y="66"/>
                  </a:cubicBezTo>
                  <a:cubicBezTo>
                    <a:pt x="221" y="65"/>
                    <a:pt x="220" y="64"/>
                    <a:pt x="220" y="62"/>
                  </a:cubicBezTo>
                  <a:cubicBezTo>
                    <a:pt x="220" y="62"/>
                    <a:pt x="220" y="61"/>
                    <a:pt x="220" y="60"/>
                  </a:cubicBezTo>
                  <a:cubicBezTo>
                    <a:pt x="221" y="60"/>
                    <a:pt x="222" y="58"/>
                    <a:pt x="223" y="56"/>
                  </a:cubicBezTo>
                  <a:cubicBezTo>
                    <a:pt x="223" y="56"/>
                    <a:pt x="224" y="55"/>
                    <a:pt x="226" y="52"/>
                  </a:cubicBezTo>
                  <a:cubicBezTo>
                    <a:pt x="225" y="52"/>
                    <a:pt x="224" y="51"/>
                    <a:pt x="224" y="50"/>
                  </a:cubicBezTo>
                  <a:cubicBezTo>
                    <a:pt x="223" y="50"/>
                    <a:pt x="223" y="49"/>
                    <a:pt x="223" y="48"/>
                  </a:cubicBezTo>
                  <a:cubicBezTo>
                    <a:pt x="223" y="48"/>
                    <a:pt x="223" y="46"/>
                    <a:pt x="224" y="45"/>
                  </a:cubicBezTo>
                  <a:cubicBezTo>
                    <a:pt x="225" y="45"/>
                    <a:pt x="226" y="44"/>
                    <a:pt x="229" y="41"/>
                  </a:cubicBezTo>
                  <a:close/>
                  <a:moveTo>
                    <a:pt x="235" y="20"/>
                  </a:moveTo>
                  <a:cubicBezTo>
                    <a:pt x="233" y="20"/>
                    <a:pt x="232" y="21"/>
                    <a:pt x="230" y="22"/>
                  </a:cubicBezTo>
                  <a:cubicBezTo>
                    <a:pt x="229" y="24"/>
                    <a:pt x="229" y="26"/>
                    <a:pt x="229" y="29"/>
                  </a:cubicBezTo>
                  <a:cubicBezTo>
                    <a:pt x="229" y="33"/>
                    <a:pt x="230" y="36"/>
                    <a:pt x="231" y="38"/>
                  </a:cubicBezTo>
                  <a:cubicBezTo>
                    <a:pt x="232" y="40"/>
                    <a:pt x="234" y="41"/>
                    <a:pt x="236" y="41"/>
                  </a:cubicBezTo>
                  <a:cubicBezTo>
                    <a:pt x="238" y="41"/>
                    <a:pt x="239" y="40"/>
                    <a:pt x="240" y="39"/>
                  </a:cubicBezTo>
                  <a:cubicBezTo>
                    <a:pt x="242" y="37"/>
                    <a:pt x="242" y="35"/>
                    <a:pt x="242" y="32"/>
                  </a:cubicBezTo>
                  <a:cubicBezTo>
                    <a:pt x="242" y="28"/>
                    <a:pt x="241" y="25"/>
                    <a:pt x="240" y="23"/>
                  </a:cubicBezTo>
                  <a:cubicBezTo>
                    <a:pt x="238" y="21"/>
                    <a:pt x="237" y="20"/>
                    <a:pt x="235" y="20"/>
                  </a:cubicBezTo>
                  <a:close/>
                  <a:moveTo>
                    <a:pt x="228" y="54"/>
                  </a:moveTo>
                  <a:cubicBezTo>
                    <a:pt x="227" y="55"/>
                    <a:pt x="226" y="56"/>
                    <a:pt x="226" y="57"/>
                  </a:cubicBezTo>
                  <a:cubicBezTo>
                    <a:pt x="226" y="58"/>
                    <a:pt x="225" y="59"/>
                    <a:pt x="225" y="60"/>
                  </a:cubicBezTo>
                  <a:cubicBezTo>
                    <a:pt x="225" y="62"/>
                    <a:pt x="226" y="63"/>
                    <a:pt x="227" y="64"/>
                  </a:cubicBezTo>
                  <a:cubicBezTo>
                    <a:pt x="230" y="65"/>
                    <a:pt x="233" y="66"/>
                    <a:pt x="238" y="66"/>
                  </a:cubicBezTo>
                  <a:cubicBezTo>
                    <a:pt x="242" y="66"/>
                    <a:pt x="245" y="65"/>
                    <a:pt x="247" y="64"/>
                  </a:cubicBezTo>
                  <a:cubicBezTo>
                    <a:pt x="249" y="62"/>
                    <a:pt x="250" y="60"/>
                    <a:pt x="250" y="58"/>
                  </a:cubicBezTo>
                  <a:cubicBezTo>
                    <a:pt x="250" y="57"/>
                    <a:pt x="250" y="56"/>
                    <a:pt x="248" y="56"/>
                  </a:cubicBezTo>
                  <a:cubicBezTo>
                    <a:pt x="247" y="55"/>
                    <a:pt x="245" y="55"/>
                    <a:pt x="241" y="55"/>
                  </a:cubicBezTo>
                  <a:cubicBezTo>
                    <a:pt x="236" y="54"/>
                    <a:pt x="231" y="54"/>
                    <a:pt x="228" y="54"/>
                  </a:cubicBezTo>
                  <a:close/>
                  <a:moveTo>
                    <a:pt x="258" y="20"/>
                  </a:moveTo>
                  <a:cubicBezTo>
                    <a:pt x="274" y="20"/>
                    <a:pt x="274" y="20"/>
                    <a:pt x="274" y="20"/>
                  </a:cubicBezTo>
                  <a:cubicBezTo>
                    <a:pt x="274" y="21"/>
                    <a:pt x="274" y="21"/>
                    <a:pt x="274" y="21"/>
                  </a:cubicBezTo>
                  <a:cubicBezTo>
                    <a:pt x="273" y="21"/>
                    <a:pt x="273" y="21"/>
                    <a:pt x="273" y="21"/>
                  </a:cubicBezTo>
                  <a:cubicBezTo>
                    <a:pt x="272" y="21"/>
                    <a:pt x="271" y="21"/>
                    <a:pt x="270" y="22"/>
                  </a:cubicBezTo>
                  <a:cubicBezTo>
                    <a:pt x="270" y="22"/>
                    <a:pt x="270" y="23"/>
                    <a:pt x="270" y="23"/>
                  </a:cubicBezTo>
                  <a:cubicBezTo>
                    <a:pt x="270" y="24"/>
                    <a:pt x="270" y="26"/>
                    <a:pt x="271" y="27"/>
                  </a:cubicBezTo>
                  <a:cubicBezTo>
                    <a:pt x="279" y="44"/>
                    <a:pt x="279" y="44"/>
                    <a:pt x="279" y="44"/>
                  </a:cubicBezTo>
                  <a:cubicBezTo>
                    <a:pt x="286" y="26"/>
                    <a:pt x="286" y="26"/>
                    <a:pt x="286" y="26"/>
                  </a:cubicBezTo>
                  <a:cubicBezTo>
                    <a:pt x="286" y="24"/>
                    <a:pt x="287" y="24"/>
                    <a:pt x="287" y="22"/>
                  </a:cubicBezTo>
                  <a:cubicBezTo>
                    <a:pt x="287" y="22"/>
                    <a:pt x="287" y="22"/>
                    <a:pt x="286" y="21"/>
                  </a:cubicBezTo>
                  <a:cubicBezTo>
                    <a:pt x="286" y="21"/>
                    <a:pt x="286" y="21"/>
                    <a:pt x="286" y="20"/>
                  </a:cubicBezTo>
                  <a:cubicBezTo>
                    <a:pt x="285" y="20"/>
                    <a:pt x="284" y="20"/>
                    <a:pt x="284" y="20"/>
                  </a:cubicBezTo>
                  <a:cubicBezTo>
                    <a:pt x="284" y="19"/>
                    <a:pt x="284" y="19"/>
                    <a:pt x="284" y="19"/>
                  </a:cubicBezTo>
                  <a:cubicBezTo>
                    <a:pt x="294" y="19"/>
                    <a:pt x="294" y="19"/>
                    <a:pt x="294" y="19"/>
                  </a:cubicBezTo>
                  <a:cubicBezTo>
                    <a:pt x="294" y="20"/>
                    <a:pt x="294" y="20"/>
                    <a:pt x="294" y="20"/>
                  </a:cubicBezTo>
                  <a:cubicBezTo>
                    <a:pt x="294" y="20"/>
                    <a:pt x="293" y="20"/>
                    <a:pt x="292" y="20"/>
                  </a:cubicBezTo>
                  <a:cubicBezTo>
                    <a:pt x="292" y="21"/>
                    <a:pt x="292" y="21"/>
                    <a:pt x="291" y="22"/>
                  </a:cubicBezTo>
                  <a:cubicBezTo>
                    <a:pt x="290" y="22"/>
                    <a:pt x="290" y="23"/>
                    <a:pt x="290" y="25"/>
                  </a:cubicBezTo>
                  <a:cubicBezTo>
                    <a:pt x="276" y="59"/>
                    <a:pt x="276" y="59"/>
                    <a:pt x="276" y="59"/>
                  </a:cubicBezTo>
                  <a:cubicBezTo>
                    <a:pt x="275" y="62"/>
                    <a:pt x="274" y="64"/>
                    <a:pt x="271" y="66"/>
                  </a:cubicBezTo>
                  <a:cubicBezTo>
                    <a:pt x="269" y="68"/>
                    <a:pt x="267" y="69"/>
                    <a:pt x="265" y="69"/>
                  </a:cubicBezTo>
                  <a:cubicBezTo>
                    <a:pt x="264" y="69"/>
                    <a:pt x="263" y="68"/>
                    <a:pt x="262" y="68"/>
                  </a:cubicBezTo>
                  <a:cubicBezTo>
                    <a:pt x="261" y="67"/>
                    <a:pt x="260" y="66"/>
                    <a:pt x="260" y="65"/>
                  </a:cubicBezTo>
                  <a:cubicBezTo>
                    <a:pt x="260" y="64"/>
                    <a:pt x="261" y="63"/>
                    <a:pt x="261" y="62"/>
                  </a:cubicBezTo>
                  <a:cubicBezTo>
                    <a:pt x="262" y="62"/>
                    <a:pt x="263" y="62"/>
                    <a:pt x="264" y="62"/>
                  </a:cubicBezTo>
                  <a:cubicBezTo>
                    <a:pt x="265" y="62"/>
                    <a:pt x="266" y="62"/>
                    <a:pt x="267" y="62"/>
                  </a:cubicBezTo>
                  <a:cubicBezTo>
                    <a:pt x="268" y="63"/>
                    <a:pt x="269" y="63"/>
                    <a:pt x="269" y="63"/>
                  </a:cubicBezTo>
                  <a:cubicBezTo>
                    <a:pt x="270" y="63"/>
                    <a:pt x="270" y="62"/>
                    <a:pt x="271" y="62"/>
                  </a:cubicBezTo>
                  <a:cubicBezTo>
                    <a:pt x="272" y="61"/>
                    <a:pt x="273" y="59"/>
                    <a:pt x="274" y="57"/>
                  </a:cubicBezTo>
                  <a:cubicBezTo>
                    <a:pt x="276" y="51"/>
                    <a:pt x="276" y="51"/>
                    <a:pt x="276" y="51"/>
                  </a:cubicBezTo>
                  <a:cubicBezTo>
                    <a:pt x="264" y="26"/>
                    <a:pt x="264" y="26"/>
                    <a:pt x="264" y="26"/>
                  </a:cubicBezTo>
                  <a:cubicBezTo>
                    <a:pt x="264" y="25"/>
                    <a:pt x="264" y="24"/>
                    <a:pt x="263" y="23"/>
                  </a:cubicBezTo>
                  <a:cubicBezTo>
                    <a:pt x="262" y="22"/>
                    <a:pt x="262" y="21"/>
                    <a:pt x="261" y="21"/>
                  </a:cubicBezTo>
                  <a:cubicBezTo>
                    <a:pt x="261" y="21"/>
                    <a:pt x="260" y="20"/>
                    <a:pt x="258" y="20"/>
                  </a:cubicBezTo>
                  <a:cubicBezTo>
                    <a:pt x="258" y="20"/>
                    <a:pt x="258" y="20"/>
                    <a:pt x="258" y="20"/>
                  </a:cubicBezTo>
                  <a:close/>
                  <a:moveTo>
                    <a:pt x="331" y="19"/>
                  </a:moveTo>
                  <a:cubicBezTo>
                    <a:pt x="336" y="19"/>
                    <a:pt x="340" y="21"/>
                    <a:pt x="343" y="25"/>
                  </a:cubicBezTo>
                  <a:cubicBezTo>
                    <a:pt x="346" y="28"/>
                    <a:pt x="347" y="32"/>
                    <a:pt x="347" y="36"/>
                  </a:cubicBezTo>
                  <a:cubicBezTo>
                    <a:pt x="347" y="40"/>
                    <a:pt x="346" y="42"/>
                    <a:pt x="345" y="46"/>
                  </a:cubicBezTo>
                  <a:cubicBezTo>
                    <a:pt x="344" y="49"/>
                    <a:pt x="342" y="51"/>
                    <a:pt x="339" y="53"/>
                  </a:cubicBezTo>
                  <a:cubicBezTo>
                    <a:pt x="336" y="54"/>
                    <a:pt x="334" y="55"/>
                    <a:pt x="331" y="55"/>
                  </a:cubicBezTo>
                  <a:cubicBezTo>
                    <a:pt x="326" y="55"/>
                    <a:pt x="322" y="53"/>
                    <a:pt x="319" y="49"/>
                  </a:cubicBezTo>
                  <a:cubicBezTo>
                    <a:pt x="317" y="46"/>
                    <a:pt x="316" y="42"/>
                    <a:pt x="316" y="38"/>
                  </a:cubicBezTo>
                  <a:cubicBezTo>
                    <a:pt x="316" y="34"/>
                    <a:pt x="316" y="31"/>
                    <a:pt x="318" y="28"/>
                  </a:cubicBezTo>
                  <a:cubicBezTo>
                    <a:pt x="320" y="26"/>
                    <a:pt x="322" y="23"/>
                    <a:pt x="324" y="22"/>
                  </a:cubicBezTo>
                  <a:cubicBezTo>
                    <a:pt x="326" y="20"/>
                    <a:pt x="328" y="19"/>
                    <a:pt x="331" y="19"/>
                  </a:cubicBezTo>
                  <a:close/>
                  <a:moveTo>
                    <a:pt x="330" y="21"/>
                  </a:moveTo>
                  <a:cubicBezTo>
                    <a:pt x="329" y="21"/>
                    <a:pt x="328" y="22"/>
                    <a:pt x="326" y="22"/>
                  </a:cubicBezTo>
                  <a:cubicBezTo>
                    <a:pt x="325" y="23"/>
                    <a:pt x="324" y="24"/>
                    <a:pt x="323" y="26"/>
                  </a:cubicBezTo>
                  <a:cubicBezTo>
                    <a:pt x="322" y="28"/>
                    <a:pt x="322" y="31"/>
                    <a:pt x="322" y="34"/>
                  </a:cubicBezTo>
                  <a:cubicBezTo>
                    <a:pt x="322" y="39"/>
                    <a:pt x="323" y="43"/>
                    <a:pt x="325" y="47"/>
                  </a:cubicBezTo>
                  <a:cubicBezTo>
                    <a:pt x="327" y="50"/>
                    <a:pt x="329" y="52"/>
                    <a:pt x="332" y="52"/>
                  </a:cubicBezTo>
                  <a:cubicBezTo>
                    <a:pt x="335" y="52"/>
                    <a:pt x="337" y="51"/>
                    <a:pt x="338" y="49"/>
                  </a:cubicBezTo>
                  <a:cubicBezTo>
                    <a:pt x="340" y="47"/>
                    <a:pt x="340" y="44"/>
                    <a:pt x="340" y="39"/>
                  </a:cubicBezTo>
                  <a:cubicBezTo>
                    <a:pt x="340" y="33"/>
                    <a:pt x="339" y="28"/>
                    <a:pt x="337" y="25"/>
                  </a:cubicBezTo>
                  <a:cubicBezTo>
                    <a:pt x="335" y="22"/>
                    <a:pt x="332" y="21"/>
                    <a:pt x="330" y="21"/>
                  </a:cubicBezTo>
                  <a:close/>
                  <a:moveTo>
                    <a:pt x="368" y="22"/>
                  </a:moveTo>
                  <a:cubicBezTo>
                    <a:pt x="368" y="45"/>
                    <a:pt x="368" y="45"/>
                    <a:pt x="368" y="45"/>
                  </a:cubicBezTo>
                  <a:cubicBezTo>
                    <a:pt x="368" y="48"/>
                    <a:pt x="368" y="50"/>
                    <a:pt x="369" y="51"/>
                  </a:cubicBezTo>
                  <a:cubicBezTo>
                    <a:pt x="370" y="52"/>
                    <a:pt x="371" y="52"/>
                    <a:pt x="373" y="52"/>
                  </a:cubicBezTo>
                  <a:cubicBezTo>
                    <a:pt x="376" y="52"/>
                    <a:pt x="376" y="52"/>
                    <a:pt x="376" y="52"/>
                  </a:cubicBezTo>
                  <a:cubicBezTo>
                    <a:pt x="376" y="54"/>
                    <a:pt x="376" y="54"/>
                    <a:pt x="376" y="54"/>
                  </a:cubicBezTo>
                  <a:cubicBezTo>
                    <a:pt x="356" y="54"/>
                    <a:pt x="356" y="54"/>
                    <a:pt x="356" y="54"/>
                  </a:cubicBezTo>
                  <a:cubicBezTo>
                    <a:pt x="356" y="52"/>
                    <a:pt x="356" y="52"/>
                    <a:pt x="356" y="52"/>
                  </a:cubicBezTo>
                  <a:cubicBezTo>
                    <a:pt x="358" y="52"/>
                    <a:pt x="358" y="52"/>
                    <a:pt x="358" y="52"/>
                  </a:cubicBezTo>
                  <a:cubicBezTo>
                    <a:pt x="358" y="52"/>
                    <a:pt x="360" y="52"/>
                    <a:pt x="360" y="52"/>
                  </a:cubicBezTo>
                  <a:cubicBezTo>
                    <a:pt x="361" y="51"/>
                    <a:pt x="362" y="50"/>
                    <a:pt x="362" y="50"/>
                  </a:cubicBezTo>
                  <a:cubicBezTo>
                    <a:pt x="362" y="49"/>
                    <a:pt x="362" y="47"/>
                    <a:pt x="362" y="45"/>
                  </a:cubicBezTo>
                  <a:cubicBezTo>
                    <a:pt x="362" y="22"/>
                    <a:pt x="362" y="22"/>
                    <a:pt x="362" y="22"/>
                  </a:cubicBezTo>
                  <a:cubicBezTo>
                    <a:pt x="356" y="22"/>
                    <a:pt x="356" y="22"/>
                    <a:pt x="356" y="22"/>
                  </a:cubicBezTo>
                  <a:cubicBezTo>
                    <a:pt x="356" y="20"/>
                    <a:pt x="356" y="20"/>
                    <a:pt x="356" y="20"/>
                  </a:cubicBezTo>
                  <a:cubicBezTo>
                    <a:pt x="362" y="20"/>
                    <a:pt x="362" y="20"/>
                    <a:pt x="362" y="20"/>
                  </a:cubicBezTo>
                  <a:cubicBezTo>
                    <a:pt x="362" y="17"/>
                    <a:pt x="362" y="17"/>
                    <a:pt x="362" y="17"/>
                  </a:cubicBezTo>
                  <a:cubicBezTo>
                    <a:pt x="362" y="14"/>
                    <a:pt x="363" y="11"/>
                    <a:pt x="364" y="8"/>
                  </a:cubicBezTo>
                  <a:cubicBezTo>
                    <a:pt x="365" y="6"/>
                    <a:pt x="367" y="4"/>
                    <a:pt x="369" y="3"/>
                  </a:cubicBezTo>
                  <a:cubicBezTo>
                    <a:pt x="371" y="2"/>
                    <a:pt x="373" y="1"/>
                    <a:pt x="376" y="1"/>
                  </a:cubicBezTo>
                  <a:cubicBezTo>
                    <a:pt x="378" y="1"/>
                    <a:pt x="381" y="2"/>
                    <a:pt x="383" y="3"/>
                  </a:cubicBezTo>
                  <a:cubicBezTo>
                    <a:pt x="384" y="4"/>
                    <a:pt x="385" y="6"/>
                    <a:pt x="385" y="7"/>
                  </a:cubicBezTo>
                  <a:cubicBezTo>
                    <a:pt x="385" y="8"/>
                    <a:pt x="384" y="8"/>
                    <a:pt x="384" y="9"/>
                  </a:cubicBezTo>
                  <a:cubicBezTo>
                    <a:pt x="383" y="10"/>
                    <a:pt x="383" y="10"/>
                    <a:pt x="382" y="10"/>
                  </a:cubicBezTo>
                  <a:cubicBezTo>
                    <a:pt x="382" y="10"/>
                    <a:pt x="381" y="9"/>
                    <a:pt x="380" y="9"/>
                  </a:cubicBezTo>
                  <a:cubicBezTo>
                    <a:pt x="380" y="8"/>
                    <a:pt x="379" y="8"/>
                    <a:pt x="378" y="6"/>
                  </a:cubicBezTo>
                  <a:cubicBezTo>
                    <a:pt x="377" y="5"/>
                    <a:pt x="376" y="4"/>
                    <a:pt x="376" y="3"/>
                  </a:cubicBezTo>
                  <a:cubicBezTo>
                    <a:pt x="375" y="3"/>
                    <a:pt x="374" y="2"/>
                    <a:pt x="373" y="2"/>
                  </a:cubicBezTo>
                  <a:cubicBezTo>
                    <a:pt x="372" y="2"/>
                    <a:pt x="371" y="3"/>
                    <a:pt x="370" y="3"/>
                  </a:cubicBezTo>
                  <a:cubicBezTo>
                    <a:pt x="370" y="4"/>
                    <a:pt x="369" y="5"/>
                    <a:pt x="369" y="6"/>
                  </a:cubicBezTo>
                  <a:cubicBezTo>
                    <a:pt x="368" y="7"/>
                    <a:pt x="368" y="10"/>
                    <a:pt x="368" y="16"/>
                  </a:cubicBezTo>
                  <a:cubicBezTo>
                    <a:pt x="368" y="18"/>
                    <a:pt x="368" y="18"/>
                    <a:pt x="368" y="18"/>
                  </a:cubicBezTo>
                  <a:cubicBezTo>
                    <a:pt x="377" y="18"/>
                    <a:pt x="377" y="18"/>
                    <a:pt x="377" y="18"/>
                  </a:cubicBezTo>
                  <a:cubicBezTo>
                    <a:pt x="377" y="22"/>
                    <a:pt x="377" y="22"/>
                    <a:pt x="377" y="22"/>
                  </a:cubicBezTo>
                  <a:cubicBezTo>
                    <a:pt x="368" y="22"/>
                    <a:pt x="368" y="22"/>
                    <a:pt x="368" y="22"/>
                  </a:cubicBezTo>
                  <a:close/>
                  <a:moveTo>
                    <a:pt x="440" y="2"/>
                  </a:moveTo>
                  <a:cubicBezTo>
                    <a:pt x="441" y="20"/>
                    <a:pt x="441" y="20"/>
                    <a:pt x="441" y="20"/>
                  </a:cubicBezTo>
                  <a:cubicBezTo>
                    <a:pt x="440" y="20"/>
                    <a:pt x="440" y="20"/>
                    <a:pt x="440" y="20"/>
                  </a:cubicBezTo>
                  <a:cubicBezTo>
                    <a:pt x="438" y="14"/>
                    <a:pt x="436" y="11"/>
                    <a:pt x="433" y="8"/>
                  </a:cubicBezTo>
                  <a:cubicBezTo>
                    <a:pt x="430" y="6"/>
                    <a:pt x="427" y="5"/>
                    <a:pt x="423" y="5"/>
                  </a:cubicBezTo>
                  <a:cubicBezTo>
                    <a:pt x="420" y="5"/>
                    <a:pt x="417" y="6"/>
                    <a:pt x="414" y="8"/>
                  </a:cubicBezTo>
                  <a:cubicBezTo>
                    <a:pt x="412" y="9"/>
                    <a:pt x="410" y="12"/>
                    <a:pt x="408" y="16"/>
                  </a:cubicBezTo>
                  <a:cubicBezTo>
                    <a:pt x="407" y="19"/>
                    <a:pt x="406" y="24"/>
                    <a:pt x="406" y="30"/>
                  </a:cubicBezTo>
                  <a:cubicBezTo>
                    <a:pt x="406" y="34"/>
                    <a:pt x="407" y="38"/>
                    <a:pt x="408" y="42"/>
                  </a:cubicBezTo>
                  <a:cubicBezTo>
                    <a:pt x="409" y="45"/>
                    <a:pt x="412" y="48"/>
                    <a:pt x="414" y="49"/>
                  </a:cubicBezTo>
                  <a:cubicBezTo>
                    <a:pt x="417" y="51"/>
                    <a:pt x="420" y="52"/>
                    <a:pt x="424" y="52"/>
                  </a:cubicBezTo>
                  <a:cubicBezTo>
                    <a:pt x="427" y="52"/>
                    <a:pt x="430" y="51"/>
                    <a:pt x="432" y="50"/>
                  </a:cubicBezTo>
                  <a:cubicBezTo>
                    <a:pt x="435" y="49"/>
                    <a:pt x="438" y="46"/>
                    <a:pt x="440" y="42"/>
                  </a:cubicBezTo>
                  <a:cubicBezTo>
                    <a:pt x="442" y="42"/>
                    <a:pt x="442" y="42"/>
                    <a:pt x="442" y="42"/>
                  </a:cubicBezTo>
                  <a:cubicBezTo>
                    <a:pt x="439" y="47"/>
                    <a:pt x="436" y="50"/>
                    <a:pt x="433" y="52"/>
                  </a:cubicBezTo>
                  <a:cubicBezTo>
                    <a:pt x="430" y="54"/>
                    <a:pt x="426" y="56"/>
                    <a:pt x="422" y="56"/>
                  </a:cubicBezTo>
                  <a:cubicBezTo>
                    <a:pt x="414" y="56"/>
                    <a:pt x="407" y="52"/>
                    <a:pt x="403" y="46"/>
                  </a:cubicBezTo>
                  <a:cubicBezTo>
                    <a:pt x="400" y="42"/>
                    <a:pt x="398" y="36"/>
                    <a:pt x="398" y="30"/>
                  </a:cubicBezTo>
                  <a:cubicBezTo>
                    <a:pt x="398" y="25"/>
                    <a:pt x="399" y="20"/>
                    <a:pt x="401" y="16"/>
                  </a:cubicBezTo>
                  <a:cubicBezTo>
                    <a:pt x="403" y="12"/>
                    <a:pt x="406" y="8"/>
                    <a:pt x="410" y="6"/>
                  </a:cubicBezTo>
                  <a:cubicBezTo>
                    <a:pt x="414" y="4"/>
                    <a:pt x="418" y="3"/>
                    <a:pt x="422" y="3"/>
                  </a:cubicBezTo>
                  <a:cubicBezTo>
                    <a:pt x="426" y="3"/>
                    <a:pt x="429" y="4"/>
                    <a:pt x="433" y="6"/>
                  </a:cubicBezTo>
                  <a:cubicBezTo>
                    <a:pt x="434" y="6"/>
                    <a:pt x="434" y="6"/>
                    <a:pt x="435" y="6"/>
                  </a:cubicBezTo>
                  <a:cubicBezTo>
                    <a:pt x="436" y="6"/>
                    <a:pt x="436" y="6"/>
                    <a:pt x="436" y="6"/>
                  </a:cubicBezTo>
                  <a:cubicBezTo>
                    <a:pt x="437" y="5"/>
                    <a:pt x="438" y="4"/>
                    <a:pt x="438" y="3"/>
                  </a:cubicBezTo>
                  <a:cubicBezTo>
                    <a:pt x="440" y="2"/>
                    <a:pt x="440" y="2"/>
                    <a:pt x="440" y="2"/>
                  </a:cubicBezTo>
                  <a:close/>
                  <a:moveTo>
                    <a:pt x="460" y="1"/>
                  </a:moveTo>
                  <a:cubicBezTo>
                    <a:pt x="460" y="26"/>
                    <a:pt x="460" y="26"/>
                    <a:pt x="460" y="26"/>
                  </a:cubicBezTo>
                  <a:cubicBezTo>
                    <a:pt x="463" y="22"/>
                    <a:pt x="465" y="21"/>
                    <a:pt x="466" y="20"/>
                  </a:cubicBezTo>
                  <a:cubicBezTo>
                    <a:pt x="468" y="19"/>
                    <a:pt x="470" y="18"/>
                    <a:pt x="471" y="18"/>
                  </a:cubicBezTo>
                  <a:cubicBezTo>
                    <a:pt x="473" y="18"/>
                    <a:pt x="475" y="19"/>
                    <a:pt x="476" y="20"/>
                  </a:cubicBezTo>
                  <a:cubicBezTo>
                    <a:pt x="477" y="21"/>
                    <a:pt x="478" y="23"/>
                    <a:pt x="479" y="25"/>
                  </a:cubicBezTo>
                  <a:cubicBezTo>
                    <a:pt x="479" y="27"/>
                    <a:pt x="480" y="30"/>
                    <a:pt x="480" y="34"/>
                  </a:cubicBezTo>
                  <a:cubicBezTo>
                    <a:pt x="480" y="46"/>
                    <a:pt x="480" y="46"/>
                    <a:pt x="480" y="46"/>
                  </a:cubicBezTo>
                  <a:cubicBezTo>
                    <a:pt x="480" y="48"/>
                    <a:pt x="480" y="50"/>
                    <a:pt x="480" y="50"/>
                  </a:cubicBezTo>
                  <a:cubicBezTo>
                    <a:pt x="480" y="51"/>
                    <a:pt x="481" y="52"/>
                    <a:pt x="481" y="52"/>
                  </a:cubicBezTo>
                  <a:cubicBezTo>
                    <a:pt x="482" y="52"/>
                    <a:pt x="483" y="52"/>
                    <a:pt x="484" y="52"/>
                  </a:cubicBezTo>
                  <a:cubicBezTo>
                    <a:pt x="484" y="54"/>
                    <a:pt x="484" y="54"/>
                    <a:pt x="484" y="54"/>
                  </a:cubicBezTo>
                  <a:cubicBezTo>
                    <a:pt x="468" y="54"/>
                    <a:pt x="468" y="54"/>
                    <a:pt x="468" y="54"/>
                  </a:cubicBezTo>
                  <a:cubicBezTo>
                    <a:pt x="468" y="52"/>
                    <a:pt x="468" y="52"/>
                    <a:pt x="468" y="52"/>
                  </a:cubicBezTo>
                  <a:cubicBezTo>
                    <a:pt x="469" y="52"/>
                    <a:pt x="469" y="52"/>
                    <a:pt x="469" y="52"/>
                  </a:cubicBezTo>
                  <a:cubicBezTo>
                    <a:pt x="471" y="52"/>
                    <a:pt x="472" y="52"/>
                    <a:pt x="472" y="52"/>
                  </a:cubicBezTo>
                  <a:cubicBezTo>
                    <a:pt x="473" y="51"/>
                    <a:pt x="474" y="50"/>
                    <a:pt x="474" y="50"/>
                  </a:cubicBezTo>
                  <a:cubicBezTo>
                    <a:pt x="474" y="49"/>
                    <a:pt x="474" y="48"/>
                    <a:pt x="474" y="46"/>
                  </a:cubicBezTo>
                  <a:cubicBezTo>
                    <a:pt x="474" y="34"/>
                    <a:pt x="474" y="34"/>
                    <a:pt x="474" y="34"/>
                  </a:cubicBezTo>
                  <a:cubicBezTo>
                    <a:pt x="474" y="30"/>
                    <a:pt x="474" y="28"/>
                    <a:pt x="473" y="27"/>
                  </a:cubicBezTo>
                  <a:cubicBezTo>
                    <a:pt x="473" y="26"/>
                    <a:pt x="472" y="25"/>
                    <a:pt x="472" y="24"/>
                  </a:cubicBezTo>
                  <a:cubicBezTo>
                    <a:pt x="471" y="24"/>
                    <a:pt x="470" y="23"/>
                    <a:pt x="469" y="23"/>
                  </a:cubicBezTo>
                  <a:cubicBezTo>
                    <a:pt x="468" y="23"/>
                    <a:pt x="466" y="24"/>
                    <a:pt x="465" y="24"/>
                  </a:cubicBezTo>
                  <a:cubicBezTo>
                    <a:pt x="464" y="25"/>
                    <a:pt x="462" y="26"/>
                    <a:pt x="461" y="28"/>
                  </a:cubicBezTo>
                  <a:cubicBezTo>
                    <a:pt x="461" y="46"/>
                    <a:pt x="461" y="46"/>
                    <a:pt x="461" y="46"/>
                  </a:cubicBezTo>
                  <a:cubicBezTo>
                    <a:pt x="461" y="48"/>
                    <a:pt x="461" y="50"/>
                    <a:pt x="461" y="50"/>
                  </a:cubicBezTo>
                  <a:cubicBezTo>
                    <a:pt x="462" y="51"/>
                    <a:pt x="462" y="52"/>
                    <a:pt x="462" y="52"/>
                  </a:cubicBezTo>
                  <a:cubicBezTo>
                    <a:pt x="463" y="52"/>
                    <a:pt x="464" y="52"/>
                    <a:pt x="466" y="52"/>
                  </a:cubicBezTo>
                  <a:cubicBezTo>
                    <a:pt x="466" y="54"/>
                    <a:pt x="466" y="54"/>
                    <a:pt x="466" y="54"/>
                  </a:cubicBezTo>
                  <a:cubicBezTo>
                    <a:pt x="450" y="54"/>
                    <a:pt x="450" y="54"/>
                    <a:pt x="450" y="54"/>
                  </a:cubicBezTo>
                  <a:cubicBezTo>
                    <a:pt x="450" y="52"/>
                    <a:pt x="450" y="52"/>
                    <a:pt x="450" y="52"/>
                  </a:cubicBezTo>
                  <a:cubicBezTo>
                    <a:pt x="451" y="52"/>
                    <a:pt x="452" y="52"/>
                    <a:pt x="453" y="52"/>
                  </a:cubicBezTo>
                  <a:cubicBezTo>
                    <a:pt x="454" y="51"/>
                    <a:pt x="454" y="51"/>
                    <a:pt x="454" y="50"/>
                  </a:cubicBezTo>
                  <a:cubicBezTo>
                    <a:pt x="455" y="49"/>
                    <a:pt x="455" y="48"/>
                    <a:pt x="455" y="46"/>
                  </a:cubicBezTo>
                  <a:cubicBezTo>
                    <a:pt x="455" y="15"/>
                    <a:pt x="455" y="15"/>
                    <a:pt x="455" y="15"/>
                  </a:cubicBezTo>
                  <a:cubicBezTo>
                    <a:pt x="455" y="11"/>
                    <a:pt x="455" y="8"/>
                    <a:pt x="454" y="8"/>
                  </a:cubicBezTo>
                  <a:cubicBezTo>
                    <a:pt x="454" y="7"/>
                    <a:pt x="454" y="6"/>
                    <a:pt x="454" y="6"/>
                  </a:cubicBezTo>
                  <a:cubicBezTo>
                    <a:pt x="453" y="5"/>
                    <a:pt x="453" y="5"/>
                    <a:pt x="452" y="5"/>
                  </a:cubicBezTo>
                  <a:cubicBezTo>
                    <a:pt x="452" y="5"/>
                    <a:pt x="451" y="5"/>
                    <a:pt x="450" y="6"/>
                  </a:cubicBezTo>
                  <a:cubicBezTo>
                    <a:pt x="449" y="4"/>
                    <a:pt x="449" y="4"/>
                    <a:pt x="449" y="4"/>
                  </a:cubicBezTo>
                  <a:cubicBezTo>
                    <a:pt x="459" y="0"/>
                    <a:pt x="459" y="0"/>
                    <a:pt x="459" y="0"/>
                  </a:cubicBezTo>
                  <a:cubicBezTo>
                    <a:pt x="460" y="1"/>
                    <a:pt x="460" y="1"/>
                    <a:pt x="460" y="1"/>
                  </a:cubicBezTo>
                  <a:close/>
                  <a:moveTo>
                    <a:pt x="499" y="1"/>
                  </a:moveTo>
                  <a:cubicBezTo>
                    <a:pt x="500" y="1"/>
                    <a:pt x="501" y="1"/>
                    <a:pt x="501" y="2"/>
                  </a:cubicBezTo>
                  <a:cubicBezTo>
                    <a:pt x="502" y="3"/>
                    <a:pt x="502" y="4"/>
                    <a:pt x="502" y="5"/>
                  </a:cubicBezTo>
                  <a:cubicBezTo>
                    <a:pt x="502" y="6"/>
                    <a:pt x="502" y="7"/>
                    <a:pt x="501" y="8"/>
                  </a:cubicBezTo>
                  <a:cubicBezTo>
                    <a:pt x="500" y="8"/>
                    <a:pt x="500" y="9"/>
                    <a:pt x="499" y="9"/>
                  </a:cubicBezTo>
                  <a:cubicBezTo>
                    <a:pt x="498" y="9"/>
                    <a:pt x="497" y="8"/>
                    <a:pt x="496" y="8"/>
                  </a:cubicBezTo>
                  <a:cubicBezTo>
                    <a:pt x="496" y="7"/>
                    <a:pt x="495" y="6"/>
                    <a:pt x="495" y="5"/>
                  </a:cubicBezTo>
                  <a:cubicBezTo>
                    <a:pt x="495" y="4"/>
                    <a:pt x="496" y="3"/>
                    <a:pt x="496" y="2"/>
                  </a:cubicBezTo>
                  <a:cubicBezTo>
                    <a:pt x="497" y="1"/>
                    <a:pt x="498" y="1"/>
                    <a:pt x="499" y="1"/>
                  </a:cubicBezTo>
                  <a:close/>
                  <a:moveTo>
                    <a:pt x="502" y="19"/>
                  </a:moveTo>
                  <a:cubicBezTo>
                    <a:pt x="502" y="46"/>
                    <a:pt x="502" y="46"/>
                    <a:pt x="502" y="46"/>
                  </a:cubicBezTo>
                  <a:cubicBezTo>
                    <a:pt x="502" y="48"/>
                    <a:pt x="502" y="50"/>
                    <a:pt x="502" y="50"/>
                  </a:cubicBezTo>
                  <a:cubicBezTo>
                    <a:pt x="503" y="51"/>
                    <a:pt x="503" y="52"/>
                    <a:pt x="504" y="52"/>
                  </a:cubicBezTo>
                  <a:cubicBezTo>
                    <a:pt x="504" y="52"/>
                    <a:pt x="505" y="52"/>
                    <a:pt x="507" y="52"/>
                  </a:cubicBezTo>
                  <a:cubicBezTo>
                    <a:pt x="507" y="54"/>
                    <a:pt x="507" y="54"/>
                    <a:pt x="507" y="54"/>
                  </a:cubicBezTo>
                  <a:cubicBezTo>
                    <a:pt x="491" y="54"/>
                    <a:pt x="491" y="54"/>
                    <a:pt x="491" y="54"/>
                  </a:cubicBezTo>
                  <a:cubicBezTo>
                    <a:pt x="491" y="52"/>
                    <a:pt x="491" y="52"/>
                    <a:pt x="491" y="52"/>
                  </a:cubicBezTo>
                  <a:cubicBezTo>
                    <a:pt x="492" y="52"/>
                    <a:pt x="494" y="52"/>
                    <a:pt x="494" y="52"/>
                  </a:cubicBezTo>
                  <a:cubicBezTo>
                    <a:pt x="494" y="52"/>
                    <a:pt x="495" y="51"/>
                    <a:pt x="495" y="50"/>
                  </a:cubicBezTo>
                  <a:cubicBezTo>
                    <a:pt x="496" y="50"/>
                    <a:pt x="496" y="48"/>
                    <a:pt x="496" y="46"/>
                  </a:cubicBezTo>
                  <a:cubicBezTo>
                    <a:pt x="496" y="33"/>
                    <a:pt x="496" y="33"/>
                    <a:pt x="496" y="33"/>
                  </a:cubicBezTo>
                  <a:cubicBezTo>
                    <a:pt x="496" y="29"/>
                    <a:pt x="496" y="27"/>
                    <a:pt x="495" y="26"/>
                  </a:cubicBezTo>
                  <a:cubicBezTo>
                    <a:pt x="495" y="25"/>
                    <a:pt x="495" y="24"/>
                    <a:pt x="494" y="24"/>
                  </a:cubicBezTo>
                  <a:cubicBezTo>
                    <a:pt x="494" y="24"/>
                    <a:pt x="494" y="24"/>
                    <a:pt x="493" y="24"/>
                  </a:cubicBezTo>
                  <a:cubicBezTo>
                    <a:pt x="492" y="24"/>
                    <a:pt x="491" y="24"/>
                    <a:pt x="490" y="24"/>
                  </a:cubicBezTo>
                  <a:cubicBezTo>
                    <a:pt x="490" y="23"/>
                    <a:pt x="490" y="23"/>
                    <a:pt x="490" y="23"/>
                  </a:cubicBezTo>
                  <a:cubicBezTo>
                    <a:pt x="500" y="19"/>
                    <a:pt x="500" y="19"/>
                    <a:pt x="500" y="19"/>
                  </a:cubicBezTo>
                  <a:cubicBezTo>
                    <a:pt x="502" y="19"/>
                    <a:pt x="502" y="19"/>
                    <a:pt x="502" y="19"/>
                  </a:cubicBezTo>
                  <a:close/>
                  <a:moveTo>
                    <a:pt x="524" y="26"/>
                  </a:moveTo>
                  <a:cubicBezTo>
                    <a:pt x="528" y="21"/>
                    <a:pt x="532" y="19"/>
                    <a:pt x="535" y="19"/>
                  </a:cubicBezTo>
                  <a:cubicBezTo>
                    <a:pt x="536" y="19"/>
                    <a:pt x="538" y="19"/>
                    <a:pt x="540" y="20"/>
                  </a:cubicBezTo>
                  <a:cubicBezTo>
                    <a:pt x="541" y="21"/>
                    <a:pt x="542" y="22"/>
                    <a:pt x="543" y="24"/>
                  </a:cubicBezTo>
                  <a:cubicBezTo>
                    <a:pt x="543" y="26"/>
                    <a:pt x="544" y="28"/>
                    <a:pt x="544" y="31"/>
                  </a:cubicBezTo>
                  <a:cubicBezTo>
                    <a:pt x="544" y="46"/>
                    <a:pt x="544" y="46"/>
                    <a:pt x="544" y="46"/>
                  </a:cubicBezTo>
                  <a:cubicBezTo>
                    <a:pt x="544" y="48"/>
                    <a:pt x="544" y="49"/>
                    <a:pt x="544" y="50"/>
                  </a:cubicBezTo>
                  <a:cubicBezTo>
                    <a:pt x="544" y="51"/>
                    <a:pt x="545" y="51"/>
                    <a:pt x="545" y="52"/>
                  </a:cubicBezTo>
                  <a:cubicBezTo>
                    <a:pt x="546" y="52"/>
                    <a:pt x="547" y="52"/>
                    <a:pt x="548" y="52"/>
                  </a:cubicBezTo>
                  <a:cubicBezTo>
                    <a:pt x="548" y="53"/>
                    <a:pt x="548" y="53"/>
                    <a:pt x="548" y="53"/>
                  </a:cubicBezTo>
                  <a:cubicBezTo>
                    <a:pt x="532" y="53"/>
                    <a:pt x="532" y="53"/>
                    <a:pt x="532" y="53"/>
                  </a:cubicBezTo>
                  <a:cubicBezTo>
                    <a:pt x="532" y="52"/>
                    <a:pt x="532" y="52"/>
                    <a:pt x="532" y="52"/>
                  </a:cubicBezTo>
                  <a:cubicBezTo>
                    <a:pt x="533" y="52"/>
                    <a:pt x="533" y="52"/>
                    <a:pt x="533" y="52"/>
                  </a:cubicBezTo>
                  <a:cubicBezTo>
                    <a:pt x="535" y="52"/>
                    <a:pt x="536" y="52"/>
                    <a:pt x="536" y="51"/>
                  </a:cubicBezTo>
                  <a:cubicBezTo>
                    <a:pt x="537" y="51"/>
                    <a:pt x="538" y="50"/>
                    <a:pt x="538" y="49"/>
                  </a:cubicBezTo>
                  <a:cubicBezTo>
                    <a:pt x="538" y="49"/>
                    <a:pt x="538" y="48"/>
                    <a:pt x="538" y="46"/>
                  </a:cubicBezTo>
                  <a:cubicBezTo>
                    <a:pt x="538" y="32"/>
                    <a:pt x="538" y="32"/>
                    <a:pt x="538" y="32"/>
                  </a:cubicBezTo>
                  <a:cubicBezTo>
                    <a:pt x="538" y="28"/>
                    <a:pt x="537" y="26"/>
                    <a:pt x="536" y="25"/>
                  </a:cubicBezTo>
                  <a:cubicBezTo>
                    <a:pt x="536" y="24"/>
                    <a:pt x="534" y="23"/>
                    <a:pt x="532" y="23"/>
                  </a:cubicBezTo>
                  <a:cubicBezTo>
                    <a:pt x="530" y="23"/>
                    <a:pt x="527" y="24"/>
                    <a:pt x="524" y="28"/>
                  </a:cubicBezTo>
                  <a:cubicBezTo>
                    <a:pt x="524" y="46"/>
                    <a:pt x="524" y="46"/>
                    <a:pt x="524" y="46"/>
                  </a:cubicBezTo>
                  <a:cubicBezTo>
                    <a:pt x="524" y="48"/>
                    <a:pt x="524" y="49"/>
                    <a:pt x="524" y="50"/>
                  </a:cubicBezTo>
                  <a:cubicBezTo>
                    <a:pt x="525" y="51"/>
                    <a:pt x="525" y="51"/>
                    <a:pt x="526" y="52"/>
                  </a:cubicBezTo>
                  <a:cubicBezTo>
                    <a:pt x="526" y="52"/>
                    <a:pt x="527" y="52"/>
                    <a:pt x="529" y="52"/>
                  </a:cubicBezTo>
                  <a:cubicBezTo>
                    <a:pt x="529" y="53"/>
                    <a:pt x="529" y="53"/>
                    <a:pt x="529" y="53"/>
                  </a:cubicBezTo>
                  <a:cubicBezTo>
                    <a:pt x="513" y="53"/>
                    <a:pt x="513" y="53"/>
                    <a:pt x="513" y="53"/>
                  </a:cubicBezTo>
                  <a:cubicBezTo>
                    <a:pt x="513" y="52"/>
                    <a:pt x="513" y="52"/>
                    <a:pt x="513" y="52"/>
                  </a:cubicBezTo>
                  <a:cubicBezTo>
                    <a:pt x="514" y="52"/>
                    <a:pt x="514" y="52"/>
                    <a:pt x="514" y="52"/>
                  </a:cubicBezTo>
                  <a:cubicBezTo>
                    <a:pt x="516" y="52"/>
                    <a:pt x="517" y="52"/>
                    <a:pt x="517" y="51"/>
                  </a:cubicBezTo>
                  <a:cubicBezTo>
                    <a:pt x="518" y="50"/>
                    <a:pt x="518" y="48"/>
                    <a:pt x="518" y="46"/>
                  </a:cubicBezTo>
                  <a:cubicBezTo>
                    <a:pt x="518" y="33"/>
                    <a:pt x="518" y="33"/>
                    <a:pt x="518" y="33"/>
                  </a:cubicBezTo>
                  <a:cubicBezTo>
                    <a:pt x="518" y="29"/>
                    <a:pt x="518" y="26"/>
                    <a:pt x="518" y="25"/>
                  </a:cubicBezTo>
                  <a:cubicBezTo>
                    <a:pt x="518" y="24"/>
                    <a:pt x="517" y="24"/>
                    <a:pt x="517" y="23"/>
                  </a:cubicBezTo>
                  <a:cubicBezTo>
                    <a:pt x="516" y="23"/>
                    <a:pt x="516" y="23"/>
                    <a:pt x="515" y="23"/>
                  </a:cubicBezTo>
                  <a:cubicBezTo>
                    <a:pt x="514" y="23"/>
                    <a:pt x="514" y="23"/>
                    <a:pt x="513" y="23"/>
                  </a:cubicBezTo>
                  <a:cubicBezTo>
                    <a:pt x="512" y="22"/>
                    <a:pt x="512" y="22"/>
                    <a:pt x="512" y="22"/>
                  </a:cubicBezTo>
                  <a:cubicBezTo>
                    <a:pt x="522" y="18"/>
                    <a:pt x="522" y="18"/>
                    <a:pt x="522" y="18"/>
                  </a:cubicBezTo>
                  <a:cubicBezTo>
                    <a:pt x="524" y="18"/>
                    <a:pt x="524" y="18"/>
                    <a:pt x="524" y="18"/>
                  </a:cubicBezTo>
                  <a:cubicBezTo>
                    <a:pt x="524" y="26"/>
                    <a:pt x="524" y="26"/>
                    <a:pt x="524" y="26"/>
                  </a:cubicBezTo>
                  <a:close/>
                  <a:moveTo>
                    <a:pt x="573" y="49"/>
                  </a:moveTo>
                  <a:cubicBezTo>
                    <a:pt x="570" y="52"/>
                    <a:pt x="568" y="53"/>
                    <a:pt x="567" y="54"/>
                  </a:cubicBezTo>
                  <a:cubicBezTo>
                    <a:pt x="566" y="54"/>
                    <a:pt x="564" y="54"/>
                    <a:pt x="563" y="54"/>
                  </a:cubicBezTo>
                  <a:cubicBezTo>
                    <a:pt x="560" y="54"/>
                    <a:pt x="559" y="54"/>
                    <a:pt x="557" y="52"/>
                  </a:cubicBezTo>
                  <a:cubicBezTo>
                    <a:pt x="556" y="50"/>
                    <a:pt x="555" y="48"/>
                    <a:pt x="555" y="46"/>
                  </a:cubicBezTo>
                  <a:cubicBezTo>
                    <a:pt x="555" y="44"/>
                    <a:pt x="556" y="42"/>
                    <a:pt x="556" y="41"/>
                  </a:cubicBezTo>
                  <a:cubicBezTo>
                    <a:pt x="557" y="40"/>
                    <a:pt x="559" y="38"/>
                    <a:pt x="562" y="36"/>
                  </a:cubicBezTo>
                  <a:cubicBezTo>
                    <a:pt x="564" y="35"/>
                    <a:pt x="568" y="33"/>
                    <a:pt x="574" y="31"/>
                  </a:cubicBezTo>
                  <a:cubicBezTo>
                    <a:pt x="574" y="30"/>
                    <a:pt x="574" y="30"/>
                    <a:pt x="574" y="30"/>
                  </a:cubicBezTo>
                  <a:cubicBezTo>
                    <a:pt x="574" y="26"/>
                    <a:pt x="573" y="24"/>
                    <a:pt x="572" y="23"/>
                  </a:cubicBezTo>
                  <a:cubicBezTo>
                    <a:pt x="571" y="22"/>
                    <a:pt x="570" y="21"/>
                    <a:pt x="568" y="21"/>
                  </a:cubicBezTo>
                  <a:cubicBezTo>
                    <a:pt x="566" y="21"/>
                    <a:pt x="565" y="21"/>
                    <a:pt x="564" y="22"/>
                  </a:cubicBezTo>
                  <a:cubicBezTo>
                    <a:pt x="563" y="23"/>
                    <a:pt x="563" y="24"/>
                    <a:pt x="563" y="25"/>
                  </a:cubicBezTo>
                  <a:cubicBezTo>
                    <a:pt x="563" y="27"/>
                    <a:pt x="563" y="27"/>
                    <a:pt x="563" y="27"/>
                  </a:cubicBezTo>
                  <a:cubicBezTo>
                    <a:pt x="563" y="28"/>
                    <a:pt x="562" y="29"/>
                    <a:pt x="562" y="30"/>
                  </a:cubicBezTo>
                  <a:cubicBezTo>
                    <a:pt x="562" y="30"/>
                    <a:pt x="561" y="30"/>
                    <a:pt x="560" y="30"/>
                  </a:cubicBezTo>
                  <a:cubicBezTo>
                    <a:pt x="559" y="30"/>
                    <a:pt x="558" y="30"/>
                    <a:pt x="558" y="30"/>
                  </a:cubicBezTo>
                  <a:cubicBezTo>
                    <a:pt x="558" y="29"/>
                    <a:pt x="557" y="28"/>
                    <a:pt x="557" y="27"/>
                  </a:cubicBezTo>
                  <a:cubicBezTo>
                    <a:pt x="557" y="25"/>
                    <a:pt x="558" y="23"/>
                    <a:pt x="560" y="21"/>
                  </a:cubicBezTo>
                  <a:cubicBezTo>
                    <a:pt x="562" y="19"/>
                    <a:pt x="566" y="18"/>
                    <a:pt x="569" y="18"/>
                  </a:cubicBezTo>
                  <a:cubicBezTo>
                    <a:pt x="572" y="18"/>
                    <a:pt x="574" y="18"/>
                    <a:pt x="576" y="20"/>
                  </a:cubicBezTo>
                  <a:cubicBezTo>
                    <a:pt x="578" y="20"/>
                    <a:pt x="579" y="22"/>
                    <a:pt x="580" y="23"/>
                  </a:cubicBezTo>
                  <a:cubicBezTo>
                    <a:pt x="580" y="24"/>
                    <a:pt x="580" y="26"/>
                    <a:pt x="580" y="30"/>
                  </a:cubicBezTo>
                  <a:cubicBezTo>
                    <a:pt x="580" y="41"/>
                    <a:pt x="580" y="41"/>
                    <a:pt x="580" y="41"/>
                  </a:cubicBezTo>
                  <a:cubicBezTo>
                    <a:pt x="580" y="44"/>
                    <a:pt x="580" y="46"/>
                    <a:pt x="580" y="47"/>
                  </a:cubicBezTo>
                  <a:cubicBezTo>
                    <a:pt x="580" y="48"/>
                    <a:pt x="581" y="48"/>
                    <a:pt x="581" y="49"/>
                  </a:cubicBezTo>
                  <a:cubicBezTo>
                    <a:pt x="581" y="49"/>
                    <a:pt x="581" y="49"/>
                    <a:pt x="582" y="49"/>
                  </a:cubicBezTo>
                  <a:cubicBezTo>
                    <a:pt x="582" y="49"/>
                    <a:pt x="582" y="49"/>
                    <a:pt x="583" y="49"/>
                  </a:cubicBezTo>
                  <a:cubicBezTo>
                    <a:pt x="583" y="48"/>
                    <a:pt x="584" y="48"/>
                    <a:pt x="586" y="46"/>
                  </a:cubicBezTo>
                  <a:cubicBezTo>
                    <a:pt x="586" y="48"/>
                    <a:pt x="586" y="48"/>
                    <a:pt x="586" y="48"/>
                  </a:cubicBezTo>
                  <a:cubicBezTo>
                    <a:pt x="583" y="52"/>
                    <a:pt x="580" y="54"/>
                    <a:pt x="578" y="54"/>
                  </a:cubicBezTo>
                  <a:cubicBezTo>
                    <a:pt x="577" y="54"/>
                    <a:pt x="576" y="53"/>
                    <a:pt x="575" y="52"/>
                  </a:cubicBezTo>
                  <a:cubicBezTo>
                    <a:pt x="574" y="52"/>
                    <a:pt x="573" y="51"/>
                    <a:pt x="573" y="49"/>
                  </a:cubicBezTo>
                  <a:close/>
                  <a:moveTo>
                    <a:pt x="573" y="46"/>
                  </a:moveTo>
                  <a:cubicBezTo>
                    <a:pt x="573" y="34"/>
                    <a:pt x="573" y="34"/>
                    <a:pt x="573" y="34"/>
                  </a:cubicBezTo>
                  <a:cubicBezTo>
                    <a:pt x="570" y="35"/>
                    <a:pt x="567" y="36"/>
                    <a:pt x="566" y="37"/>
                  </a:cubicBezTo>
                  <a:cubicBezTo>
                    <a:pt x="564" y="38"/>
                    <a:pt x="563" y="39"/>
                    <a:pt x="562" y="40"/>
                  </a:cubicBezTo>
                  <a:cubicBezTo>
                    <a:pt x="562" y="42"/>
                    <a:pt x="561" y="43"/>
                    <a:pt x="561" y="44"/>
                  </a:cubicBezTo>
                  <a:cubicBezTo>
                    <a:pt x="561" y="46"/>
                    <a:pt x="562" y="48"/>
                    <a:pt x="563" y="49"/>
                  </a:cubicBezTo>
                  <a:cubicBezTo>
                    <a:pt x="564" y="50"/>
                    <a:pt x="565" y="50"/>
                    <a:pt x="566" y="50"/>
                  </a:cubicBezTo>
                  <a:cubicBezTo>
                    <a:pt x="568" y="50"/>
                    <a:pt x="570" y="49"/>
                    <a:pt x="573" y="4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93" name="Freeform 36"/>
            <p:cNvSpPr>
              <a:spLocks noEditPoints="1"/>
            </p:cNvSpPr>
            <p:nvPr userDrawn="1"/>
          </p:nvSpPr>
          <p:spPr bwMode="auto">
            <a:xfrm>
              <a:off x="9304400" y="4596116"/>
              <a:ext cx="2255838" cy="300038"/>
            </a:xfrm>
            <a:custGeom>
              <a:avLst/>
              <a:gdLst>
                <a:gd name="T0" fmla="*/ 1465 w 1513"/>
                <a:gd name="T1" fmla="*/ 107 h 200"/>
                <a:gd name="T2" fmla="*/ 1416 w 1513"/>
                <a:gd name="T3" fmla="*/ 130 h 200"/>
                <a:gd name="T4" fmla="*/ 1450 w 1513"/>
                <a:gd name="T5" fmla="*/ 47 h 200"/>
                <a:gd name="T6" fmla="*/ 1458 w 1513"/>
                <a:gd name="T7" fmla="*/ 70 h 200"/>
                <a:gd name="T8" fmla="*/ 1467 w 1513"/>
                <a:gd name="T9" fmla="*/ 146 h 200"/>
                <a:gd name="T10" fmla="*/ 1410 w 1513"/>
                <a:gd name="T11" fmla="*/ 171 h 200"/>
                <a:gd name="T12" fmla="*/ 1408 w 1513"/>
                <a:gd name="T13" fmla="*/ 153 h 200"/>
                <a:gd name="T14" fmla="*/ 1272 w 1513"/>
                <a:gd name="T15" fmla="*/ 125 h 200"/>
                <a:gd name="T16" fmla="*/ 1257 w 1513"/>
                <a:gd name="T17" fmla="*/ 79 h 200"/>
                <a:gd name="T18" fmla="*/ 1298 w 1513"/>
                <a:gd name="T19" fmla="*/ 59 h 200"/>
                <a:gd name="T20" fmla="*/ 1220 w 1513"/>
                <a:gd name="T21" fmla="*/ 139 h 200"/>
                <a:gd name="T22" fmla="*/ 1112 w 1513"/>
                <a:gd name="T23" fmla="*/ 16 h 200"/>
                <a:gd name="T24" fmla="*/ 1064 w 1513"/>
                <a:gd name="T25" fmla="*/ 107 h 200"/>
                <a:gd name="T26" fmla="*/ 1074 w 1513"/>
                <a:gd name="T27" fmla="*/ 95 h 200"/>
                <a:gd name="T28" fmla="*/ 1096 w 1513"/>
                <a:gd name="T29" fmla="*/ 49 h 200"/>
                <a:gd name="T30" fmla="*/ 1098 w 1513"/>
                <a:gd name="T31" fmla="*/ 84 h 200"/>
                <a:gd name="T32" fmla="*/ 1101 w 1513"/>
                <a:gd name="T33" fmla="*/ 154 h 200"/>
                <a:gd name="T34" fmla="*/ 1038 w 1513"/>
                <a:gd name="T35" fmla="*/ 172 h 200"/>
                <a:gd name="T36" fmla="*/ 862 w 1513"/>
                <a:gd name="T37" fmla="*/ 136 h 200"/>
                <a:gd name="T38" fmla="*/ 895 w 1513"/>
                <a:gd name="T39" fmla="*/ 103 h 200"/>
                <a:gd name="T40" fmla="*/ 856 w 1513"/>
                <a:gd name="T41" fmla="*/ 83 h 200"/>
                <a:gd name="T42" fmla="*/ 873 w 1513"/>
                <a:gd name="T43" fmla="*/ 80 h 200"/>
                <a:gd name="T44" fmla="*/ 905 w 1513"/>
                <a:gd name="T45" fmla="*/ 38 h 200"/>
                <a:gd name="T46" fmla="*/ 908 w 1513"/>
                <a:gd name="T47" fmla="*/ 83 h 200"/>
                <a:gd name="T48" fmla="*/ 874 w 1513"/>
                <a:gd name="T49" fmla="*/ 168 h 200"/>
                <a:gd name="T50" fmla="*/ 809 w 1513"/>
                <a:gd name="T51" fmla="*/ 149 h 200"/>
                <a:gd name="T52" fmla="*/ 704 w 1513"/>
                <a:gd name="T53" fmla="*/ 45 h 200"/>
                <a:gd name="T54" fmla="*/ 658 w 1513"/>
                <a:gd name="T55" fmla="*/ 45 h 200"/>
                <a:gd name="T56" fmla="*/ 694 w 1513"/>
                <a:gd name="T57" fmla="*/ 50 h 200"/>
                <a:gd name="T58" fmla="*/ 705 w 1513"/>
                <a:gd name="T59" fmla="*/ 55 h 200"/>
                <a:gd name="T60" fmla="*/ 697 w 1513"/>
                <a:gd name="T61" fmla="*/ 139 h 200"/>
                <a:gd name="T62" fmla="*/ 662 w 1513"/>
                <a:gd name="T63" fmla="*/ 179 h 200"/>
                <a:gd name="T64" fmla="*/ 686 w 1513"/>
                <a:gd name="T65" fmla="*/ 141 h 200"/>
                <a:gd name="T66" fmla="*/ 720 w 1513"/>
                <a:gd name="T67" fmla="*/ 90 h 200"/>
                <a:gd name="T68" fmla="*/ 540 w 1513"/>
                <a:gd name="T69" fmla="*/ 92 h 200"/>
                <a:gd name="T70" fmla="*/ 491 w 1513"/>
                <a:gd name="T71" fmla="*/ 115 h 200"/>
                <a:gd name="T72" fmla="*/ 466 w 1513"/>
                <a:gd name="T73" fmla="*/ 70 h 200"/>
                <a:gd name="T74" fmla="*/ 444 w 1513"/>
                <a:gd name="T75" fmla="*/ 90 h 200"/>
                <a:gd name="T76" fmla="*/ 426 w 1513"/>
                <a:gd name="T77" fmla="*/ 96 h 200"/>
                <a:gd name="T78" fmla="*/ 414 w 1513"/>
                <a:gd name="T79" fmla="*/ 90 h 200"/>
                <a:gd name="T80" fmla="*/ 502 w 1513"/>
                <a:gd name="T81" fmla="*/ 43 h 200"/>
                <a:gd name="T82" fmla="*/ 560 w 1513"/>
                <a:gd name="T83" fmla="*/ 85 h 200"/>
                <a:gd name="T84" fmla="*/ 520 w 1513"/>
                <a:gd name="T85" fmla="*/ 187 h 200"/>
                <a:gd name="T86" fmla="*/ 465 w 1513"/>
                <a:gd name="T87" fmla="*/ 119 h 200"/>
                <a:gd name="T88" fmla="*/ 442 w 1513"/>
                <a:gd name="T89" fmla="*/ 153 h 200"/>
                <a:gd name="T90" fmla="*/ 282 w 1513"/>
                <a:gd name="T91" fmla="*/ 98 h 200"/>
                <a:gd name="T92" fmla="*/ 259 w 1513"/>
                <a:gd name="T93" fmla="*/ 93 h 200"/>
                <a:gd name="T94" fmla="*/ 226 w 1513"/>
                <a:gd name="T95" fmla="*/ 158 h 200"/>
                <a:gd name="T96" fmla="*/ 307 w 1513"/>
                <a:gd name="T97" fmla="*/ 43 h 200"/>
                <a:gd name="T98" fmla="*/ 290 w 1513"/>
                <a:gd name="T99" fmla="*/ 120 h 200"/>
                <a:gd name="T100" fmla="*/ 234 w 1513"/>
                <a:gd name="T101" fmla="*/ 93 h 200"/>
                <a:gd name="T102" fmla="*/ 205 w 1513"/>
                <a:gd name="T103" fmla="*/ 107 h 200"/>
                <a:gd name="T104" fmla="*/ 226 w 1513"/>
                <a:gd name="T105" fmla="*/ 171 h 200"/>
                <a:gd name="T106" fmla="*/ 101 w 1513"/>
                <a:gd name="T107" fmla="*/ 63 h 200"/>
                <a:gd name="T108" fmla="*/ 32 w 1513"/>
                <a:gd name="T109" fmla="*/ 94 h 200"/>
                <a:gd name="T110" fmla="*/ 58 w 1513"/>
                <a:gd name="T111" fmla="*/ 7 h 200"/>
                <a:gd name="T112" fmla="*/ 104 w 1513"/>
                <a:gd name="T113" fmla="*/ 90 h 200"/>
                <a:gd name="T114" fmla="*/ 48 w 1513"/>
                <a:gd name="T115" fmla="*/ 152 h 200"/>
                <a:gd name="T116" fmla="*/ 3 w 1513"/>
                <a:gd name="T117" fmla="*/ 66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513" h="200">
                  <a:moveTo>
                    <a:pt x="1410" y="31"/>
                  </a:moveTo>
                  <a:cubicBezTo>
                    <a:pt x="1410" y="28"/>
                    <a:pt x="1410" y="26"/>
                    <a:pt x="1410" y="23"/>
                  </a:cubicBezTo>
                  <a:cubicBezTo>
                    <a:pt x="1418" y="21"/>
                    <a:pt x="1413" y="3"/>
                    <a:pt x="1421" y="0"/>
                  </a:cubicBezTo>
                  <a:cubicBezTo>
                    <a:pt x="1424" y="0"/>
                    <a:pt x="1424" y="0"/>
                    <a:pt x="1424" y="0"/>
                  </a:cubicBezTo>
                  <a:cubicBezTo>
                    <a:pt x="1425" y="3"/>
                    <a:pt x="1427" y="7"/>
                    <a:pt x="1428" y="11"/>
                  </a:cubicBezTo>
                  <a:cubicBezTo>
                    <a:pt x="1428" y="13"/>
                    <a:pt x="1428" y="15"/>
                    <a:pt x="1428" y="17"/>
                  </a:cubicBezTo>
                  <a:cubicBezTo>
                    <a:pt x="1431" y="30"/>
                    <a:pt x="1429" y="36"/>
                    <a:pt x="1427" y="47"/>
                  </a:cubicBezTo>
                  <a:cubicBezTo>
                    <a:pt x="1414" y="49"/>
                    <a:pt x="1415" y="38"/>
                    <a:pt x="1410" y="31"/>
                  </a:cubicBezTo>
                  <a:close/>
                  <a:moveTo>
                    <a:pt x="1442" y="122"/>
                  </a:moveTo>
                  <a:cubicBezTo>
                    <a:pt x="1442" y="107"/>
                    <a:pt x="1454" y="110"/>
                    <a:pt x="1465" y="107"/>
                  </a:cubicBezTo>
                  <a:cubicBezTo>
                    <a:pt x="1470" y="105"/>
                    <a:pt x="1478" y="101"/>
                    <a:pt x="1482" y="97"/>
                  </a:cubicBezTo>
                  <a:cubicBezTo>
                    <a:pt x="1484" y="95"/>
                    <a:pt x="1484" y="93"/>
                    <a:pt x="1486" y="91"/>
                  </a:cubicBezTo>
                  <a:cubicBezTo>
                    <a:pt x="1485" y="90"/>
                    <a:pt x="1485" y="88"/>
                    <a:pt x="1484" y="87"/>
                  </a:cubicBezTo>
                  <a:cubicBezTo>
                    <a:pt x="1482" y="86"/>
                    <a:pt x="1479" y="83"/>
                    <a:pt x="1477" y="83"/>
                  </a:cubicBezTo>
                  <a:cubicBezTo>
                    <a:pt x="1474" y="81"/>
                    <a:pt x="1470" y="82"/>
                    <a:pt x="1468" y="81"/>
                  </a:cubicBezTo>
                  <a:cubicBezTo>
                    <a:pt x="1452" y="83"/>
                    <a:pt x="1429" y="95"/>
                    <a:pt x="1424" y="105"/>
                  </a:cubicBezTo>
                  <a:cubicBezTo>
                    <a:pt x="1424" y="108"/>
                    <a:pt x="1424" y="111"/>
                    <a:pt x="1424" y="113"/>
                  </a:cubicBezTo>
                  <a:cubicBezTo>
                    <a:pt x="1426" y="115"/>
                    <a:pt x="1428" y="117"/>
                    <a:pt x="1430" y="119"/>
                  </a:cubicBezTo>
                  <a:cubicBezTo>
                    <a:pt x="1430" y="126"/>
                    <a:pt x="1430" y="134"/>
                    <a:pt x="1422" y="135"/>
                  </a:cubicBezTo>
                  <a:cubicBezTo>
                    <a:pt x="1420" y="133"/>
                    <a:pt x="1418" y="132"/>
                    <a:pt x="1416" y="130"/>
                  </a:cubicBezTo>
                  <a:cubicBezTo>
                    <a:pt x="1414" y="132"/>
                    <a:pt x="1413" y="133"/>
                    <a:pt x="1409" y="132"/>
                  </a:cubicBezTo>
                  <a:cubicBezTo>
                    <a:pt x="1407" y="128"/>
                    <a:pt x="1397" y="105"/>
                    <a:pt x="1398" y="102"/>
                  </a:cubicBezTo>
                  <a:cubicBezTo>
                    <a:pt x="1399" y="99"/>
                    <a:pt x="1405" y="97"/>
                    <a:pt x="1408" y="96"/>
                  </a:cubicBezTo>
                  <a:cubicBezTo>
                    <a:pt x="1414" y="93"/>
                    <a:pt x="1418" y="86"/>
                    <a:pt x="1423" y="82"/>
                  </a:cubicBezTo>
                  <a:cubicBezTo>
                    <a:pt x="1426" y="80"/>
                    <a:pt x="1430" y="80"/>
                    <a:pt x="1433" y="79"/>
                  </a:cubicBezTo>
                  <a:cubicBezTo>
                    <a:pt x="1441" y="75"/>
                    <a:pt x="1447" y="65"/>
                    <a:pt x="1454" y="59"/>
                  </a:cubicBezTo>
                  <a:cubicBezTo>
                    <a:pt x="1462" y="51"/>
                    <a:pt x="1472" y="50"/>
                    <a:pt x="1478" y="41"/>
                  </a:cubicBezTo>
                  <a:cubicBezTo>
                    <a:pt x="1478" y="41"/>
                    <a:pt x="1478" y="41"/>
                    <a:pt x="1478" y="40"/>
                  </a:cubicBezTo>
                  <a:cubicBezTo>
                    <a:pt x="1477" y="40"/>
                    <a:pt x="1477" y="40"/>
                    <a:pt x="1477" y="40"/>
                  </a:cubicBezTo>
                  <a:cubicBezTo>
                    <a:pt x="1472" y="45"/>
                    <a:pt x="1459" y="54"/>
                    <a:pt x="1450" y="47"/>
                  </a:cubicBezTo>
                  <a:cubicBezTo>
                    <a:pt x="1446" y="45"/>
                    <a:pt x="1447" y="40"/>
                    <a:pt x="1444" y="37"/>
                  </a:cubicBezTo>
                  <a:cubicBezTo>
                    <a:pt x="1443" y="35"/>
                    <a:pt x="1440" y="34"/>
                    <a:pt x="1440" y="31"/>
                  </a:cubicBezTo>
                  <a:cubicBezTo>
                    <a:pt x="1440" y="29"/>
                    <a:pt x="1441" y="28"/>
                    <a:pt x="1441" y="27"/>
                  </a:cubicBezTo>
                  <a:cubicBezTo>
                    <a:pt x="1447" y="27"/>
                    <a:pt x="1459" y="35"/>
                    <a:pt x="1462" y="38"/>
                  </a:cubicBezTo>
                  <a:cubicBezTo>
                    <a:pt x="1471" y="35"/>
                    <a:pt x="1480" y="33"/>
                    <a:pt x="1488" y="28"/>
                  </a:cubicBezTo>
                  <a:cubicBezTo>
                    <a:pt x="1491" y="26"/>
                    <a:pt x="1496" y="30"/>
                    <a:pt x="1498" y="29"/>
                  </a:cubicBezTo>
                  <a:cubicBezTo>
                    <a:pt x="1502" y="32"/>
                    <a:pt x="1508" y="48"/>
                    <a:pt x="1500" y="52"/>
                  </a:cubicBezTo>
                  <a:cubicBezTo>
                    <a:pt x="1496" y="53"/>
                    <a:pt x="1490" y="53"/>
                    <a:pt x="1486" y="54"/>
                  </a:cubicBezTo>
                  <a:cubicBezTo>
                    <a:pt x="1476" y="56"/>
                    <a:pt x="1464" y="63"/>
                    <a:pt x="1457" y="69"/>
                  </a:cubicBezTo>
                  <a:cubicBezTo>
                    <a:pt x="1457" y="69"/>
                    <a:pt x="1458" y="69"/>
                    <a:pt x="1458" y="70"/>
                  </a:cubicBezTo>
                  <a:cubicBezTo>
                    <a:pt x="1458" y="70"/>
                    <a:pt x="1458" y="70"/>
                    <a:pt x="1458" y="70"/>
                  </a:cubicBezTo>
                  <a:cubicBezTo>
                    <a:pt x="1462" y="71"/>
                    <a:pt x="1469" y="68"/>
                    <a:pt x="1474" y="71"/>
                  </a:cubicBezTo>
                  <a:cubicBezTo>
                    <a:pt x="1485" y="76"/>
                    <a:pt x="1500" y="81"/>
                    <a:pt x="1500" y="99"/>
                  </a:cubicBezTo>
                  <a:cubicBezTo>
                    <a:pt x="1497" y="100"/>
                    <a:pt x="1496" y="102"/>
                    <a:pt x="1494" y="103"/>
                  </a:cubicBezTo>
                  <a:cubicBezTo>
                    <a:pt x="1488" y="105"/>
                    <a:pt x="1482" y="105"/>
                    <a:pt x="1477" y="108"/>
                  </a:cubicBezTo>
                  <a:cubicBezTo>
                    <a:pt x="1477" y="109"/>
                    <a:pt x="1477" y="109"/>
                    <a:pt x="1477" y="110"/>
                  </a:cubicBezTo>
                  <a:cubicBezTo>
                    <a:pt x="1478" y="112"/>
                    <a:pt x="1479" y="113"/>
                    <a:pt x="1479" y="118"/>
                  </a:cubicBezTo>
                  <a:cubicBezTo>
                    <a:pt x="1477" y="119"/>
                    <a:pt x="1478" y="122"/>
                    <a:pt x="1476" y="123"/>
                  </a:cubicBezTo>
                  <a:cubicBezTo>
                    <a:pt x="1472" y="130"/>
                    <a:pt x="1465" y="135"/>
                    <a:pt x="1463" y="142"/>
                  </a:cubicBezTo>
                  <a:cubicBezTo>
                    <a:pt x="1464" y="143"/>
                    <a:pt x="1466" y="145"/>
                    <a:pt x="1467" y="146"/>
                  </a:cubicBezTo>
                  <a:cubicBezTo>
                    <a:pt x="1476" y="149"/>
                    <a:pt x="1513" y="129"/>
                    <a:pt x="1508" y="151"/>
                  </a:cubicBezTo>
                  <a:cubicBezTo>
                    <a:pt x="1507" y="154"/>
                    <a:pt x="1505" y="156"/>
                    <a:pt x="1504" y="158"/>
                  </a:cubicBezTo>
                  <a:cubicBezTo>
                    <a:pt x="1500" y="158"/>
                    <a:pt x="1498" y="157"/>
                    <a:pt x="1495" y="157"/>
                  </a:cubicBezTo>
                  <a:cubicBezTo>
                    <a:pt x="1490" y="155"/>
                    <a:pt x="1472" y="161"/>
                    <a:pt x="1469" y="163"/>
                  </a:cubicBezTo>
                  <a:cubicBezTo>
                    <a:pt x="1470" y="169"/>
                    <a:pt x="1471" y="175"/>
                    <a:pt x="1471" y="182"/>
                  </a:cubicBezTo>
                  <a:cubicBezTo>
                    <a:pt x="1469" y="183"/>
                    <a:pt x="1469" y="185"/>
                    <a:pt x="1468" y="186"/>
                  </a:cubicBezTo>
                  <a:cubicBezTo>
                    <a:pt x="1465" y="188"/>
                    <a:pt x="1462" y="187"/>
                    <a:pt x="1458" y="189"/>
                  </a:cubicBezTo>
                  <a:cubicBezTo>
                    <a:pt x="1456" y="190"/>
                    <a:pt x="1453" y="193"/>
                    <a:pt x="1450" y="193"/>
                  </a:cubicBezTo>
                  <a:cubicBezTo>
                    <a:pt x="1432" y="200"/>
                    <a:pt x="1414" y="183"/>
                    <a:pt x="1410" y="171"/>
                  </a:cubicBezTo>
                  <a:cubicBezTo>
                    <a:pt x="1410" y="171"/>
                    <a:pt x="1410" y="171"/>
                    <a:pt x="1410" y="171"/>
                  </a:cubicBezTo>
                  <a:cubicBezTo>
                    <a:pt x="1416" y="171"/>
                    <a:pt x="1423" y="177"/>
                    <a:pt x="1428" y="179"/>
                  </a:cubicBezTo>
                  <a:cubicBezTo>
                    <a:pt x="1430" y="179"/>
                    <a:pt x="1433" y="179"/>
                    <a:pt x="1435" y="179"/>
                  </a:cubicBezTo>
                  <a:cubicBezTo>
                    <a:pt x="1449" y="179"/>
                    <a:pt x="1457" y="174"/>
                    <a:pt x="1463" y="165"/>
                  </a:cubicBezTo>
                  <a:cubicBezTo>
                    <a:pt x="1463" y="164"/>
                    <a:pt x="1463" y="163"/>
                    <a:pt x="1463" y="162"/>
                  </a:cubicBezTo>
                  <a:cubicBezTo>
                    <a:pt x="1462" y="162"/>
                    <a:pt x="1461" y="161"/>
                    <a:pt x="1460" y="161"/>
                  </a:cubicBezTo>
                  <a:cubicBezTo>
                    <a:pt x="1453" y="158"/>
                    <a:pt x="1440" y="165"/>
                    <a:pt x="1434" y="166"/>
                  </a:cubicBezTo>
                  <a:cubicBezTo>
                    <a:pt x="1428" y="167"/>
                    <a:pt x="1413" y="167"/>
                    <a:pt x="1408" y="164"/>
                  </a:cubicBezTo>
                  <a:cubicBezTo>
                    <a:pt x="1406" y="163"/>
                    <a:pt x="1405" y="161"/>
                    <a:pt x="1404" y="160"/>
                  </a:cubicBezTo>
                  <a:cubicBezTo>
                    <a:pt x="1404" y="159"/>
                    <a:pt x="1404" y="157"/>
                    <a:pt x="1404" y="156"/>
                  </a:cubicBezTo>
                  <a:cubicBezTo>
                    <a:pt x="1406" y="155"/>
                    <a:pt x="1407" y="154"/>
                    <a:pt x="1408" y="153"/>
                  </a:cubicBezTo>
                  <a:cubicBezTo>
                    <a:pt x="1418" y="153"/>
                    <a:pt x="1426" y="153"/>
                    <a:pt x="1436" y="153"/>
                  </a:cubicBezTo>
                  <a:cubicBezTo>
                    <a:pt x="1438" y="152"/>
                    <a:pt x="1442" y="149"/>
                    <a:pt x="1444" y="149"/>
                  </a:cubicBezTo>
                  <a:cubicBezTo>
                    <a:pt x="1448" y="147"/>
                    <a:pt x="1452" y="148"/>
                    <a:pt x="1455" y="147"/>
                  </a:cubicBezTo>
                  <a:cubicBezTo>
                    <a:pt x="1456" y="146"/>
                    <a:pt x="1456" y="146"/>
                    <a:pt x="1457" y="145"/>
                  </a:cubicBezTo>
                  <a:cubicBezTo>
                    <a:pt x="1456" y="143"/>
                    <a:pt x="1454" y="139"/>
                    <a:pt x="1456" y="136"/>
                  </a:cubicBezTo>
                  <a:cubicBezTo>
                    <a:pt x="1458" y="129"/>
                    <a:pt x="1460" y="125"/>
                    <a:pt x="1464" y="118"/>
                  </a:cubicBezTo>
                  <a:cubicBezTo>
                    <a:pt x="1463" y="117"/>
                    <a:pt x="1462" y="117"/>
                    <a:pt x="1461" y="117"/>
                  </a:cubicBezTo>
                  <a:cubicBezTo>
                    <a:pt x="1455" y="118"/>
                    <a:pt x="1451" y="121"/>
                    <a:pt x="1442" y="122"/>
                  </a:cubicBezTo>
                  <a:close/>
                  <a:moveTo>
                    <a:pt x="1272" y="127"/>
                  </a:moveTo>
                  <a:cubicBezTo>
                    <a:pt x="1272" y="125"/>
                    <a:pt x="1271" y="126"/>
                    <a:pt x="1272" y="125"/>
                  </a:cubicBezTo>
                  <a:cubicBezTo>
                    <a:pt x="1274" y="119"/>
                    <a:pt x="1285" y="115"/>
                    <a:pt x="1292" y="119"/>
                  </a:cubicBezTo>
                  <a:cubicBezTo>
                    <a:pt x="1301" y="125"/>
                    <a:pt x="1318" y="137"/>
                    <a:pt x="1316" y="154"/>
                  </a:cubicBezTo>
                  <a:cubicBezTo>
                    <a:pt x="1310" y="157"/>
                    <a:pt x="1309" y="164"/>
                    <a:pt x="1298" y="164"/>
                  </a:cubicBezTo>
                  <a:cubicBezTo>
                    <a:pt x="1298" y="161"/>
                    <a:pt x="1294" y="159"/>
                    <a:pt x="1293" y="157"/>
                  </a:cubicBezTo>
                  <a:cubicBezTo>
                    <a:pt x="1292" y="155"/>
                    <a:pt x="1292" y="152"/>
                    <a:pt x="1291" y="149"/>
                  </a:cubicBezTo>
                  <a:cubicBezTo>
                    <a:pt x="1288" y="143"/>
                    <a:pt x="1279" y="128"/>
                    <a:pt x="1272" y="127"/>
                  </a:cubicBezTo>
                  <a:close/>
                  <a:moveTo>
                    <a:pt x="1216" y="87"/>
                  </a:moveTo>
                  <a:cubicBezTo>
                    <a:pt x="1216" y="86"/>
                    <a:pt x="1217" y="85"/>
                    <a:pt x="1217" y="84"/>
                  </a:cubicBezTo>
                  <a:cubicBezTo>
                    <a:pt x="1222" y="85"/>
                    <a:pt x="1227" y="86"/>
                    <a:pt x="1232" y="87"/>
                  </a:cubicBezTo>
                  <a:cubicBezTo>
                    <a:pt x="1237" y="89"/>
                    <a:pt x="1256" y="82"/>
                    <a:pt x="1257" y="79"/>
                  </a:cubicBezTo>
                  <a:cubicBezTo>
                    <a:pt x="1260" y="74"/>
                    <a:pt x="1260" y="41"/>
                    <a:pt x="1257" y="36"/>
                  </a:cubicBezTo>
                  <a:cubicBezTo>
                    <a:pt x="1255" y="31"/>
                    <a:pt x="1252" y="30"/>
                    <a:pt x="1252" y="23"/>
                  </a:cubicBezTo>
                  <a:cubicBezTo>
                    <a:pt x="1256" y="21"/>
                    <a:pt x="1256" y="20"/>
                    <a:pt x="1264" y="20"/>
                  </a:cubicBezTo>
                  <a:cubicBezTo>
                    <a:pt x="1272" y="26"/>
                    <a:pt x="1273" y="39"/>
                    <a:pt x="1273" y="54"/>
                  </a:cubicBezTo>
                  <a:cubicBezTo>
                    <a:pt x="1273" y="59"/>
                    <a:pt x="1271" y="74"/>
                    <a:pt x="1272" y="74"/>
                  </a:cubicBezTo>
                  <a:cubicBezTo>
                    <a:pt x="1276" y="75"/>
                    <a:pt x="1290" y="70"/>
                    <a:pt x="1293" y="68"/>
                  </a:cubicBezTo>
                  <a:cubicBezTo>
                    <a:pt x="1293" y="63"/>
                    <a:pt x="1292" y="61"/>
                    <a:pt x="1288" y="58"/>
                  </a:cubicBezTo>
                  <a:cubicBezTo>
                    <a:pt x="1288" y="57"/>
                    <a:pt x="1288" y="55"/>
                    <a:pt x="1288" y="53"/>
                  </a:cubicBezTo>
                  <a:cubicBezTo>
                    <a:pt x="1289" y="53"/>
                    <a:pt x="1290" y="54"/>
                    <a:pt x="1290" y="54"/>
                  </a:cubicBezTo>
                  <a:cubicBezTo>
                    <a:pt x="1293" y="55"/>
                    <a:pt x="1295" y="59"/>
                    <a:pt x="1298" y="59"/>
                  </a:cubicBezTo>
                  <a:cubicBezTo>
                    <a:pt x="1306" y="62"/>
                    <a:pt x="1314" y="60"/>
                    <a:pt x="1321" y="63"/>
                  </a:cubicBezTo>
                  <a:cubicBezTo>
                    <a:pt x="1322" y="64"/>
                    <a:pt x="1322" y="63"/>
                    <a:pt x="1322" y="65"/>
                  </a:cubicBezTo>
                  <a:cubicBezTo>
                    <a:pt x="1322" y="67"/>
                    <a:pt x="1322" y="69"/>
                    <a:pt x="1322" y="71"/>
                  </a:cubicBezTo>
                  <a:cubicBezTo>
                    <a:pt x="1321" y="71"/>
                    <a:pt x="1320" y="74"/>
                    <a:pt x="1319" y="75"/>
                  </a:cubicBezTo>
                  <a:cubicBezTo>
                    <a:pt x="1317" y="76"/>
                    <a:pt x="1310" y="75"/>
                    <a:pt x="1308" y="76"/>
                  </a:cubicBezTo>
                  <a:cubicBezTo>
                    <a:pt x="1301" y="79"/>
                    <a:pt x="1273" y="90"/>
                    <a:pt x="1268" y="95"/>
                  </a:cubicBezTo>
                  <a:cubicBezTo>
                    <a:pt x="1264" y="99"/>
                    <a:pt x="1266" y="105"/>
                    <a:pt x="1264" y="110"/>
                  </a:cubicBezTo>
                  <a:cubicBezTo>
                    <a:pt x="1260" y="123"/>
                    <a:pt x="1250" y="153"/>
                    <a:pt x="1232" y="145"/>
                  </a:cubicBezTo>
                  <a:cubicBezTo>
                    <a:pt x="1230" y="145"/>
                    <a:pt x="1229" y="145"/>
                    <a:pt x="1228" y="145"/>
                  </a:cubicBezTo>
                  <a:cubicBezTo>
                    <a:pt x="1225" y="143"/>
                    <a:pt x="1223" y="141"/>
                    <a:pt x="1220" y="139"/>
                  </a:cubicBezTo>
                  <a:cubicBezTo>
                    <a:pt x="1220" y="138"/>
                    <a:pt x="1220" y="137"/>
                    <a:pt x="1220" y="135"/>
                  </a:cubicBezTo>
                  <a:cubicBezTo>
                    <a:pt x="1222" y="135"/>
                    <a:pt x="1225" y="131"/>
                    <a:pt x="1227" y="130"/>
                  </a:cubicBezTo>
                  <a:cubicBezTo>
                    <a:pt x="1232" y="128"/>
                    <a:pt x="1236" y="129"/>
                    <a:pt x="1240" y="127"/>
                  </a:cubicBezTo>
                  <a:cubicBezTo>
                    <a:pt x="1246" y="125"/>
                    <a:pt x="1256" y="107"/>
                    <a:pt x="1254" y="101"/>
                  </a:cubicBezTo>
                  <a:cubicBezTo>
                    <a:pt x="1246" y="100"/>
                    <a:pt x="1236" y="101"/>
                    <a:pt x="1228" y="101"/>
                  </a:cubicBezTo>
                  <a:cubicBezTo>
                    <a:pt x="1225" y="98"/>
                    <a:pt x="1222" y="96"/>
                    <a:pt x="1219" y="93"/>
                  </a:cubicBezTo>
                  <a:cubicBezTo>
                    <a:pt x="1217" y="91"/>
                    <a:pt x="1217" y="88"/>
                    <a:pt x="1216" y="87"/>
                  </a:cubicBezTo>
                  <a:close/>
                  <a:moveTo>
                    <a:pt x="1110" y="21"/>
                  </a:moveTo>
                  <a:cubicBezTo>
                    <a:pt x="1110" y="20"/>
                    <a:pt x="1110" y="19"/>
                    <a:pt x="1110" y="17"/>
                  </a:cubicBezTo>
                  <a:cubicBezTo>
                    <a:pt x="1110" y="17"/>
                    <a:pt x="1111" y="16"/>
                    <a:pt x="1112" y="16"/>
                  </a:cubicBezTo>
                  <a:cubicBezTo>
                    <a:pt x="1124" y="17"/>
                    <a:pt x="1148" y="19"/>
                    <a:pt x="1147" y="35"/>
                  </a:cubicBezTo>
                  <a:cubicBezTo>
                    <a:pt x="1142" y="43"/>
                    <a:pt x="1140" y="49"/>
                    <a:pt x="1128" y="45"/>
                  </a:cubicBezTo>
                  <a:cubicBezTo>
                    <a:pt x="1127" y="43"/>
                    <a:pt x="1126" y="41"/>
                    <a:pt x="1124" y="39"/>
                  </a:cubicBezTo>
                  <a:cubicBezTo>
                    <a:pt x="1123" y="38"/>
                    <a:pt x="1121" y="38"/>
                    <a:pt x="1119" y="37"/>
                  </a:cubicBezTo>
                  <a:cubicBezTo>
                    <a:pt x="1119" y="31"/>
                    <a:pt x="1113" y="23"/>
                    <a:pt x="1110" y="21"/>
                  </a:cubicBezTo>
                  <a:close/>
                  <a:moveTo>
                    <a:pt x="1055" y="126"/>
                  </a:moveTo>
                  <a:cubicBezTo>
                    <a:pt x="1058" y="127"/>
                    <a:pt x="1062" y="127"/>
                    <a:pt x="1064" y="125"/>
                  </a:cubicBezTo>
                  <a:cubicBezTo>
                    <a:pt x="1066" y="124"/>
                    <a:pt x="1068" y="125"/>
                    <a:pt x="1070" y="123"/>
                  </a:cubicBezTo>
                  <a:cubicBezTo>
                    <a:pt x="1074" y="119"/>
                    <a:pt x="1070" y="109"/>
                    <a:pt x="1066" y="107"/>
                  </a:cubicBezTo>
                  <a:cubicBezTo>
                    <a:pt x="1066" y="107"/>
                    <a:pt x="1064" y="107"/>
                    <a:pt x="1064" y="107"/>
                  </a:cubicBezTo>
                  <a:cubicBezTo>
                    <a:pt x="1056" y="125"/>
                    <a:pt x="1056" y="125"/>
                    <a:pt x="1056" y="125"/>
                  </a:cubicBezTo>
                  <a:cubicBezTo>
                    <a:pt x="1056" y="125"/>
                    <a:pt x="1056" y="126"/>
                    <a:pt x="1055" y="126"/>
                  </a:cubicBezTo>
                  <a:close/>
                  <a:moveTo>
                    <a:pt x="1021" y="158"/>
                  </a:moveTo>
                  <a:cubicBezTo>
                    <a:pt x="1021" y="153"/>
                    <a:pt x="1024" y="148"/>
                    <a:pt x="1024" y="143"/>
                  </a:cubicBezTo>
                  <a:cubicBezTo>
                    <a:pt x="1025" y="140"/>
                    <a:pt x="1023" y="136"/>
                    <a:pt x="1024" y="133"/>
                  </a:cubicBezTo>
                  <a:cubicBezTo>
                    <a:pt x="1031" y="132"/>
                    <a:pt x="1042" y="114"/>
                    <a:pt x="1048" y="108"/>
                  </a:cubicBezTo>
                  <a:cubicBezTo>
                    <a:pt x="1051" y="106"/>
                    <a:pt x="1056" y="103"/>
                    <a:pt x="1059" y="102"/>
                  </a:cubicBezTo>
                  <a:cubicBezTo>
                    <a:pt x="1060" y="102"/>
                    <a:pt x="1062" y="102"/>
                    <a:pt x="1063" y="103"/>
                  </a:cubicBezTo>
                  <a:cubicBezTo>
                    <a:pt x="1068" y="104"/>
                    <a:pt x="1072" y="102"/>
                    <a:pt x="1075" y="101"/>
                  </a:cubicBezTo>
                  <a:cubicBezTo>
                    <a:pt x="1075" y="99"/>
                    <a:pt x="1075" y="97"/>
                    <a:pt x="1074" y="95"/>
                  </a:cubicBezTo>
                  <a:cubicBezTo>
                    <a:pt x="1074" y="95"/>
                    <a:pt x="1072" y="92"/>
                    <a:pt x="1072" y="93"/>
                  </a:cubicBezTo>
                  <a:cubicBezTo>
                    <a:pt x="1069" y="93"/>
                    <a:pt x="1067" y="96"/>
                    <a:pt x="1065" y="97"/>
                  </a:cubicBezTo>
                  <a:cubicBezTo>
                    <a:pt x="1064" y="97"/>
                    <a:pt x="1062" y="97"/>
                    <a:pt x="1060" y="97"/>
                  </a:cubicBezTo>
                  <a:cubicBezTo>
                    <a:pt x="1051" y="97"/>
                    <a:pt x="1045" y="88"/>
                    <a:pt x="1047" y="79"/>
                  </a:cubicBezTo>
                  <a:cubicBezTo>
                    <a:pt x="1056" y="81"/>
                    <a:pt x="1069" y="81"/>
                    <a:pt x="1076" y="76"/>
                  </a:cubicBezTo>
                  <a:cubicBezTo>
                    <a:pt x="1078" y="64"/>
                    <a:pt x="1079" y="47"/>
                    <a:pt x="1083" y="37"/>
                  </a:cubicBezTo>
                  <a:cubicBezTo>
                    <a:pt x="1085" y="34"/>
                    <a:pt x="1081" y="25"/>
                    <a:pt x="1084" y="18"/>
                  </a:cubicBezTo>
                  <a:cubicBezTo>
                    <a:pt x="1085" y="18"/>
                    <a:pt x="1087" y="18"/>
                    <a:pt x="1089" y="18"/>
                  </a:cubicBezTo>
                  <a:cubicBezTo>
                    <a:pt x="1090" y="19"/>
                    <a:pt x="1091" y="21"/>
                    <a:pt x="1092" y="22"/>
                  </a:cubicBezTo>
                  <a:cubicBezTo>
                    <a:pt x="1092" y="24"/>
                    <a:pt x="1097" y="47"/>
                    <a:pt x="1096" y="49"/>
                  </a:cubicBezTo>
                  <a:cubicBezTo>
                    <a:pt x="1095" y="53"/>
                    <a:pt x="1090" y="67"/>
                    <a:pt x="1092" y="70"/>
                  </a:cubicBezTo>
                  <a:cubicBezTo>
                    <a:pt x="1092" y="71"/>
                    <a:pt x="1092" y="71"/>
                    <a:pt x="1093" y="71"/>
                  </a:cubicBezTo>
                  <a:cubicBezTo>
                    <a:pt x="1099" y="71"/>
                    <a:pt x="1107" y="67"/>
                    <a:pt x="1109" y="62"/>
                  </a:cubicBezTo>
                  <a:cubicBezTo>
                    <a:pt x="1110" y="58"/>
                    <a:pt x="1107" y="56"/>
                    <a:pt x="1108" y="54"/>
                  </a:cubicBezTo>
                  <a:cubicBezTo>
                    <a:pt x="1108" y="54"/>
                    <a:pt x="1109" y="54"/>
                    <a:pt x="1109" y="54"/>
                  </a:cubicBezTo>
                  <a:cubicBezTo>
                    <a:pt x="1113" y="56"/>
                    <a:pt x="1126" y="58"/>
                    <a:pt x="1132" y="59"/>
                  </a:cubicBezTo>
                  <a:cubicBezTo>
                    <a:pt x="1132" y="61"/>
                    <a:pt x="1132" y="63"/>
                    <a:pt x="1132" y="65"/>
                  </a:cubicBezTo>
                  <a:cubicBezTo>
                    <a:pt x="1131" y="65"/>
                    <a:pt x="1130" y="66"/>
                    <a:pt x="1130" y="66"/>
                  </a:cubicBezTo>
                  <a:cubicBezTo>
                    <a:pt x="1129" y="66"/>
                    <a:pt x="1129" y="65"/>
                    <a:pt x="1129" y="65"/>
                  </a:cubicBezTo>
                  <a:cubicBezTo>
                    <a:pt x="1120" y="68"/>
                    <a:pt x="1100" y="77"/>
                    <a:pt x="1098" y="84"/>
                  </a:cubicBezTo>
                  <a:cubicBezTo>
                    <a:pt x="1096" y="84"/>
                    <a:pt x="1093" y="83"/>
                    <a:pt x="1092" y="85"/>
                  </a:cubicBezTo>
                  <a:cubicBezTo>
                    <a:pt x="1085" y="89"/>
                    <a:pt x="1090" y="98"/>
                    <a:pt x="1088" y="106"/>
                  </a:cubicBezTo>
                  <a:cubicBezTo>
                    <a:pt x="1087" y="109"/>
                    <a:pt x="1086" y="112"/>
                    <a:pt x="1087" y="115"/>
                  </a:cubicBezTo>
                  <a:cubicBezTo>
                    <a:pt x="1088" y="115"/>
                    <a:pt x="1089" y="116"/>
                    <a:pt x="1090" y="116"/>
                  </a:cubicBezTo>
                  <a:cubicBezTo>
                    <a:pt x="1095" y="108"/>
                    <a:pt x="1106" y="105"/>
                    <a:pt x="1114" y="111"/>
                  </a:cubicBezTo>
                  <a:cubicBezTo>
                    <a:pt x="1122" y="117"/>
                    <a:pt x="1116" y="123"/>
                    <a:pt x="1119" y="131"/>
                  </a:cubicBezTo>
                  <a:cubicBezTo>
                    <a:pt x="1120" y="136"/>
                    <a:pt x="1126" y="139"/>
                    <a:pt x="1128" y="145"/>
                  </a:cubicBezTo>
                  <a:cubicBezTo>
                    <a:pt x="1128" y="145"/>
                    <a:pt x="1128" y="147"/>
                    <a:pt x="1129" y="146"/>
                  </a:cubicBezTo>
                  <a:cubicBezTo>
                    <a:pt x="1134" y="161"/>
                    <a:pt x="1113" y="161"/>
                    <a:pt x="1105" y="160"/>
                  </a:cubicBezTo>
                  <a:cubicBezTo>
                    <a:pt x="1104" y="158"/>
                    <a:pt x="1102" y="156"/>
                    <a:pt x="1101" y="154"/>
                  </a:cubicBezTo>
                  <a:cubicBezTo>
                    <a:pt x="1098" y="145"/>
                    <a:pt x="1098" y="133"/>
                    <a:pt x="1090" y="130"/>
                  </a:cubicBezTo>
                  <a:cubicBezTo>
                    <a:pt x="1076" y="139"/>
                    <a:pt x="1092" y="160"/>
                    <a:pt x="1085" y="177"/>
                  </a:cubicBezTo>
                  <a:cubicBezTo>
                    <a:pt x="1085" y="177"/>
                    <a:pt x="1085" y="177"/>
                    <a:pt x="1085" y="177"/>
                  </a:cubicBezTo>
                  <a:cubicBezTo>
                    <a:pt x="1083" y="175"/>
                    <a:pt x="1080" y="175"/>
                    <a:pt x="1079" y="173"/>
                  </a:cubicBezTo>
                  <a:cubicBezTo>
                    <a:pt x="1075" y="170"/>
                    <a:pt x="1072" y="163"/>
                    <a:pt x="1070" y="156"/>
                  </a:cubicBezTo>
                  <a:cubicBezTo>
                    <a:pt x="1068" y="149"/>
                    <a:pt x="1074" y="143"/>
                    <a:pt x="1072" y="139"/>
                  </a:cubicBezTo>
                  <a:cubicBezTo>
                    <a:pt x="1071" y="139"/>
                    <a:pt x="1071" y="138"/>
                    <a:pt x="1070" y="137"/>
                  </a:cubicBezTo>
                  <a:cubicBezTo>
                    <a:pt x="1065" y="137"/>
                    <a:pt x="1056" y="139"/>
                    <a:pt x="1054" y="144"/>
                  </a:cubicBezTo>
                  <a:cubicBezTo>
                    <a:pt x="1053" y="147"/>
                    <a:pt x="1054" y="149"/>
                    <a:pt x="1053" y="151"/>
                  </a:cubicBezTo>
                  <a:cubicBezTo>
                    <a:pt x="1050" y="156"/>
                    <a:pt x="1042" y="170"/>
                    <a:pt x="1038" y="172"/>
                  </a:cubicBezTo>
                  <a:cubicBezTo>
                    <a:pt x="1034" y="173"/>
                    <a:pt x="1030" y="171"/>
                    <a:pt x="1027" y="169"/>
                  </a:cubicBezTo>
                  <a:cubicBezTo>
                    <a:pt x="1028" y="163"/>
                    <a:pt x="1024" y="158"/>
                    <a:pt x="1021" y="158"/>
                  </a:cubicBezTo>
                  <a:close/>
                  <a:moveTo>
                    <a:pt x="913" y="65"/>
                  </a:moveTo>
                  <a:cubicBezTo>
                    <a:pt x="914" y="65"/>
                    <a:pt x="913" y="65"/>
                    <a:pt x="915" y="65"/>
                  </a:cubicBezTo>
                  <a:cubicBezTo>
                    <a:pt x="919" y="64"/>
                    <a:pt x="929" y="61"/>
                    <a:pt x="931" y="58"/>
                  </a:cubicBezTo>
                  <a:cubicBezTo>
                    <a:pt x="931" y="57"/>
                    <a:pt x="931" y="55"/>
                    <a:pt x="931" y="54"/>
                  </a:cubicBezTo>
                  <a:cubicBezTo>
                    <a:pt x="929" y="49"/>
                    <a:pt x="924" y="45"/>
                    <a:pt x="920" y="43"/>
                  </a:cubicBezTo>
                  <a:cubicBezTo>
                    <a:pt x="920" y="43"/>
                    <a:pt x="920" y="43"/>
                    <a:pt x="919" y="43"/>
                  </a:cubicBezTo>
                  <a:cubicBezTo>
                    <a:pt x="917" y="47"/>
                    <a:pt x="913" y="58"/>
                    <a:pt x="913" y="65"/>
                  </a:cubicBezTo>
                  <a:close/>
                  <a:moveTo>
                    <a:pt x="862" y="136"/>
                  </a:moveTo>
                  <a:cubicBezTo>
                    <a:pt x="863" y="139"/>
                    <a:pt x="864" y="143"/>
                    <a:pt x="865" y="147"/>
                  </a:cubicBezTo>
                  <a:cubicBezTo>
                    <a:pt x="870" y="155"/>
                    <a:pt x="887" y="161"/>
                    <a:pt x="898" y="154"/>
                  </a:cubicBezTo>
                  <a:cubicBezTo>
                    <a:pt x="900" y="149"/>
                    <a:pt x="886" y="129"/>
                    <a:pt x="882" y="126"/>
                  </a:cubicBezTo>
                  <a:cubicBezTo>
                    <a:pt x="886" y="126"/>
                    <a:pt x="890" y="126"/>
                    <a:pt x="894" y="126"/>
                  </a:cubicBezTo>
                  <a:cubicBezTo>
                    <a:pt x="896" y="127"/>
                    <a:pt x="913" y="133"/>
                    <a:pt x="914" y="132"/>
                  </a:cubicBezTo>
                  <a:cubicBezTo>
                    <a:pt x="918" y="129"/>
                    <a:pt x="918" y="106"/>
                    <a:pt x="916" y="105"/>
                  </a:cubicBezTo>
                  <a:cubicBezTo>
                    <a:pt x="914" y="104"/>
                    <a:pt x="913" y="104"/>
                    <a:pt x="912" y="104"/>
                  </a:cubicBezTo>
                  <a:cubicBezTo>
                    <a:pt x="910" y="107"/>
                    <a:pt x="907" y="113"/>
                    <a:pt x="904" y="116"/>
                  </a:cubicBezTo>
                  <a:cubicBezTo>
                    <a:pt x="903" y="116"/>
                    <a:pt x="902" y="116"/>
                    <a:pt x="902" y="116"/>
                  </a:cubicBezTo>
                  <a:cubicBezTo>
                    <a:pt x="900" y="112"/>
                    <a:pt x="897" y="108"/>
                    <a:pt x="895" y="103"/>
                  </a:cubicBezTo>
                  <a:cubicBezTo>
                    <a:pt x="893" y="99"/>
                    <a:pt x="896" y="91"/>
                    <a:pt x="894" y="87"/>
                  </a:cubicBezTo>
                  <a:cubicBezTo>
                    <a:pt x="881" y="85"/>
                    <a:pt x="881" y="95"/>
                    <a:pt x="876" y="101"/>
                  </a:cubicBezTo>
                  <a:cubicBezTo>
                    <a:pt x="869" y="111"/>
                    <a:pt x="862" y="119"/>
                    <a:pt x="862" y="136"/>
                  </a:cubicBezTo>
                  <a:close/>
                  <a:moveTo>
                    <a:pt x="801" y="141"/>
                  </a:moveTo>
                  <a:cubicBezTo>
                    <a:pt x="801" y="139"/>
                    <a:pt x="801" y="137"/>
                    <a:pt x="801" y="134"/>
                  </a:cubicBezTo>
                  <a:cubicBezTo>
                    <a:pt x="804" y="132"/>
                    <a:pt x="806" y="128"/>
                    <a:pt x="810" y="126"/>
                  </a:cubicBezTo>
                  <a:cubicBezTo>
                    <a:pt x="808" y="123"/>
                    <a:pt x="808" y="120"/>
                    <a:pt x="808" y="116"/>
                  </a:cubicBezTo>
                  <a:cubicBezTo>
                    <a:pt x="811" y="116"/>
                    <a:pt x="820" y="118"/>
                    <a:pt x="825" y="116"/>
                  </a:cubicBezTo>
                  <a:cubicBezTo>
                    <a:pt x="830" y="115"/>
                    <a:pt x="851" y="107"/>
                    <a:pt x="854" y="104"/>
                  </a:cubicBezTo>
                  <a:cubicBezTo>
                    <a:pt x="856" y="100"/>
                    <a:pt x="854" y="87"/>
                    <a:pt x="856" y="83"/>
                  </a:cubicBezTo>
                  <a:cubicBezTo>
                    <a:pt x="857" y="81"/>
                    <a:pt x="863" y="72"/>
                    <a:pt x="861" y="69"/>
                  </a:cubicBezTo>
                  <a:cubicBezTo>
                    <a:pt x="856" y="62"/>
                    <a:pt x="835" y="75"/>
                    <a:pt x="835" y="59"/>
                  </a:cubicBezTo>
                  <a:cubicBezTo>
                    <a:pt x="836" y="59"/>
                    <a:pt x="836" y="59"/>
                    <a:pt x="837" y="58"/>
                  </a:cubicBezTo>
                  <a:cubicBezTo>
                    <a:pt x="840" y="58"/>
                    <a:pt x="843" y="59"/>
                    <a:pt x="845" y="60"/>
                  </a:cubicBezTo>
                  <a:cubicBezTo>
                    <a:pt x="850" y="57"/>
                    <a:pt x="865" y="52"/>
                    <a:pt x="868" y="47"/>
                  </a:cubicBezTo>
                  <a:cubicBezTo>
                    <a:pt x="873" y="39"/>
                    <a:pt x="871" y="30"/>
                    <a:pt x="878" y="23"/>
                  </a:cubicBezTo>
                  <a:cubicBezTo>
                    <a:pt x="884" y="23"/>
                    <a:pt x="888" y="24"/>
                    <a:pt x="893" y="26"/>
                  </a:cubicBezTo>
                  <a:cubicBezTo>
                    <a:pt x="890" y="36"/>
                    <a:pt x="882" y="41"/>
                    <a:pt x="878" y="49"/>
                  </a:cubicBezTo>
                  <a:cubicBezTo>
                    <a:pt x="875" y="56"/>
                    <a:pt x="874" y="68"/>
                    <a:pt x="873" y="74"/>
                  </a:cubicBezTo>
                  <a:cubicBezTo>
                    <a:pt x="873" y="76"/>
                    <a:pt x="873" y="78"/>
                    <a:pt x="873" y="80"/>
                  </a:cubicBezTo>
                  <a:cubicBezTo>
                    <a:pt x="872" y="80"/>
                    <a:pt x="870" y="88"/>
                    <a:pt x="870" y="90"/>
                  </a:cubicBezTo>
                  <a:cubicBezTo>
                    <a:pt x="871" y="90"/>
                    <a:pt x="871" y="91"/>
                    <a:pt x="871" y="91"/>
                  </a:cubicBezTo>
                  <a:cubicBezTo>
                    <a:pt x="872" y="91"/>
                    <a:pt x="872" y="90"/>
                    <a:pt x="873" y="90"/>
                  </a:cubicBezTo>
                  <a:cubicBezTo>
                    <a:pt x="873" y="90"/>
                    <a:pt x="873" y="90"/>
                    <a:pt x="874" y="90"/>
                  </a:cubicBezTo>
                  <a:cubicBezTo>
                    <a:pt x="875" y="89"/>
                    <a:pt x="877" y="87"/>
                    <a:pt x="877" y="85"/>
                  </a:cubicBezTo>
                  <a:cubicBezTo>
                    <a:pt x="877" y="84"/>
                    <a:pt x="877" y="83"/>
                    <a:pt x="877" y="82"/>
                  </a:cubicBezTo>
                  <a:cubicBezTo>
                    <a:pt x="878" y="80"/>
                    <a:pt x="880" y="79"/>
                    <a:pt x="881" y="77"/>
                  </a:cubicBezTo>
                  <a:cubicBezTo>
                    <a:pt x="887" y="77"/>
                    <a:pt x="895" y="75"/>
                    <a:pt x="897" y="72"/>
                  </a:cubicBezTo>
                  <a:cubicBezTo>
                    <a:pt x="899" y="67"/>
                    <a:pt x="897" y="58"/>
                    <a:pt x="899" y="55"/>
                  </a:cubicBezTo>
                  <a:cubicBezTo>
                    <a:pt x="901" y="51"/>
                    <a:pt x="904" y="42"/>
                    <a:pt x="905" y="38"/>
                  </a:cubicBezTo>
                  <a:cubicBezTo>
                    <a:pt x="907" y="29"/>
                    <a:pt x="898" y="22"/>
                    <a:pt x="903" y="17"/>
                  </a:cubicBezTo>
                  <a:cubicBezTo>
                    <a:pt x="907" y="13"/>
                    <a:pt x="915" y="19"/>
                    <a:pt x="917" y="21"/>
                  </a:cubicBezTo>
                  <a:cubicBezTo>
                    <a:pt x="921" y="25"/>
                    <a:pt x="916" y="31"/>
                    <a:pt x="918" y="36"/>
                  </a:cubicBezTo>
                  <a:cubicBezTo>
                    <a:pt x="920" y="41"/>
                    <a:pt x="930" y="45"/>
                    <a:pt x="934" y="47"/>
                  </a:cubicBezTo>
                  <a:cubicBezTo>
                    <a:pt x="938" y="48"/>
                    <a:pt x="943" y="48"/>
                    <a:pt x="948" y="49"/>
                  </a:cubicBezTo>
                  <a:cubicBezTo>
                    <a:pt x="948" y="49"/>
                    <a:pt x="949" y="50"/>
                    <a:pt x="949" y="50"/>
                  </a:cubicBezTo>
                  <a:cubicBezTo>
                    <a:pt x="949" y="51"/>
                    <a:pt x="948" y="53"/>
                    <a:pt x="948" y="54"/>
                  </a:cubicBezTo>
                  <a:cubicBezTo>
                    <a:pt x="945" y="60"/>
                    <a:pt x="935" y="64"/>
                    <a:pt x="930" y="67"/>
                  </a:cubicBezTo>
                  <a:cubicBezTo>
                    <a:pt x="926" y="70"/>
                    <a:pt x="924" y="75"/>
                    <a:pt x="921" y="77"/>
                  </a:cubicBezTo>
                  <a:cubicBezTo>
                    <a:pt x="916" y="80"/>
                    <a:pt x="910" y="79"/>
                    <a:pt x="908" y="83"/>
                  </a:cubicBezTo>
                  <a:cubicBezTo>
                    <a:pt x="908" y="85"/>
                    <a:pt x="907" y="85"/>
                    <a:pt x="907" y="87"/>
                  </a:cubicBezTo>
                  <a:cubicBezTo>
                    <a:pt x="905" y="86"/>
                    <a:pt x="906" y="90"/>
                    <a:pt x="906" y="91"/>
                  </a:cubicBezTo>
                  <a:cubicBezTo>
                    <a:pt x="910" y="93"/>
                    <a:pt x="924" y="95"/>
                    <a:pt x="926" y="99"/>
                  </a:cubicBezTo>
                  <a:cubicBezTo>
                    <a:pt x="930" y="105"/>
                    <a:pt x="930" y="119"/>
                    <a:pt x="928" y="129"/>
                  </a:cubicBezTo>
                  <a:cubicBezTo>
                    <a:pt x="927" y="131"/>
                    <a:pt x="926" y="134"/>
                    <a:pt x="927" y="138"/>
                  </a:cubicBezTo>
                  <a:cubicBezTo>
                    <a:pt x="944" y="144"/>
                    <a:pt x="968" y="157"/>
                    <a:pt x="946" y="175"/>
                  </a:cubicBezTo>
                  <a:cubicBezTo>
                    <a:pt x="930" y="175"/>
                    <a:pt x="930" y="166"/>
                    <a:pt x="917" y="161"/>
                  </a:cubicBezTo>
                  <a:cubicBezTo>
                    <a:pt x="915" y="161"/>
                    <a:pt x="906" y="165"/>
                    <a:pt x="905" y="165"/>
                  </a:cubicBezTo>
                  <a:cubicBezTo>
                    <a:pt x="903" y="165"/>
                    <a:pt x="901" y="165"/>
                    <a:pt x="899" y="165"/>
                  </a:cubicBezTo>
                  <a:cubicBezTo>
                    <a:pt x="892" y="168"/>
                    <a:pt x="882" y="170"/>
                    <a:pt x="874" y="168"/>
                  </a:cubicBezTo>
                  <a:cubicBezTo>
                    <a:pt x="872" y="163"/>
                    <a:pt x="867" y="157"/>
                    <a:pt x="863" y="153"/>
                  </a:cubicBezTo>
                  <a:cubicBezTo>
                    <a:pt x="863" y="153"/>
                    <a:pt x="863" y="153"/>
                    <a:pt x="863" y="153"/>
                  </a:cubicBezTo>
                  <a:cubicBezTo>
                    <a:pt x="862" y="154"/>
                    <a:pt x="862" y="154"/>
                    <a:pt x="862" y="154"/>
                  </a:cubicBezTo>
                  <a:cubicBezTo>
                    <a:pt x="862" y="162"/>
                    <a:pt x="869" y="172"/>
                    <a:pt x="864" y="179"/>
                  </a:cubicBezTo>
                  <a:cubicBezTo>
                    <a:pt x="863" y="179"/>
                    <a:pt x="861" y="179"/>
                    <a:pt x="859" y="178"/>
                  </a:cubicBezTo>
                  <a:cubicBezTo>
                    <a:pt x="855" y="176"/>
                    <a:pt x="854" y="171"/>
                    <a:pt x="851" y="167"/>
                  </a:cubicBezTo>
                  <a:cubicBezTo>
                    <a:pt x="850" y="165"/>
                    <a:pt x="850" y="163"/>
                    <a:pt x="849" y="161"/>
                  </a:cubicBezTo>
                  <a:cubicBezTo>
                    <a:pt x="846" y="159"/>
                    <a:pt x="844" y="156"/>
                    <a:pt x="841" y="153"/>
                  </a:cubicBezTo>
                  <a:cubicBezTo>
                    <a:pt x="839" y="151"/>
                    <a:pt x="840" y="146"/>
                    <a:pt x="837" y="144"/>
                  </a:cubicBezTo>
                  <a:cubicBezTo>
                    <a:pt x="834" y="141"/>
                    <a:pt x="817" y="153"/>
                    <a:pt x="809" y="149"/>
                  </a:cubicBezTo>
                  <a:cubicBezTo>
                    <a:pt x="806" y="147"/>
                    <a:pt x="803" y="144"/>
                    <a:pt x="801" y="141"/>
                  </a:cubicBezTo>
                  <a:close/>
                  <a:moveTo>
                    <a:pt x="704" y="44"/>
                  </a:moveTo>
                  <a:cubicBezTo>
                    <a:pt x="705" y="43"/>
                    <a:pt x="706" y="43"/>
                    <a:pt x="707" y="42"/>
                  </a:cubicBezTo>
                  <a:cubicBezTo>
                    <a:pt x="707" y="41"/>
                    <a:pt x="707" y="41"/>
                    <a:pt x="706" y="40"/>
                  </a:cubicBezTo>
                  <a:cubicBezTo>
                    <a:pt x="706" y="40"/>
                    <a:pt x="706" y="40"/>
                    <a:pt x="706" y="40"/>
                  </a:cubicBezTo>
                  <a:cubicBezTo>
                    <a:pt x="706" y="40"/>
                    <a:pt x="706" y="40"/>
                    <a:pt x="705" y="40"/>
                  </a:cubicBezTo>
                  <a:cubicBezTo>
                    <a:pt x="705" y="41"/>
                    <a:pt x="705" y="43"/>
                    <a:pt x="704" y="44"/>
                  </a:cubicBezTo>
                  <a:close/>
                  <a:moveTo>
                    <a:pt x="702" y="45"/>
                  </a:moveTo>
                  <a:cubicBezTo>
                    <a:pt x="702" y="46"/>
                    <a:pt x="703" y="46"/>
                    <a:pt x="703" y="46"/>
                  </a:cubicBezTo>
                  <a:cubicBezTo>
                    <a:pt x="704" y="46"/>
                    <a:pt x="704" y="46"/>
                    <a:pt x="704" y="45"/>
                  </a:cubicBezTo>
                  <a:cubicBezTo>
                    <a:pt x="704" y="45"/>
                    <a:pt x="704" y="45"/>
                    <a:pt x="704" y="45"/>
                  </a:cubicBezTo>
                  <a:cubicBezTo>
                    <a:pt x="704" y="45"/>
                    <a:pt x="704" y="44"/>
                    <a:pt x="704" y="44"/>
                  </a:cubicBezTo>
                  <a:cubicBezTo>
                    <a:pt x="704" y="44"/>
                    <a:pt x="703" y="43"/>
                    <a:pt x="703" y="43"/>
                  </a:cubicBezTo>
                  <a:cubicBezTo>
                    <a:pt x="703" y="43"/>
                    <a:pt x="703" y="44"/>
                    <a:pt x="702" y="44"/>
                  </a:cubicBezTo>
                  <a:cubicBezTo>
                    <a:pt x="702" y="45"/>
                    <a:pt x="702" y="45"/>
                    <a:pt x="702" y="45"/>
                  </a:cubicBezTo>
                  <a:close/>
                  <a:moveTo>
                    <a:pt x="637" y="47"/>
                  </a:moveTo>
                  <a:cubicBezTo>
                    <a:pt x="637" y="41"/>
                    <a:pt x="637" y="35"/>
                    <a:pt x="639" y="30"/>
                  </a:cubicBezTo>
                  <a:cubicBezTo>
                    <a:pt x="639" y="27"/>
                    <a:pt x="639" y="25"/>
                    <a:pt x="638" y="23"/>
                  </a:cubicBezTo>
                  <a:cubicBezTo>
                    <a:pt x="640" y="23"/>
                    <a:pt x="647" y="21"/>
                    <a:pt x="647" y="21"/>
                  </a:cubicBezTo>
                  <a:cubicBezTo>
                    <a:pt x="652" y="29"/>
                    <a:pt x="651" y="39"/>
                    <a:pt x="658" y="45"/>
                  </a:cubicBezTo>
                  <a:cubicBezTo>
                    <a:pt x="658" y="48"/>
                    <a:pt x="658" y="51"/>
                    <a:pt x="658" y="55"/>
                  </a:cubicBezTo>
                  <a:cubicBezTo>
                    <a:pt x="656" y="55"/>
                    <a:pt x="654" y="58"/>
                    <a:pt x="653" y="59"/>
                  </a:cubicBezTo>
                  <a:cubicBezTo>
                    <a:pt x="643" y="59"/>
                    <a:pt x="640" y="53"/>
                    <a:pt x="637" y="47"/>
                  </a:cubicBezTo>
                  <a:close/>
                  <a:moveTo>
                    <a:pt x="621" y="118"/>
                  </a:moveTo>
                  <a:cubicBezTo>
                    <a:pt x="621" y="113"/>
                    <a:pt x="621" y="109"/>
                    <a:pt x="621" y="105"/>
                  </a:cubicBezTo>
                  <a:cubicBezTo>
                    <a:pt x="628" y="104"/>
                    <a:pt x="632" y="97"/>
                    <a:pt x="636" y="92"/>
                  </a:cubicBezTo>
                  <a:cubicBezTo>
                    <a:pt x="640" y="85"/>
                    <a:pt x="652" y="76"/>
                    <a:pt x="660" y="71"/>
                  </a:cubicBezTo>
                  <a:cubicBezTo>
                    <a:pt x="663" y="70"/>
                    <a:pt x="678" y="62"/>
                    <a:pt x="677" y="61"/>
                  </a:cubicBezTo>
                  <a:cubicBezTo>
                    <a:pt x="680" y="60"/>
                    <a:pt x="693" y="54"/>
                    <a:pt x="694" y="51"/>
                  </a:cubicBezTo>
                  <a:cubicBezTo>
                    <a:pt x="694" y="50"/>
                    <a:pt x="694" y="50"/>
                    <a:pt x="694" y="50"/>
                  </a:cubicBezTo>
                  <a:cubicBezTo>
                    <a:pt x="692" y="49"/>
                    <a:pt x="681" y="45"/>
                    <a:pt x="680" y="44"/>
                  </a:cubicBezTo>
                  <a:cubicBezTo>
                    <a:pt x="678" y="43"/>
                    <a:pt x="676" y="39"/>
                    <a:pt x="675" y="39"/>
                  </a:cubicBezTo>
                  <a:cubicBezTo>
                    <a:pt x="675" y="38"/>
                    <a:pt x="675" y="37"/>
                    <a:pt x="675" y="37"/>
                  </a:cubicBezTo>
                  <a:cubicBezTo>
                    <a:pt x="684" y="39"/>
                    <a:pt x="702" y="36"/>
                    <a:pt x="707" y="33"/>
                  </a:cubicBezTo>
                  <a:cubicBezTo>
                    <a:pt x="709" y="31"/>
                    <a:pt x="712" y="28"/>
                    <a:pt x="716" y="27"/>
                  </a:cubicBezTo>
                  <a:cubicBezTo>
                    <a:pt x="721" y="26"/>
                    <a:pt x="736" y="34"/>
                    <a:pt x="739" y="36"/>
                  </a:cubicBezTo>
                  <a:cubicBezTo>
                    <a:pt x="739" y="38"/>
                    <a:pt x="738" y="39"/>
                    <a:pt x="738" y="41"/>
                  </a:cubicBezTo>
                  <a:cubicBezTo>
                    <a:pt x="736" y="42"/>
                    <a:pt x="734" y="44"/>
                    <a:pt x="732" y="45"/>
                  </a:cubicBezTo>
                  <a:cubicBezTo>
                    <a:pt x="731" y="45"/>
                    <a:pt x="730" y="45"/>
                    <a:pt x="730" y="45"/>
                  </a:cubicBezTo>
                  <a:cubicBezTo>
                    <a:pt x="724" y="47"/>
                    <a:pt x="709" y="51"/>
                    <a:pt x="705" y="55"/>
                  </a:cubicBezTo>
                  <a:cubicBezTo>
                    <a:pt x="706" y="56"/>
                    <a:pt x="706" y="57"/>
                    <a:pt x="706" y="58"/>
                  </a:cubicBezTo>
                  <a:cubicBezTo>
                    <a:pt x="708" y="59"/>
                    <a:pt x="710" y="60"/>
                    <a:pt x="712" y="61"/>
                  </a:cubicBezTo>
                  <a:cubicBezTo>
                    <a:pt x="713" y="61"/>
                    <a:pt x="715" y="61"/>
                    <a:pt x="717" y="61"/>
                  </a:cubicBezTo>
                  <a:cubicBezTo>
                    <a:pt x="724" y="65"/>
                    <a:pt x="744" y="92"/>
                    <a:pt x="730" y="103"/>
                  </a:cubicBezTo>
                  <a:cubicBezTo>
                    <a:pt x="728" y="104"/>
                    <a:pt x="716" y="108"/>
                    <a:pt x="717" y="108"/>
                  </a:cubicBezTo>
                  <a:cubicBezTo>
                    <a:pt x="711" y="111"/>
                    <a:pt x="705" y="106"/>
                    <a:pt x="702" y="111"/>
                  </a:cubicBezTo>
                  <a:cubicBezTo>
                    <a:pt x="702" y="114"/>
                    <a:pt x="702" y="117"/>
                    <a:pt x="702" y="120"/>
                  </a:cubicBezTo>
                  <a:cubicBezTo>
                    <a:pt x="699" y="125"/>
                    <a:pt x="694" y="130"/>
                    <a:pt x="690" y="134"/>
                  </a:cubicBezTo>
                  <a:cubicBezTo>
                    <a:pt x="690" y="136"/>
                    <a:pt x="690" y="137"/>
                    <a:pt x="691" y="137"/>
                  </a:cubicBezTo>
                  <a:cubicBezTo>
                    <a:pt x="692" y="139"/>
                    <a:pt x="695" y="139"/>
                    <a:pt x="697" y="139"/>
                  </a:cubicBezTo>
                  <a:cubicBezTo>
                    <a:pt x="698" y="138"/>
                    <a:pt x="699" y="137"/>
                    <a:pt x="700" y="134"/>
                  </a:cubicBezTo>
                  <a:cubicBezTo>
                    <a:pt x="711" y="134"/>
                    <a:pt x="716" y="138"/>
                    <a:pt x="726" y="140"/>
                  </a:cubicBezTo>
                  <a:cubicBezTo>
                    <a:pt x="727" y="143"/>
                    <a:pt x="730" y="149"/>
                    <a:pt x="729" y="151"/>
                  </a:cubicBezTo>
                  <a:cubicBezTo>
                    <a:pt x="728" y="152"/>
                    <a:pt x="727" y="154"/>
                    <a:pt x="725" y="155"/>
                  </a:cubicBezTo>
                  <a:cubicBezTo>
                    <a:pt x="716" y="158"/>
                    <a:pt x="712" y="149"/>
                    <a:pt x="705" y="150"/>
                  </a:cubicBezTo>
                  <a:cubicBezTo>
                    <a:pt x="704" y="149"/>
                    <a:pt x="700" y="153"/>
                    <a:pt x="699" y="155"/>
                  </a:cubicBezTo>
                  <a:cubicBezTo>
                    <a:pt x="698" y="157"/>
                    <a:pt x="700" y="159"/>
                    <a:pt x="700" y="160"/>
                  </a:cubicBezTo>
                  <a:cubicBezTo>
                    <a:pt x="700" y="162"/>
                    <a:pt x="700" y="164"/>
                    <a:pt x="700" y="166"/>
                  </a:cubicBezTo>
                  <a:cubicBezTo>
                    <a:pt x="702" y="174"/>
                    <a:pt x="698" y="180"/>
                    <a:pt x="692" y="183"/>
                  </a:cubicBezTo>
                  <a:cubicBezTo>
                    <a:pt x="685" y="187"/>
                    <a:pt x="666" y="181"/>
                    <a:pt x="662" y="179"/>
                  </a:cubicBezTo>
                  <a:cubicBezTo>
                    <a:pt x="662" y="177"/>
                    <a:pt x="653" y="173"/>
                    <a:pt x="651" y="173"/>
                  </a:cubicBezTo>
                  <a:cubicBezTo>
                    <a:pt x="651" y="172"/>
                    <a:pt x="652" y="172"/>
                    <a:pt x="652" y="172"/>
                  </a:cubicBezTo>
                  <a:cubicBezTo>
                    <a:pt x="660" y="170"/>
                    <a:pt x="676" y="168"/>
                    <a:pt x="683" y="163"/>
                  </a:cubicBezTo>
                  <a:cubicBezTo>
                    <a:pt x="685" y="162"/>
                    <a:pt x="692" y="157"/>
                    <a:pt x="689" y="155"/>
                  </a:cubicBezTo>
                  <a:cubicBezTo>
                    <a:pt x="685" y="154"/>
                    <a:pt x="675" y="155"/>
                    <a:pt x="672" y="157"/>
                  </a:cubicBezTo>
                  <a:cubicBezTo>
                    <a:pt x="668" y="159"/>
                    <a:pt x="653" y="154"/>
                    <a:pt x="652" y="153"/>
                  </a:cubicBezTo>
                  <a:cubicBezTo>
                    <a:pt x="650" y="152"/>
                    <a:pt x="650" y="151"/>
                    <a:pt x="649" y="149"/>
                  </a:cubicBezTo>
                  <a:cubicBezTo>
                    <a:pt x="649" y="148"/>
                    <a:pt x="649" y="148"/>
                    <a:pt x="650" y="147"/>
                  </a:cubicBezTo>
                  <a:cubicBezTo>
                    <a:pt x="660" y="147"/>
                    <a:pt x="674" y="146"/>
                    <a:pt x="684" y="144"/>
                  </a:cubicBezTo>
                  <a:cubicBezTo>
                    <a:pt x="685" y="143"/>
                    <a:pt x="685" y="142"/>
                    <a:pt x="686" y="141"/>
                  </a:cubicBezTo>
                  <a:cubicBezTo>
                    <a:pt x="686" y="141"/>
                    <a:pt x="686" y="141"/>
                    <a:pt x="686" y="140"/>
                  </a:cubicBezTo>
                  <a:cubicBezTo>
                    <a:pt x="684" y="139"/>
                    <a:pt x="684" y="138"/>
                    <a:pt x="682" y="137"/>
                  </a:cubicBezTo>
                  <a:cubicBezTo>
                    <a:pt x="682" y="133"/>
                    <a:pt x="681" y="129"/>
                    <a:pt x="683" y="125"/>
                  </a:cubicBezTo>
                  <a:cubicBezTo>
                    <a:pt x="685" y="122"/>
                    <a:pt x="691" y="115"/>
                    <a:pt x="690" y="111"/>
                  </a:cubicBezTo>
                  <a:cubicBezTo>
                    <a:pt x="690" y="109"/>
                    <a:pt x="689" y="109"/>
                    <a:pt x="688" y="109"/>
                  </a:cubicBezTo>
                  <a:cubicBezTo>
                    <a:pt x="680" y="105"/>
                    <a:pt x="670" y="123"/>
                    <a:pt x="665" y="118"/>
                  </a:cubicBezTo>
                  <a:cubicBezTo>
                    <a:pt x="666" y="112"/>
                    <a:pt x="667" y="106"/>
                    <a:pt x="670" y="102"/>
                  </a:cubicBezTo>
                  <a:cubicBezTo>
                    <a:pt x="675" y="96"/>
                    <a:pt x="690" y="97"/>
                    <a:pt x="695" y="102"/>
                  </a:cubicBezTo>
                  <a:cubicBezTo>
                    <a:pt x="701" y="102"/>
                    <a:pt x="703" y="100"/>
                    <a:pt x="707" y="98"/>
                  </a:cubicBezTo>
                  <a:cubicBezTo>
                    <a:pt x="711" y="95"/>
                    <a:pt x="717" y="94"/>
                    <a:pt x="720" y="90"/>
                  </a:cubicBezTo>
                  <a:cubicBezTo>
                    <a:pt x="720" y="89"/>
                    <a:pt x="720" y="88"/>
                    <a:pt x="720" y="89"/>
                  </a:cubicBezTo>
                  <a:cubicBezTo>
                    <a:pt x="726" y="78"/>
                    <a:pt x="710" y="68"/>
                    <a:pt x="705" y="66"/>
                  </a:cubicBezTo>
                  <a:cubicBezTo>
                    <a:pt x="694" y="63"/>
                    <a:pt x="681" y="76"/>
                    <a:pt x="678" y="81"/>
                  </a:cubicBezTo>
                  <a:cubicBezTo>
                    <a:pt x="670" y="91"/>
                    <a:pt x="657" y="97"/>
                    <a:pt x="649" y="107"/>
                  </a:cubicBezTo>
                  <a:cubicBezTo>
                    <a:pt x="645" y="112"/>
                    <a:pt x="646" y="118"/>
                    <a:pt x="644" y="123"/>
                  </a:cubicBezTo>
                  <a:cubicBezTo>
                    <a:pt x="643" y="127"/>
                    <a:pt x="640" y="131"/>
                    <a:pt x="639" y="133"/>
                  </a:cubicBezTo>
                  <a:cubicBezTo>
                    <a:pt x="632" y="134"/>
                    <a:pt x="625" y="130"/>
                    <a:pt x="623" y="125"/>
                  </a:cubicBezTo>
                  <a:cubicBezTo>
                    <a:pt x="621" y="123"/>
                    <a:pt x="623" y="120"/>
                    <a:pt x="621" y="118"/>
                  </a:cubicBezTo>
                  <a:close/>
                  <a:moveTo>
                    <a:pt x="537" y="94"/>
                  </a:moveTo>
                  <a:cubicBezTo>
                    <a:pt x="538" y="94"/>
                    <a:pt x="540" y="93"/>
                    <a:pt x="540" y="92"/>
                  </a:cubicBezTo>
                  <a:cubicBezTo>
                    <a:pt x="541" y="91"/>
                    <a:pt x="540" y="90"/>
                    <a:pt x="540" y="89"/>
                  </a:cubicBezTo>
                  <a:cubicBezTo>
                    <a:pt x="539" y="90"/>
                    <a:pt x="539" y="90"/>
                    <a:pt x="539" y="90"/>
                  </a:cubicBezTo>
                  <a:cubicBezTo>
                    <a:pt x="538" y="91"/>
                    <a:pt x="538" y="93"/>
                    <a:pt x="537" y="94"/>
                  </a:cubicBezTo>
                  <a:close/>
                  <a:moveTo>
                    <a:pt x="503" y="79"/>
                  </a:moveTo>
                  <a:cubicBezTo>
                    <a:pt x="504" y="80"/>
                    <a:pt x="505" y="81"/>
                    <a:pt x="507" y="79"/>
                  </a:cubicBezTo>
                  <a:cubicBezTo>
                    <a:pt x="507" y="77"/>
                    <a:pt x="508" y="77"/>
                    <a:pt x="508" y="75"/>
                  </a:cubicBezTo>
                  <a:cubicBezTo>
                    <a:pt x="508" y="75"/>
                    <a:pt x="507" y="75"/>
                    <a:pt x="507" y="74"/>
                  </a:cubicBezTo>
                  <a:cubicBezTo>
                    <a:pt x="506" y="75"/>
                    <a:pt x="505" y="75"/>
                    <a:pt x="504" y="75"/>
                  </a:cubicBezTo>
                  <a:cubicBezTo>
                    <a:pt x="504" y="77"/>
                    <a:pt x="504" y="77"/>
                    <a:pt x="503" y="79"/>
                  </a:cubicBezTo>
                  <a:close/>
                  <a:moveTo>
                    <a:pt x="491" y="115"/>
                  </a:moveTo>
                  <a:cubicBezTo>
                    <a:pt x="496" y="117"/>
                    <a:pt x="504" y="111"/>
                    <a:pt x="507" y="108"/>
                  </a:cubicBezTo>
                  <a:cubicBezTo>
                    <a:pt x="506" y="107"/>
                    <a:pt x="506" y="105"/>
                    <a:pt x="506" y="104"/>
                  </a:cubicBezTo>
                  <a:cubicBezTo>
                    <a:pt x="505" y="104"/>
                    <a:pt x="505" y="103"/>
                    <a:pt x="504" y="103"/>
                  </a:cubicBezTo>
                  <a:cubicBezTo>
                    <a:pt x="501" y="105"/>
                    <a:pt x="494" y="109"/>
                    <a:pt x="491" y="113"/>
                  </a:cubicBezTo>
                  <a:cubicBezTo>
                    <a:pt x="491" y="113"/>
                    <a:pt x="491" y="114"/>
                    <a:pt x="491" y="115"/>
                  </a:cubicBezTo>
                  <a:close/>
                  <a:moveTo>
                    <a:pt x="460" y="78"/>
                  </a:moveTo>
                  <a:cubicBezTo>
                    <a:pt x="461" y="79"/>
                    <a:pt x="462" y="79"/>
                    <a:pt x="463" y="79"/>
                  </a:cubicBezTo>
                  <a:cubicBezTo>
                    <a:pt x="466" y="77"/>
                    <a:pt x="468" y="75"/>
                    <a:pt x="470" y="73"/>
                  </a:cubicBezTo>
                  <a:cubicBezTo>
                    <a:pt x="470" y="71"/>
                    <a:pt x="470" y="71"/>
                    <a:pt x="470" y="69"/>
                  </a:cubicBezTo>
                  <a:cubicBezTo>
                    <a:pt x="468" y="69"/>
                    <a:pt x="467" y="70"/>
                    <a:pt x="466" y="70"/>
                  </a:cubicBezTo>
                  <a:cubicBezTo>
                    <a:pt x="464" y="71"/>
                    <a:pt x="461" y="74"/>
                    <a:pt x="460" y="78"/>
                  </a:cubicBezTo>
                  <a:close/>
                  <a:moveTo>
                    <a:pt x="453" y="106"/>
                  </a:moveTo>
                  <a:cubicBezTo>
                    <a:pt x="454" y="106"/>
                    <a:pt x="454" y="106"/>
                    <a:pt x="455" y="106"/>
                  </a:cubicBezTo>
                  <a:cubicBezTo>
                    <a:pt x="457" y="103"/>
                    <a:pt x="473" y="90"/>
                    <a:pt x="469" y="87"/>
                  </a:cubicBezTo>
                  <a:cubicBezTo>
                    <a:pt x="458" y="82"/>
                    <a:pt x="453" y="96"/>
                    <a:pt x="453" y="106"/>
                  </a:cubicBezTo>
                  <a:close/>
                  <a:moveTo>
                    <a:pt x="438" y="93"/>
                  </a:moveTo>
                  <a:cubicBezTo>
                    <a:pt x="439" y="93"/>
                    <a:pt x="440" y="94"/>
                    <a:pt x="440" y="95"/>
                  </a:cubicBezTo>
                  <a:cubicBezTo>
                    <a:pt x="442" y="95"/>
                    <a:pt x="443" y="95"/>
                    <a:pt x="444" y="95"/>
                  </a:cubicBezTo>
                  <a:cubicBezTo>
                    <a:pt x="445" y="94"/>
                    <a:pt x="446" y="93"/>
                    <a:pt x="446" y="92"/>
                  </a:cubicBezTo>
                  <a:cubicBezTo>
                    <a:pt x="445" y="91"/>
                    <a:pt x="444" y="91"/>
                    <a:pt x="444" y="90"/>
                  </a:cubicBezTo>
                  <a:cubicBezTo>
                    <a:pt x="444" y="91"/>
                    <a:pt x="439" y="91"/>
                    <a:pt x="438" y="92"/>
                  </a:cubicBezTo>
                  <a:cubicBezTo>
                    <a:pt x="438" y="92"/>
                    <a:pt x="438" y="92"/>
                    <a:pt x="438" y="93"/>
                  </a:cubicBezTo>
                  <a:close/>
                  <a:moveTo>
                    <a:pt x="425" y="130"/>
                  </a:moveTo>
                  <a:cubicBezTo>
                    <a:pt x="429" y="129"/>
                    <a:pt x="448" y="117"/>
                    <a:pt x="439" y="112"/>
                  </a:cubicBezTo>
                  <a:cubicBezTo>
                    <a:pt x="438" y="112"/>
                    <a:pt x="438" y="112"/>
                    <a:pt x="437" y="112"/>
                  </a:cubicBezTo>
                  <a:cubicBezTo>
                    <a:pt x="435" y="119"/>
                    <a:pt x="428" y="123"/>
                    <a:pt x="425" y="130"/>
                  </a:cubicBezTo>
                  <a:close/>
                  <a:moveTo>
                    <a:pt x="398" y="150"/>
                  </a:moveTo>
                  <a:cubicBezTo>
                    <a:pt x="398" y="144"/>
                    <a:pt x="399" y="138"/>
                    <a:pt x="399" y="133"/>
                  </a:cubicBezTo>
                  <a:cubicBezTo>
                    <a:pt x="403" y="131"/>
                    <a:pt x="426" y="102"/>
                    <a:pt x="429" y="97"/>
                  </a:cubicBezTo>
                  <a:cubicBezTo>
                    <a:pt x="428" y="96"/>
                    <a:pt x="428" y="96"/>
                    <a:pt x="426" y="96"/>
                  </a:cubicBezTo>
                  <a:cubicBezTo>
                    <a:pt x="424" y="97"/>
                    <a:pt x="405" y="104"/>
                    <a:pt x="401" y="101"/>
                  </a:cubicBezTo>
                  <a:cubicBezTo>
                    <a:pt x="400" y="100"/>
                    <a:pt x="400" y="100"/>
                    <a:pt x="400" y="100"/>
                  </a:cubicBezTo>
                  <a:cubicBezTo>
                    <a:pt x="400" y="86"/>
                    <a:pt x="411" y="79"/>
                    <a:pt x="418" y="74"/>
                  </a:cubicBezTo>
                  <a:cubicBezTo>
                    <a:pt x="424" y="70"/>
                    <a:pt x="428" y="65"/>
                    <a:pt x="432" y="60"/>
                  </a:cubicBezTo>
                  <a:cubicBezTo>
                    <a:pt x="437" y="54"/>
                    <a:pt x="450" y="45"/>
                    <a:pt x="453" y="38"/>
                  </a:cubicBezTo>
                  <a:cubicBezTo>
                    <a:pt x="454" y="34"/>
                    <a:pt x="454" y="29"/>
                    <a:pt x="454" y="25"/>
                  </a:cubicBezTo>
                  <a:cubicBezTo>
                    <a:pt x="462" y="22"/>
                    <a:pt x="468" y="24"/>
                    <a:pt x="473" y="28"/>
                  </a:cubicBezTo>
                  <a:cubicBezTo>
                    <a:pt x="468" y="46"/>
                    <a:pt x="437" y="68"/>
                    <a:pt x="423" y="81"/>
                  </a:cubicBezTo>
                  <a:cubicBezTo>
                    <a:pt x="420" y="84"/>
                    <a:pt x="416" y="86"/>
                    <a:pt x="413" y="89"/>
                  </a:cubicBezTo>
                  <a:cubicBezTo>
                    <a:pt x="413" y="90"/>
                    <a:pt x="413" y="90"/>
                    <a:pt x="414" y="90"/>
                  </a:cubicBezTo>
                  <a:cubicBezTo>
                    <a:pt x="419" y="90"/>
                    <a:pt x="426" y="88"/>
                    <a:pt x="430" y="86"/>
                  </a:cubicBezTo>
                  <a:cubicBezTo>
                    <a:pt x="436" y="85"/>
                    <a:pt x="441" y="85"/>
                    <a:pt x="447" y="84"/>
                  </a:cubicBezTo>
                  <a:cubicBezTo>
                    <a:pt x="451" y="81"/>
                    <a:pt x="451" y="77"/>
                    <a:pt x="453" y="73"/>
                  </a:cubicBezTo>
                  <a:cubicBezTo>
                    <a:pt x="457" y="67"/>
                    <a:pt x="460" y="60"/>
                    <a:pt x="466" y="55"/>
                  </a:cubicBezTo>
                  <a:cubicBezTo>
                    <a:pt x="469" y="55"/>
                    <a:pt x="472" y="55"/>
                    <a:pt x="474" y="55"/>
                  </a:cubicBezTo>
                  <a:cubicBezTo>
                    <a:pt x="475" y="57"/>
                    <a:pt x="477" y="58"/>
                    <a:pt x="478" y="59"/>
                  </a:cubicBezTo>
                  <a:cubicBezTo>
                    <a:pt x="481" y="63"/>
                    <a:pt x="483" y="67"/>
                    <a:pt x="485" y="71"/>
                  </a:cubicBezTo>
                  <a:cubicBezTo>
                    <a:pt x="488" y="69"/>
                    <a:pt x="495" y="62"/>
                    <a:pt x="492" y="57"/>
                  </a:cubicBezTo>
                  <a:cubicBezTo>
                    <a:pt x="491" y="54"/>
                    <a:pt x="488" y="53"/>
                    <a:pt x="490" y="49"/>
                  </a:cubicBezTo>
                  <a:cubicBezTo>
                    <a:pt x="490" y="46"/>
                    <a:pt x="498" y="42"/>
                    <a:pt x="502" y="43"/>
                  </a:cubicBezTo>
                  <a:cubicBezTo>
                    <a:pt x="502" y="47"/>
                    <a:pt x="506" y="51"/>
                    <a:pt x="508" y="53"/>
                  </a:cubicBezTo>
                  <a:cubicBezTo>
                    <a:pt x="515" y="55"/>
                    <a:pt x="513" y="47"/>
                    <a:pt x="514" y="43"/>
                  </a:cubicBezTo>
                  <a:cubicBezTo>
                    <a:pt x="517" y="34"/>
                    <a:pt x="512" y="13"/>
                    <a:pt x="524" y="13"/>
                  </a:cubicBezTo>
                  <a:cubicBezTo>
                    <a:pt x="525" y="15"/>
                    <a:pt x="530" y="19"/>
                    <a:pt x="532" y="21"/>
                  </a:cubicBezTo>
                  <a:cubicBezTo>
                    <a:pt x="532" y="21"/>
                    <a:pt x="532" y="21"/>
                    <a:pt x="533" y="21"/>
                  </a:cubicBezTo>
                  <a:cubicBezTo>
                    <a:pt x="535" y="25"/>
                    <a:pt x="536" y="27"/>
                    <a:pt x="539" y="30"/>
                  </a:cubicBezTo>
                  <a:cubicBezTo>
                    <a:pt x="541" y="34"/>
                    <a:pt x="544" y="42"/>
                    <a:pt x="545" y="47"/>
                  </a:cubicBezTo>
                  <a:cubicBezTo>
                    <a:pt x="546" y="51"/>
                    <a:pt x="542" y="54"/>
                    <a:pt x="543" y="59"/>
                  </a:cubicBezTo>
                  <a:cubicBezTo>
                    <a:pt x="546" y="65"/>
                    <a:pt x="553" y="69"/>
                    <a:pt x="556" y="75"/>
                  </a:cubicBezTo>
                  <a:cubicBezTo>
                    <a:pt x="558" y="79"/>
                    <a:pt x="558" y="83"/>
                    <a:pt x="560" y="85"/>
                  </a:cubicBezTo>
                  <a:cubicBezTo>
                    <a:pt x="564" y="89"/>
                    <a:pt x="570" y="91"/>
                    <a:pt x="574" y="95"/>
                  </a:cubicBezTo>
                  <a:cubicBezTo>
                    <a:pt x="574" y="97"/>
                    <a:pt x="574" y="98"/>
                    <a:pt x="574" y="99"/>
                  </a:cubicBezTo>
                  <a:cubicBezTo>
                    <a:pt x="572" y="100"/>
                    <a:pt x="570" y="102"/>
                    <a:pt x="568" y="103"/>
                  </a:cubicBezTo>
                  <a:cubicBezTo>
                    <a:pt x="565" y="105"/>
                    <a:pt x="561" y="104"/>
                    <a:pt x="559" y="105"/>
                  </a:cubicBezTo>
                  <a:cubicBezTo>
                    <a:pt x="552" y="106"/>
                    <a:pt x="543" y="109"/>
                    <a:pt x="539" y="114"/>
                  </a:cubicBezTo>
                  <a:cubicBezTo>
                    <a:pt x="536" y="117"/>
                    <a:pt x="536" y="135"/>
                    <a:pt x="535" y="141"/>
                  </a:cubicBezTo>
                  <a:cubicBezTo>
                    <a:pt x="535" y="143"/>
                    <a:pt x="534" y="145"/>
                    <a:pt x="534" y="148"/>
                  </a:cubicBezTo>
                  <a:cubicBezTo>
                    <a:pt x="532" y="152"/>
                    <a:pt x="531" y="158"/>
                    <a:pt x="530" y="163"/>
                  </a:cubicBezTo>
                  <a:cubicBezTo>
                    <a:pt x="530" y="164"/>
                    <a:pt x="530" y="165"/>
                    <a:pt x="530" y="166"/>
                  </a:cubicBezTo>
                  <a:cubicBezTo>
                    <a:pt x="526" y="174"/>
                    <a:pt x="524" y="181"/>
                    <a:pt x="520" y="187"/>
                  </a:cubicBezTo>
                  <a:cubicBezTo>
                    <a:pt x="520" y="190"/>
                    <a:pt x="520" y="193"/>
                    <a:pt x="520" y="195"/>
                  </a:cubicBezTo>
                  <a:cubicBezTo>
                    <a:pt x="519" y="195"/>
                    <a:pt x="519" y="195"/>
                    <a:pt x="519" y="195"/>
                  </a:cubicBezTo>
                  <a:cubicBezTo>
                    <a:pt x="518" y="193"/>
                    <a:pt x="515" y="191"/>
                    <a:pt x="514" y="189"/>
                  </a:cubicBezTo>
                  <a:cubicBezTo>
                    <a:pt x="511" y="185"/>
                    <a:pt x="511" y="181"/>
                    <a:pt x="509" y="177"/>
                  </a:cubicBezTo>
                  <a:cubicBezTo>
                    <a:pt x="509" y="175"/>
                    <a:pt x="509" y="173"/>
                    <a:pt x="509" y="171"/>
                  </a:cubicBezTo>
                  <a:cubicBezTo>
                    <a:pt x="507" y="163"/>
                    <a:pt x="509" y="147"/>
                    <a:pt x="508" y="135"/>
                  </a:cubicBezTo>
                  <a:cubicBezTo>
                    <a:pt x="507" y="135"/>
                    <a:pt x="506" y="135"/>
                    <a:pt x="507" y="134"/>
                  </a:cubicBezTo>
                  <a:cubicBezTo>
                    <a:pt x="497" y="136"/>
                    <a:pt x="489" y="139"/>
                    <a:pt x="481" y="142"/>
                  </a:cubicBezTo>
                  <a:cubicBezTo>
                    <a:pt x="476" y="142"/>
                    <a:pt x="472" y="143"/>
                    <a:pt x="467" y="143"/>
                  </a:cubicBezTo>
                  <a:cubicBezTo>
                    <a:pt x="462" y="138"/>
                    <a:pt x="463" y="125"/>
                    <a:pt x="465" y="119"/>
                  </a:cubicBezTo>
                  <a:cubicBezTo>
                    <a:pt x="470" y="117"/>
                    <a:pt x="476" y="112"/>
                    <a:pt x="478" y="108"/>
                  </a:cubicBezTo>
                  <a:cubicBezTo>
                    <a:pt x="478" y="107"/>
                    <a:pt x="478" y="105"/>
                    <a:pt x="478" y="104"/>
                  </a:cubicBezTo>
                  <a:cubicBezTo>
                    <a:pt x="484" y="97"/>
                    <a:pt x="492" y="90"/>
                    <a:pt x="488" y="77"/>
                  </a:cubicBezTo>
                  <a:cubicBezTo>
                    <a:pt x="488" y="77"/>
                    <a:pt x="488" y="77"/>
                    <a:pt x="487" y="77"/>
                  </a:cubicBezTo>
                  <a:cubicBezTo>
                    <a:pt x="473" y="87"/>
                    <a:pt x="476" y="96"/>
                    <a:pt x="467" y="109"/>
                  </a:cubicBezTo>
                  <a:cubicBezTo>
                    <a:pt x="461" y="117"/>
                    <a:pt x="456" y="117"/>
                    <a:pt x="452" y="129"/>
                  </a:cubicBezTo>
                  <a:cubicBezTo>
                    <a:pt x="448" y="140"/>
                    <a:pt x="457" y="156"/>
                    <a:pt x="457" y="165"/>
                  </a:cubicBezTo>
                  <a:cubicBezTo>
                    <a:pt x="455" y="165"/>
                    <a:pt x="455" y="167"/>
                    <a:pt x="454" y="167"/>
                  </a:cubicBezTo>
                  <a:cubicBezTo>
                    <a:pt x="452" y="167"/>
                    <a:pt x="452" y="167"/>
                    <a:pt x="450" y="167"/>
                  </a:cubicBezTo>
                  <a:cubicBezTo>
                    <a:pt x="447" y="163"/>
                    <a:pt x="444" y="159"/>
                    <a:pt x="442" y="153"/>
                  </a:cubicBezTo>
                  <a:cubicBezTo>
                    <a:pt x="440" y="149"/>
                    <a:pt x="441" y="145"/>
                    <a:pt x="439" y="141"/>
                  </a:cubicBezTo>
                  <a:cubicBezTo>
                    <a:pt x="438" y="141"/>
                    <a:pt x="438" y="141"/>
                    <a:pt x="437" y="141"/>
                  </a:cubicBezTo>
                  <a:cubicBezTo>
                    <a:pt x="431" y="151"/>
                    <a:pt x="418" y="157"/>
                    <a:pt x="402" y="157"/>
                  </a:cubicBezTo>
                  <a:cubicBezTo>
                    <a:pt x="402" y="156"/>
                    <a:pt x="400" y="155"/>
                    <a:pt x="400" y="155"/>
                  </a:cubicBezTo>
                  <a:cubicBezTo>
                    <a:pt x="398" y="153"/>
                    <a:pt x="398" y="151"/>
                    <a:pt x="398" y="150"/>
                  </a:cubicBezTo>
                  <a:close/>
                  <a:moveTo>
                    <a:pt x="278" y="104"/>
                  </a:moveTo>
                  <a:cubicBezTo>
                    <a:pt x="279" y="106"/>
                    <a:pt x="280" y="109"/>
                    <a:pt x="281" y="111"/>
                  </a:cubicBezTo>
                  <a:cubicBezTo>
                    <a:pt x="282" y="111"/>
                    <a:pt x="282" y="111"/>
                    <a:pt x="282" y="111"/>
                  </a:cubicBezTo>
                  <a:cubicBezTo>
                    <a:pt x="283" y="108"/>
                    <a:pt x="286" y="101"/>
                    <a:pt x="283" y="99"/>
                  </a:cubicBezTo>
                  <a:cubicBezTo>
                    <a:pt x="283" y="99"/>
                    <a:pt x="282" y="99"/>
                    <a:pt x="282" y="98"/>
                  </a:cubicBezTo>
                  <a:cubicBezTo>
                    <a:pt x="281" y="98"/>
                    <a:pt x="280" y="98"/>
                    <a:pt x="279" y="99"/>
                  </a:cubicBezTo>
                  <a:cubicBezTo>
                    <a:pt x="279" y="102"/>
                    <a:pt x="278" y="101"/>
                    <a:pt x="278" y="104"/>
                  </a:cubicBezTo>
                  <a:close/>
                  <a:moveTo>
                    <a:pt x="257" y="97"/>
                  </a:moveTo>
                  <a:cubicBezTo>
                    <a:pt x="257" y="97"/>
                    <a:pt x="257" y="98"/>
                    <a:pt x="257" y="99"/>
                  </a:cubicBezTo>
                  <a:cubicBezTo>
                    <a:pt x="258" y="99"/>
                    <a:pt x="258" y="99"/>
                    <a:pt x="258" y="99"/>
                  </a:cubicBezTo>
                  <a:cubicBezTo>
                    <a:pt x="258" y="99"/>
                    <a:pt x="259" y="99"/>
                    <a:pt x="259" y="99"/>
                  </a:cubicBezTo>
                  <a:cubicBezTo>
                    <a:pt x="260" y="98"/>
                    <a:pt x="260" y="97"/>
                    <a:pt x="261" y="97"/>
                  </a:cubicBezTo>
                  <a:cubicBezTo>
                    <a:pt x="261" y="95"/>
                    <a:pt x="261" y="95"/>
                    <a:pt x="260" y="93"/>
                  </a:cubicBezTo>
                  <a:cubicBezTo>
                    <a:pt x="260" y="93"/>
                    <a:pt x="260" y="93"/>
                    <a:pt x="260" y="93"/>
                  </a:cubicBezTo>
                  <a:cubicBezTo>
                    <a:pt x="259" y="93"/>
                    <a:pt x="259" y="93"/>
                    <a:pt x="259" y="93"/>
                  </a:cubicBezTo>
                  <a:cubicBezTo>
                    <a:pt x="258" y="94"/>
                    <a:pt x="258" y="95"/>
                    <a:pt x="257" y="97"/>
                  </a:cubicBezTo>
                  <a:close/>
                  <a:moveTo>
                    <a:pt x="236" y="104"/>
                  </a:moveTo>
                  <a:cubicBezTo>
                    <a:pt x="236" y="105"/>
                    <a:pt x="237" y="105"/>
                    <a:pt x="238" y="105"/>
                  </a:cubicBezTo>
                  <a:cubicBezTo>
                    <a:pt x="241" y="104"/>
                    <a:pt x="242" y="102"/>
                    <a:pt x="245" y="100"/>
                  </a:cubicBezTo>
                  <a:cubicBezTo>
                    <a:pt x="245" y="99"/>
                    <a:pt x="245" y="98"/>
                    <a:pt x="245" y="97"/>
                  </a:cubicBezTo>
                  <a:cubicBezTo>
                    <a:pt x="244" y="97"/>
                    <a:pt x="244" y="97"/>
                    <a:pt x="244" y="97"/>
                  </a:cubicBezTo>
                  <a:cubicBezTo>
                    <a:pt x="244" y="97"/>
                    <a:pt x="243" y="97"/>
                    <a:pt x="242" y="97"/>
                  </a:cubicBezTo>
                  <a:cubicBezTo>
                    <a:pt x="240" y="99"/>
                    <a:pt x="238" y="101"/>
                    <a:pt x="236" y="104"/>
                  </a:cubicBezTo>
                  <a:close/>
                  <a:moveTo>
                    <a:pt x="216" y="151"/>
                  </a:moveTo>
                  <a:cubicBezTo>
                    <a:pt x="217" y="152"/>
                    <a:pt x="225" y="157"/>
                    <a:pt x="226" y="158"/>
                  </a:cubicBezTo>
                  <a:cubicBezTo>
                    <a:pt x="230" y="159"/>
                    <a:pt x="253" y="155"/>
                    <a:pt x="254" y="154"/>
                  </a:cubicBezTo>
                  <a:cubicBezTo>
                    <a:pt x="254" y="153"/>
                    <a:pt x="253" y="151"/>
                    <a:pt x="252" y="149"/>
                  </a:cubicBezTo>
                  <a:cubicBezTo>
                    <a:pt x="253" y="149"/>
                    <a:pt x="253" y="149"/>
                    <a:pt x="253" y="149"/>
                  </a:cubicBezTo>
                  <a:cubicBezTo>
                    <a:pt x="259" y="147"/>
                    <a:pt x="266" y="162"/>
                    <a:pt x="274" y="147"/>
                  </a:cubicBezTo>
                  <a:cubicBezTo>
                    <a:pt x="280" y="149"/>
                    <a:pt x="289" y="157"/>
                    <a:pt x="296" y="153"/>
                  </a:cubicBezTo>
                  <a:cubicBezTo>
                    <a:pt x="309" y="147"/>
                    <a:pt x="312" y="126"/>
                    <a:pt x="312" y="104"/>
                  </a:cubicBezTo>
                  <a:cubicBezTo>
                    <a:pt x="312" y="97"/>
                    <a:pt x="313" y="86"/>
                    <a:pt x="310" y="81"/>
                  </a:cubicBezTo>
                  <a:cubicBezTo>
                    <a:pt x="310" y="78"/>
                    <a:pt x="310" y="75"/>
                    <a:pt x="310" y="73"/>
                  </a:cubicBezTo>
                  <a:cubicBezTo>
                    <a:pt x="310" y="67"/>
                    <a:pt x="310" y="56"/>
                    <a:pt x="308" y="51"/>
                  </a:cubicBezTo>
                  <a:cubicBezTo>
                    <a:pt x="308" y="49"/>
                    <a:pt x="307" y="45"/>
                    <a:pt x="307" y="43"/>
                  </a:cubicBezTo>
                  <a:cubicBezTo>
                    <a:pt x="305" y="35"/>
                    <a:pt x="304" y="27"/>
                    <a:pt x="301" y="21"/>
                  </a:cubicBezTo>
                  <a:cubicBezTo>
                    <a:pt x="270" y="17"/>
                    <a:pt x="248" y="27"/>
                    <a:pt x="235" y="46"/>
                  </a:cubicBezTo>
                  <a:cubicBezTo>
                    <a:pt x="232" y="50"/>
                    <a:pt x="222" y="63"/>
                    <a:pt x="225" y="70"/>
                  </a:cubicBezTo>
                  <a:cubicBezTo>
                    <a:pt x="233" y="70"/>
                    <a:pt x="243" y="58"/>
                    <a:pt x="249" y="54"/>
                  </a:cubicBezTo>
                  <a:cubicBezTo>
                    <a:pt x="250" y="54"/>
                    <a:pt x="254" y="53"/>
                    <a:pt x="254" y="53"/>
                  </a:cubicBezTo>
                  <a:cubicBezTo>
                    <a:pt x="280" y="51"/>
                    <a:pt x="264" y="71"/>
                    <a:pt x="264" y="83"/>
                  </a:cubicBezTo>
                  <a:cubicBezTo>
                    <a:pt x="268" y="85"/>
                    <a:pt x="278" y="95"/>
                    <a:pt x="284" y="92"/>
                  </a:cubicBezTo>
                  <a:cubicBezTo>
                    <a:pt x="284" y="91"/>
                    <a:pt x="285" y="90"/>
                    <a:pt x="286" y="90"/>
                  </a:cubicBezTo>
                  <a:cubicBezTo>
                    <a:pt x="293" y="90"/>
                    <a:pt x="311" y="103"/>
                    <a:pt x="302" y="112"/>
                  </a:cubicBezTo>
                  <a:cubicBezTo>
                    <a:pt x="299" y="115"/>
                    <a:pt x="294" y="117"/>
                    <a:pt x="290" y="120"/>
                  </a:cubicBezTo>
                  <a:cubicBezTo>
                    <a:pt x="285" y="123"/>
                    <a:pt x="280" y="129"/>
                    <a:pt x="274" y="133"/>
                  </a:cubicBezTo>
                  <a:cubicBezTo>
                    <a:pt x="274" y="133"/>
                    <a:pt x="272" y="133"/>
                    <a:pt x="273" y="134"/>
                  </a:cubicBezTo>
                  <a:cubicBezTo>
                    <a:pt x="268" y="137"/>
                    <a:pt x="260" y="139"/>
                    <a:pt x="254" y="143"/>
                  </a:cubicBezTo>
                  <a:cubicBezTo>
                    <a:pt x="251" y="145"/>
                    <a:pt x="243" y="143"/>
                    <a:pt x="240" y="143"/>
                  </a:cubicBezTo>
                  <a:cubicBezTo>
                    <a:pt x="238" y="140"/>
                    <a:pt x="232" y="133"/>
                    <a:pt x="236" y="127"/>
                  </a:cubicBezTo>
                  <a:cubicBezTo>
                    <a:pt x="237" y="124"/>
                    <a:pt x="242" y="120"/>
                    <a:pt x="244" y="119"/>
                  </a:cubicBezTo>
                  <a:cubicBezTo>
                    <a:pt x="244" y="116"/>
                    <a:pt x="243" y="116"/>
                    <a:pt x="241" y="116"/>
                  </a:cubicBezTo>
                  <a:cubicBezTo>
                    <a:pt x="238" y="121"/>
                    <a:pt x="227" y="110"/>
                    <a:pt x="226" y="108"/>
                  </a:cubicBezTo>
                  <a:cubicBezTo>
                    <a:pt x="226" y="105"/>
                    <a:pt x="226" y="102"/>
                    <a:pt x="226" y="99"/>
                  </a:cubicBezTo>
                  <a:cubicBezTo>
                    <a:pt x="229" y="98"/>
                    <a:pt x="231" y="95"/>
                    <a:pt x="234" y="93"/>
                  </a:cubicBezTo>
                  <a:cubicBezTo>
                    <a:pt x="242" y="89"/>
                    <a:pt x="256" y="87"/>
                    <a:pt x="252" y="74"/>
                  </a:cubicBezTo>
                  <a:cubicBezTo>
                    <a:pt x="252" y="74"/>
                    <a:pt x="251" y="74"/>
                    <a:pt x="250" y="74"/>
                  </a:cubicBezTo>
                  <a:cubicBezTo>
                    <a:pt x="246" y="78"/>
                    <a:pt x="227" y="77"/>
                    <a:pt x="223" y="83"/>
                  </a:cubicBezTo>
                  <a:cubicBezTo>
                    <a:pt x="220" y="86"/>
                    <a:pt x="223" y="93"/>
                    <a:pt x="221" y="97"/>
                  </a:cubicBezTo>
                  <a:cubicBezTo>
                    <a:pt x="219" y="97"/>
                    <a:pt x="220" y="103"/>
                    <a:pt x="218" y="105"/>
                  </a:cubicBezTo>
                  <a:cubicBezTo>
                    <a:pt x="214" y="114"/>
                    <a:pt x="219" y="132"/>
                    <a:pt x="217" y="141"/>
                  </a:cubicBezTo>
                  <a:cubicBezTo>
                    <a:pt x="217" y="144"/>
                    <a:pt x="216" y="149"/>
                    <a:pt x="216" y="151"/>
                  </a:cubicBezTo>
                  <a:close/>
                  <a:moveTo>
                    <a:pt x="197" y="154"/>
                  </a:moveTo>
                  <a:cubicBezTo>
                    <a:pt x="197" y="141"/>
                    <a:pt x="202" y="127"/>
                    <a:pt x="205" y="115"/>
                  </a:cubicBezTo>
                  <a:cubicBezTo>
                    <a:pt x="205" y="113"/>
                    <a:pt x="205" y="110"/>
                    <a:pt x="205" y="107"/>
                  </a:cubicBezTo>
                  <a:cubicBezTo>
                    <a:pt x="205" y="93"/>
                    <a:pt x="199" y="79"/>
                    <a:pt x="201" y="66"/>
                  </a:cubicBezTo>
                  <a:cubicBezTo>
                    <a:pt x="205" y="39"/>
                    <a:pt x="229" y="25"/>
                    <a:pt x="252" y="17"/>
                  </a:cubicBezTo>
                  <a:cubicBezTo>
                    <a:pt x="261" y="15"/>
                    <a:pt x="289" y="6"/>
                    <a:pt x="300" y="13"/>
                  </a:cubicBezTo>
                  <a:cubicBezTo>
                    <a:pt x="302" y="13"/>
                    <a:pt x="306" y="13"/>
                    <a:pt x="308" y="15"/>
                  </a:cubicBezTo>
                  <a:cubicBezTo>
                    <a:pt x="330" y="29"/>
                    <a:pt x="324" y="79"/>
                    <a:pt x="325" y="113"/>
                  </a:cubicBezTo>
                  <a:cubicBezTo>
                    <a:pt x="325" y="129"/>
                    <a:pt x="328" y="154"/>
                    <a:pt x="320" y="163"/>
                  </a:cubicBezTo>
                  <a:cubicBezTo>
                    <a:pt x="318" y="166"/>
                    <a:pt x="294" y="183"/>
                    <a:pt x="287" y="179"/>
                  </a:cubicBezTo>
                  <a:cubicBezTo>
                    <a:pt x="280" y="175"/>
                    <a:pt x="274" y="165"/>
                    <a:pt x="264" y="164"/>
                  </a:cubicBezTo>
                  <a:cubicBezTo>
                    <a:pt x="261" y="163"/>
                    <a:pt x="257" y="167"/>
                    <a:pt x="254" y="168"/>
                  </a:cubicBezTo>
                  <a:cubicBezTo>
                    <a:pt x="252" y="169"/>
                    <a:pt x="230" y="173"/>
                    <a:pt x="226" y="171"/>
                  </a:cubicBezTo>
                  <a:cubicBezTo>
                    <a:pt x="221" y="170"/>
                    <a:pt x="220" y="167"/>
                    <a:pt x="216" y="164"/>
                  </a:cubicBezTo>
                  <a:cubicBezTo>
                    <a:pt x="216" y="164"/>
                    <a:pt x="216" y="164"/>
                    <a:pt x="216" y="164"/>
                  </a:cubicBezTo>
                  <a:cubicBezTo>
                    <a:pt x="213" y="166"/>
                    <a:pt x="211" y="170"/>
                    <a:pt x="206" y="170"/>
                  </a:cubicBezTo>
                  <a:cubicBezTo>
                    <a:pt x="204" y="168"/>
                    <a:pt x="202" y="166"/>
                    <a:pt x="201" y="164"/>
                  </a:cubicBezTo>
                  <a:cubicBezTo>
                    <a:pt x="199" y="161"/>
                    <a:pt x="199" y="158"/>
                    <a:pt x="197" y="154"/>
                  </a:cubicBezTo>
                  <a:close/>
                  <a:moveTo>
                    <a:pt x="83" y="79"/>
                  </a:moveTo>
                  <a:cubicBezTo>
                    <a:pt x="84" y="83"/>
                    <a:pt x="84" y="85"/>
                    <a:pt x="85" y="87"/>
                  </a:cubicBezTo>
                  <a:cubicBezTo>
                    <a:pt x="92" y="84"/>
                    <a:pt x="115" y="69"/>
                    <a:pt x="116" y="62"/>
                  </a:cubicBezTo>
                  <a:cubicBezTo>
                    <a:pt x="116" y="62"/>
                    <a:pt x="116" y="62"/>
                    <a:pt x="115" y="62"/>
                  </a:cubicBezTo>
                  <a:cubicBezTo>
                    <a:pt x="111" y="60"/>
                    <a:pt x="105" y="62"/>
                    <a:pt x="101" y="63"/>
                  </a:cubicBezTo>
                  <a:cubicBezTo>
                    <a:pt x="98" y="63"/>
                    <a:pt x="96" y="63"/>
                    <a:pt x="93" y="63"/>
                  </a:cubicBezTo>
                  <a:cubicBezTo>
                    <a:pt x="84" y="65"/>
                    <a:pt x="82" y="70"/>
                    <a:pt x="83" y="79"/>
                  </a:cubicBezTo>
                  <a:close/>
                  <a:moveTo>
                    <a:pt x="32" y="97"/>
                  </a:moveTo>
                  <a:cubicBezTo>
                    <a:pt x="36" y="101"/>
                    <a:pt x="36" y="104"/>
                    <a:pt x="36" y="112"/>
                  </a:cubicBezTo>
                  <a:cubicBezTo>
                    <a:pt x="38" y="113"/>
                    <a:pt x="38" y="113"/>
                    <a:pt x="38" y="114"/>
                  </a:cubicBezTo>
                  <a:cubicBezTo>
                    <a:pt x="41" y="114"/>
                    <a:pt x="44" y="114"/>
                    <a:pt x="46" y="113"/>
                  </a:cubicBezTo>
                  <a:cubicBezTo>
                    <a:pt x="47" y="111"/>
                    <a:pt x="50" y="108"/>
                    <a:pt x="50" y="106"/>
                  </a:cubicBezTo>
                  <a:cubicBezTo>
                    <a:pt x="52" y="100"/>
                    <a:pt x="53" y="86"/>
                    <a:pt x="49" y="83"/>
                  </a:cubicBezTo>
                  <a:cubicBezTo>
                    <a:pt x="49" y="83"/>
                    <a:pt x="49" y="82"/>
                    <a:pt x="48" y="82"/>
                  </a:cubicBezTo>
                  <a:cubicBezTo>
                    <a:pt x="42" y="82"/>
                    <a:pt x="34" y="89"/>
                    <a:pt x="32" y="94"/>
                  </a:cubicBezTo>
                  <a:cubicBezTo>
                    <a:pt x="32" y="95"/>
                    <a:pt x="32" y="96"/>
                    <a:pt x="32" y="97"/>
                  </a:cubicBezTo>
                  <a:close/>
                  <a:moveTo>
                    <a:pt x="3" y="66"/>
                  </a:moveTo>
                  <a:cubicBezTo>
                    <a:pt x="9" y="66"/>
                    <a:pt x="12" y="70"/>
                    <a:pt x="14" y="73"/>
                  </a:cubicBezTo>
                  <a:cubicBezTo>
                    <a:pt x="16" y="73"/>
                    <a:pt x="18" y="73"/>
                    <a:pt x="19" y="73"/>
                  </a:cubicBezTo>
                  <a:cubicBezTo>
                    <a:pt x="22" y="71"/>
                    <a:pt x="24" y="69"/>
                    <a:pt x="26" y="67"/>
                  </a:cubicBezTo>
                  <a:cubicBezTo>
                    <a:pt x="31" y="64"/>
                    <a:pt x="38" y="63"/>
                    <a:pt x="44" y="60"/>
                  </a:cubicBezTo>
                  <a:cubicBezTo>
                    <a:pt x="48" y="57"/>
                    <a:pt x="51" y="59"/>
                    <a:pt x="54" y="55"/>
                  </a:cubicBezTo>
                  <a:cubicBezTo>
                    <a:pt x="57" y="47"/>
                    <a:pt x="51" y="40"/>
                    <a:pt x="54" y="31"/>
                  </a:cubicBezTo>
                  <a:cubicBezTo>
                    <a:pt x="55" y="26"/>
                    <a:pt x="56" y="23"/>
                    <a:pt x="57" y="17"/>
                  </a:cubicBezTo>
                  <a:cubicBezTo>
                    <a:pt x="57" y="17"/>
                    <a:pt x="56" y="5"/>
                    <a:pt x="58" y="7"/>
                  </a:cubicBezTo>
                  <a:cubicBezTo>
                    <a:pt x="58" y="6"/>
                    <a:pt x="58" y="6"/>
                    <a:pt x="59" y="6"/>
                  </a:cubicBezTo>
                  <a:cubicBezTo>
                    <a:pt x="69" y="5"/>
                    <a:pt x="83" y="21"/>
                    <a:pt x="92" y="27"/>
                  </a:cubicBezTo>
                  <a:cubicBezTo>
                    <a:pt x="92" y="35"/>
                    <a:pt x="89" y="43"/>
                    <a:pt x="90" y="51"/>
                  </a:cubicBezTo>
                  <a:cubicBezTo>
                    <a:pt x="100" y="55"/>
                    <a:pt x="115" y="50"/>
                    <a:pt x="126" y="48"/>
                  </a:cubicBezTo>
                  <a:cubicBezTo>
                    <a:pt x="130" y="48"/>
                    <a:pt x="134" y="48"/>
                    <a:pt x="138" y="49"/>
                  </a:cubicBezTo>
                  <a:cubicBezTo>
                    <a:pt x="140" y="50"/>
                    <a:pt x="142" y="53"/>
                    <a:pt x="144" y="53"/>
                  </a:cubicBezTo>
                  <a:cubicBezTo>
                    <a:pt x="144" y="53"/>
                    <a:pt x="144" y="55"/>
                    <a:pt x="144" y="55"/>
                  </a:cubicBezTo>
                  <a:cubicBezTo>
                    <a:pt x="140" y="59"/>
                    <a:pt x="136" y="64"/>
                    <a:pt x="133" y="68"/>
                  </a:cubicBezTo>
                  <a:cubicBezTo>
                    <a:pt x="130" y="71"/>
                    <a:pt x="120" y="76"/>
                    <a:pt x="114" y="79"/>
                  </a:cubicBezTo>
                  <a:cubicBezTo>
                    <a:pt x="110" y="82"/>
                    <a:pt x="104" y="83"/>
                    <a:pt x="104" y="90"/>
                  </a:cubicBezTo>
                  <a:cubicBezTo>
                    <a:pt x="105" y="91"/>
                    <a:pt x="106" y="91"/>
                    <a:pt x="106" y="92"/>
                  </a:cubicBezTo>
                  <a:cubicBezTo>
                    <a:pt x="114" y="95"/>
                    <a:pt x="125" y="91"/>
                    <a:pt x="128" y="99"/>
                  </a:cubicBezTo>
                  <a:cubicBezTo>
                    <a:pt x="129" y="101"/>
                    <a:pt x="130" y="103"/>
                    <a:pt x="129" y="105"/>
                  </a:cubicBezTo>
                  <a:cubicBezTo>
                    <a:pt x="124" y="112"/>
                    <a:pt x="112" y="106"/>
                    <a:pt x="105" y="111"/>
                  </a:cubicBezTo>
                  <a:cubicBezTo>
                    <a:pt x="99" y="115"/>
                    <a:pt x="94" y="120"/>
                    <a:pt x="89" y="124"/>
                  </a:cubicBezTo>
                  <a:cubicBezTo>
                    <a:pt x="84" y="127"/>
                    <a:pt x="79" y="125"/>
                    <a:pt x="76" y="130"/>
                  </a:cubicBezTo>
                  <a:cubicBezTo>
                    <a:pt x="72" y="136"/>
                    <a:pt x="76" y="147"/>
                    <a:pt x="74" y="153"/>
                  </a:cubicBezTo>
                  <a:cubicBezTo>
                    <a:pt x="74" y="155"/>
                    <a:pt x="73" y="156"/>
                    <a:pt x="73" y="157"/>
                  </a:cubicBezTo>
                  <a:cubicBezTo>
                    <a:pt x="64" y="159"/>
                    <a:pt x="66" y="177"/>
                    <a:pt x="59" y="183"/>
                  </a:cubicBezTo>
                  <a:cubicBezTo>
                    <a:pt x="57" y="172"/>
                    <a:pt x="50" y="162"/>
                    <a:pt x="48" y="152"/>
                  </a:cubicBezTo>
                  <a:cubicBezTo>
                    <a:pt x="48" y="147"/>
                    <a:pt x="50" y="142"/>
                    <a:pt x="46" y="139"/>
                  </a:cubicBezTo>
                  <a:cubicBezTo>
                    <a:pt x="44" y="138"/>
                    <a:pt x="40" y="139"/>
                    <a:pt x="38" y="138"/>
                  </a:cubicBezTo>
                  <a:cubicBezTo>
                    <a:pt x="36" y="132"/>
                    <a:pt x="34" y="123"/>
                    <a:pt x="26" y="121"/>
                  </a:cubicBezTo>
                  <a:cubicBezTo>
                    <a:pt x="23" y="120"/>
                    <a:pt x="22" y="122"/>
                    <a:pt x="17" y="122"/>
                  </a:cubicBezTo>
                  <a:cubicBezTo>
                    <a:pt x="16" y="120"/>
                    <a:pt x="15" y="116"/>
                    <a:pt x="14" y="114"/>
                  </a:cubicBezTo>
                  <a:cubicBezTo>
                    <a:pt x="12" y="111"/>
                    <a:pt x="7" y="110"/>
                    <a:pt x="5" y="107"/>
                  </a:cubicBezTo>
                  <a:cubicBezTo>
                    <a:pt x="5" y="107"/>
                    <a:pt x="5" y="107"/>
                    <a:pt x="5" y="107"/>
                  </a:cubicBezTo>
                  <a:cubicBezTo>
                    <a:pt x="3" y="102"/>
                    <a:pt x="5" y="99"/>
                    <a:pt x="4" y="96"/>
                  </a:cubicBezTo>
                  <a:cubicBezTo>
                    <a:pt x="4" y="94"/>
                    <a:pt x="1" y="93"/>
                    <a:pt x="0" y="90"/>
                  </a:cubicBezTo>
                  <a:cubicBezTo>
                    <a:pt x="4" y="85"/>
                    <a:pt x="3" y="76"/>
                    <a:pt x="3" y="6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94" name="Freeform 37"/>
            <p:cNvSpPr>
              <a:spLocks noEditPoints="1"/>
            </p:cNvSpPr>
            <p:nvPr userDrawn="1"/>
          </p:nvSpPr>
          <p:spPr bwMode="auto">
            <a:xfrm>
              <a:off x="8797988" y="4643741"/>
              <a:ext cx="334963" cy="325438"/>
            </a:xfrm>
            <a:custGeom>
              <a:avLst/>
              <a:gdLst>
                <a:gd name="T0" fmla="*/ 218 w 225"/>
                <a:gd name="T1" fmla="*/ 76 h 216"/>
                <a:gd name="T2" fmla="*/ 170 w 225"/>
                <a:gd name="T3" fmla="*/ 32 h 216"/>
                <a:gd name="T4" fmla="*/ 113 w 225"/>
                <a:gd name="T5" fmla="*/ 0 h 216"/>
                <a:gd name="T6" fmla="*/ 56 w 225"/>
                <a:gd name="T7" fmla="*/ 32 h 216"/>
                <a:gd name="T8" fmla="*/ 8 w 225"/>
                <a:gd name="T9" fmla="*/ 76 h 216"/>
                <a:gd name="T10" fmla="*/ 21 w 225"/>
                <a:gd name="T11" fmla="*/ 140 h 216"/>
                <a:gd name="T12" fmla="*/ 48 w 225"/>
                <a:gd name="T13" fmla="*/ 200 h 216"/>
                <a:gd name="T14" fmla="*/ 112 w 225"/>
                <a:gd name="T15" fmla="*/ 207 h 216"/>
                <a:gd name="T16" fmla="*/ 177 w 225"/>
                <a:gd name="T17" fmla="*/ 200 h 216"/>
                <a:gd name="T18" fmla="*/ 204 w 225"/>
                <a:gd name="T19" fmla="*/ 140 h 216"/>
                <a:gd name="T20" fmla="*/ 218 w 225"/>
                <a:gd name="T21" fmla="*/ 76 h 216"/>
                <a:gd name="T22" fmla="*/ 113 w 225"/>
                <a:gd name="T23" fmla="*/ 201 h 216"/>
                <a:gd name="T24" fmla="*/ 22 w 225"/>
                <a:gd name="T25" fmla="*/ 110 h 216"/>
                <a:gd name="T26" fmla="*/ 113 w 225"/>
                <a:gd name="T27" fmla="*/ 20 h 216"/>
                <a:gd name="T28" fmla="*/ 204 w 225"/>
                <a:gd name="T29" fmla="*/ 111 h 216"/>
                <a:gd name="T30" fmla="*/ 113 w 225"/>
                <a:gd name="T31" fmla="*/ 201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5" h="216">
                  <a:moveTo>
                    <a:pt x="218" y="76"/>
                  </a:moveTo>
                  <a:cubicBezTo>
                    <a:pt x="210" y="53"/>
                    <a:pt x="191" y="37"/>
                    <a:pt x="170" y="32"/>
                  </a:cubicBezTo>
                  <a:cubicBezTo>
                    <a:pt x="158" y="13"/>
                    <a:pt x="137" y="0"/>
                    <a:pt x="113" y="0"/>
                  </a:cubicBezTo>
                  <a:cubicBezTo>
                    <a:pt x="89" y="0"/>
                    <a:pt x="68" y="13"/>
                    <a:pt x="56" y="32"/>
                  </a:cubicBezTo>
                  <a:cubicBezTo>
                    <a:pt x="34" y="37"/>
                    <a:pt x="15" y="53"/>
                    <a:pt x="8" y="76"/>
                  </a:cubicBezTo>
                  <a:cubicBezTo>
                    <a:pt x="0" y="99"/>
                    <a:pt x="6" y="123"/>
                    <a:pt x="21" y="140"/>
                  </a:cubicBezTo>
                  <a:cubicBezTo>
                    <a:pt x="18" y="163"/>
                    <a:pt x="28" y="185"/>
                    <a:pt x="48" y="200"/>
                  </a:cubicBezTo>
                  <a:cubicBezTo>
                    <a:pt x="67" y="214"/>
                    <a:pt x="92" y="216"/>
                    <a:pt x="112" y="207"/>
                  </a:cubicBezTo>
                  <a:cubicBezTo>
                    <a:pt x="133" y="216"/>
                    <a:pt x="158" y="214"/>
                    <a:pt x="177" y="200"/>
                  </a:cubicBezTo>
                  <a:cubicBezTo>
                    <a:pt x="197" y="186"/>
                    <a:pt x="206" y="163"/>
                    <a:pt x="204" y="140"/>
                  </a:cubicBezTo>
                  <a:cubicBezTo>
                    <a:pt x="220" y="123"/>
                    <a:pt x="225" y="99"/>
                    <a:pt x="218" y="76"/>
                  </a:cubicBezTo>
                  <a:close/>
                  <a:moveTo>
                    <a:pt x="113" y="201"/>
                  </a:moveTo>
                  <a:cubicBezTo>
                    <a:pt x="63" y="201"/>
                    <a:pt x="22" y="160"/>
                    <a:pt x="22" y="110"/>
                  </a:cubicBezTo>
                  <a:cubicBezTo>
                    <a:pt x="22" y="60"/>
                    <a:pt x="62" y="20"/>
                    <a:pt x="113" y="20"/>
                  </a:cubicBezTo>
                  <a:cubicBezTo>
                    <a:pt x="163" y="20"/>
                    <a:pt x="204" y="61"/>
                    <a:pt x="204" y="111"/>
                  </a:cubicBezTo>
                  <a:cubicBezTo>
                    <a:pt x="204" y="161"/>
                    <a:pt x="163" y="201"/>
                    <a:pt x="113" y="201"/>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95" name="Freeform 38"/>
            <p:cNvSpPr>
              <a:spLocks noEditPoints="1"/>
            </p:cNvSpPr>
            <p:nvPr userDrawn="1"/>
          </p:nvSpPr>
          <p:spPr bwMode="auto">
            <a:xfrm>
              <a:off x="8872600" y="4775504"/>
              <a:ext cx="84138" cy="26988"/>
            </a:xfrm>
            <a:custGeom>
              <a:avLst/>
              <a:gdLst>
                <a:gd name="T0" fmla="*/ 4 w 56"/>
                <a:gd name="T1" fmla="*/ 17 h 18"/>
                <a:gd name="T2" fmla="*/ 0 w 56"/>
                <a:gd name="T3" fmla="*/ 7 h 18"/>
                <a:gd name="T4" fmla="*/ 3 w 56"/>
                <a:gd name="T5" fmla="*/ 2 h 18"/>
                <a:gd name="T6" fmla="*/ 8 w 56"/>
                <a:gd name="T7" fmla="*/ 0 h 18"/>
                <a:gd name="T8" fmla="*/ 15 w 56"/>
                <a:gd name="T9" fmla="*/ 13 h 18"/>
                <a:gd name="T10" fmla="*/ 19 w 56"/>
                <a:gd name="T11" fmla="*/ 14 h 18"/>
                <a:gd name="T12" fmla="*/ 22 w 56"/>
                <a:gd name="T13" fmla="*/ 14 h 18"/>
                <a:gd name="T14" fmla="*/ 20 w 56"/>
                <a:gd name="T15" fmla="*/ 12 h 18"/>
                <a:gd name="T16" fmla="*/ 14 w 56"/>
                <a:gd name="T17" fmla="*/ 6 h 18"/>
                <a:gd name="T18" fmla="*/ 20 w 56"/>
                <a:gd name="T19" fmla="*/ 0 h 18"/>
                <a:gd name="T20" fmla="*/ 26 w 56"/>
                <a:gd name="T21" fmla="*/ 8 h 18"/>
                <a:gd name="T22" fmla="*/ 19 w 56"/>
                <a:gd name="T23" fmla="*/ 18 h 18"/>
                <a:gd name="T24" fmla="*/ 15 w 56"/>
                <a:gd name="T25" fmla="*/ 13 h 18"/>
                <a:gd name="T26" fmla="*/ 22 w 56"/>
                <a:gd name="T27" fmla="*/ 3 h 18"/>
                <a:gd name="T28" fmla="*/ 18 w 56"/>
                <a:gd name="T29" fmla="*/ 3 h 18"/>
                <a:gd name="T30" fmla="*/ 18 w 56"/>
                <a:gd name="T31" fmla="*/ 8 h 18"/>
                <a:gd name="T32" fmla="*/ 22 w 56"/>
                <a:gd name="T33" fmla="*/ 8 h 18"/>
                <a:gd name="T34" fmla="*/ 30 w 56"/>
                <a:gd name="T35" fmla="*/ 13 h 18"/>
                <a:gd name="T36" fmla="*/ 34 w 56"/>
                <a:gd name="T37" fmla="*/ 14 h 18"/>
                <a:gd name="T38" fmla="*/ 38 w 56"/>
                <a:gd name="T39" fmla="*/ 14 h 18"/>
                <a:gd name="T40" fmla="*/ 38 w 56"/>
                <a:gd name="T41" fmla="*/ 9 h 18"/>
                <a:gd name="T42" fmla="*/ 33 w 56"/>
                <a:gd name="T43" fmla="*/ 10 h 18"/>
                <a:gd name="T44" fmla="*/ 32 w 56"/>
                <a:gd name="T45" fmla="*/ 0 h 18"/>
                <a:gd name="T46" fmla="*/ 41 w 56"/>
                <a:gd name="T47" fmla="*/ 3 h 18"/>
                <a:gd name="T48" fmla="*/ 34 w 56"/>
                <a:gd name="T49" fmla="*/ 6 h 18"/>
                <a:gd name="T50" fmla="*/ 41 w 56"/>
                <a:gd name="T51" fmla="*/ 8 h 18"/>
                <a:gd name="T52" fmla="*/ 41 w 56"/>
                <a:gd name="T53" fmla="*/ 16 h 18"/>
                <a:gd name="T54" fmla="*/ 32 w 56"/>
                <a:gd name="T55" fmla="*/ 17 h 18"/>
                <a:gd name="T56" fmla="*/ 48 w 56"/>
                <a:gd name="T57" fmla="*/ 8 h 18"/>
                <a:gd name="T58" fmla="*/ 45 w 56"/>
                <a:gd name="T59" fmla="*/ 4 h 18"/>
                <a:gd name="T60" fmla="*/ 50 w 56"/>
                <a:gd name="T61" fmla="*/ 0 h 18"/>
                <a:gd name="T62" fmla="*/ 56 w 56"/>
                <a:gd name="T63" fmla="*/ 4 h 18"/>
                <a:gd name="T64" fmla="*/ 53 w 56"/>
                <a:gd name="T65" fmla="*/ 8 h 18"/>
                <a:gd name="T66" fmla="*/ 56 w 56"/>
                <a:gd name="T67" fmla="*/ 12 h 18"/>
                <a:gd name="T68" fmla="*/ 50 w 56"/>
                <a:gd name="T69" fmla="*/ 18 h 18"/>
                <a:gd name="T70" fmla="*/ 44 w 56"/>
                <a:gd name="T71" fmla="*/ 13 h 18"/>
                <a:gd name="T72" fmla="*/ 48 w 56"/>
                <a:gd name="T73" fmla="*/ 8 h 18"/>
                <a:gd name="T74" fmla="*/ 49 w 56"/>
                <a:gd name="T75" fmla="*/ 6 h 18"/>
                <a:gd name="T76" fmla="*/ 52 w 56"/>
                <a:gd name="T77" fmla="*/ 6 h 18"/>
                <a:gd name="T78" fmla="*/ 52 w 56"/>
                <a:gd name="T79" fmla="*/ 3 h 18"/>
                <a:gd name="T80" fmla="*/ 49 w 56"/>
                <a:gd name="T81" fmla="*/ 3 h 18"/>
                <a:gd name="T82" fmla="*/ 48 w 56"/>
                <a:gd name="T83" fmla="*/ 12 h 18"/>
                <a:gd name="T84" fmla="*/ 51 w 56"/>
                <a:gd name="T85" fmla="*/ 15 h 18"/>
                <a:gd name="T86" fmla="*/ 54 w 56"/>
                <a:gd name="T87" fmla="*/ 12 h 18"/>
                <a:gd name="T88" fmla="*/ 51 w 56"/>
                <a:gd name="T89" fmla="*/ 9 h 18"/>
                <a:gd name="T90" fmla="*/ 48 w 56"/>
                <a:gd name="T91"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6" h="18">
                  <a:moveTo>
                    <a:pt x="8" y="17"/>
                  </a:moveTo>
                  <a:cubicBezTo>
                    <a:pt x="4" y="17"/>
                    <a:pt x="4" y="17"/>
                    <a:pt x="4" y="17"/>
                  </a:cubicBezTo>
                  <a:cubicBezTo>
                    <a:pt x="4" y="4"/>
                    <a:pt x="4" y="4"/>
                    <a:pt x="4" y="4"/>
                  </a:cubicBezTo>
                  <a:cubicBezTo>
                    <a:pt x="3" y="6"/>
                    <a:pt x="2" y="6"/>
                    <a:pt x="0" y="7"/>
                  </a:cubicBezTo>
                  <a:cubicBezTo>
                    <a:pt x="0" y="4"/>
                    <a:pt x="0" y="4"/>
                    <a:pt x="0" y="4"/>
                  </a:cubicBezTo>
                  <a:cubicBezTo>
                    <a:pt x="1" y="4"/>
                    <a:pt x="2" y="3"/>
                    <a:pt x="3" y="2"/>
                  </a:cubicBezTo>
                  <a:cubicBezTo>
                    <a:pt x="4" y="2"/>
                    <a:pt x="4" y="1"/>
                    <a:pt x="5" y="0"/>
                  </a:cubicBezTo>
                  <a:cubicBezTo>
                    <a:pt x="8" y="0"/>
                    <a:pt x="8" y="0"/>
                    <a:pt x="8" y="0"/>
                  </a:cubicBezTo>
                  <a:cubicBezTo>
                    <a:pt x="8" y="17"/>
                    <a:pt x="8" y="17"/>
                    <a:pt x="8" y="17"/>
                  </a:cubicBezTo>
                  <a:close/>
                  <a:moveTo>
                    <a:pt x="15" y="13"/>
                  </a:moveTo>
                  <a:cubicBezTo>
                    <a:pt x="18" y="13"/>
                    <a:pt x="18" y="13"/>
                    <a:pt x="18" y="13"/>
                  </a:cubicBezTo>
                  <a:cubicBezTo>
                    <a:pt x="18" y="14"/>
                    <a:pt x="18" y="14"/>
                    <a:pt x="19" y="14"/>
                  </a:cubicBezTo>
                  <a:cubicBezTo>
                    <a:pt x="19" y="15"/>
                    <a:pt x="20" y="15"/>
                    <a:pt x="20" y="15"/>
                  </a:cubicBezTo>
                  <a:cubicBezTo>
                    <a:pt x="21" y="15"/>
                    <a:pt x="21" y="14"/>
                    <a:pt x="22" y="14"/>
                  </a:cubicBezTo>
                  <a:cubicBezTo>
                    <a:pt x="22" y="13"/>
                    <a:pt x="23" y="12"/>
                    <a:pt x="23" y="10"/>
                  </a:cubicBezTo>
                  <a:cubicBezTo>
                    <a:pt x="22" y="11"/>
                    <a:pt x="21" y="12"/>
                    <a:pt x="20" y="12"/>
                  </a:cubicBezTo>
                  <a:cubicBezTo>
                    <a:pt x="18" y="12"/>
                    <a:pt x="17" y="11"/>
                    <a:pt x="16" y="10"/>
                  </a:cubicBezTo>
                  <a:cubicBezTo>
                    <a:pt x="15" y="9"/>
                    <a:pt x="14" y="8"/>
                    <a:pt x="14" y="6"/>
                  </a:cubicBezTo>
                  <a:cubicBezTo>
                    <a:pt x="14" y="4"/>
                    <a:pt x="15" y="2"/>
                    <a:pt x="16" y="1"/>
                  </a:cubicBezTo>
                  <a:cubicBezTo>
                    <a:pt x="17" y="0"/>
                    <a:pt x="18" y="0"/>
                    <a:pt x="20" y="0"/>
                  </a:cubicBezTo>
                  <a:cubicBezTo>
                    <a:pt x="22" y="0"/>
                    <a:pt x="23" y="0"/>
                    <a:pt x="24" y="2"/>
                  </a:cubicBezTo>
                  <a:cubicBezTo>
                    <a:pt x="26" y="3"/>
                    <a:pt x="26" y="5"/>
                    <a:pt x="26" y="8"/>
                  </a:cubicBezTo>
                  <a:cubicBezTo>
                    <a:pt x="26" y="12"/>
                    <a:pt x="25" y="14"/>
                    <a:pt x="24" y="16"/>
                  </a:cubicBezTo>
                  <a:cubicBezTo>
                    <a:pt x="23" y="17"/>
                    <a:pt x="21" y="18"/>
                    <a:pt x="19" y="18"/>
                  </a:cubicBezTo>
                  <a:cubicBezTo>
                    <a:pt x="18" y="18"/>
                    <a:pt x="17" y="17"/>
                    <a:pt x="16" y="16"/>
                  </a:cubicBezTo>
                  <a:cubicBezTo>
                    <a:pt x="16" y="16"/>
                    <a:pt x="15" y="15"/>
                    <a:pt x="15" y="13"/>
                  </a:cubicBezTo>
                  <a:close/>
                  <a:moveTo>
                    <a:pt x="22" y="6"/>
                  </a:moveTo>
                  <a:cubicBezTo>
                    <a:pt x="22" y="4"/>
                    <a:pt x="22" y="4"/>
                    <a:pt x="22" y="3"/>
                  </a:cubicBezTo>
                  <a:cubicBezTo>
                    <a:pt x="21" y="2"/>
                    <a:pt x="21" y="2"/>
                    <a:pt x="20" y="2"/>
                  </a:cubicBezTo>
                  <a:cubicBezTo>
                    <a:pt x="19" y="2"/>
                    <a:pt x="19" y="3"/>
                    <a:pt x="18" y="3"/>
                  </a:cubicBezTo>
                  <a:cubicBezTo>
                    <a:pt x="18" y="4"/>
                    <a:pt x="18" y="4"/>
                    <a:pt x="18" y="6"/>
                  </a:cubicBezTo>
                  <a:cubicBezTo>
                    <a:pt x="18" y="7"/>
                    <a:pt x="18" y="8"/>
                    <a:pt x="18" y="8"/>
                  </a:cubicBezTo>
                  <a:cubicBezTo>
                    <a:pt x="19" y="8"/>
                    <a:pt x="20" y="9"/>
                    <a:pt x="20" y="9"/>
                  </a:cubicBezTo>
                  <a:cubicBezTo>
                    <a:pt x="21" y="9"/>
                    <a:pt x="21" y="8"/>
                    <a:pt x="22" y="8"/>
                  </a:cubicBezTo>
                  <a:cubicBezTo>
                    <a:pt x="22" y="8"/>
                    <a:pt x="22" y="7"/>
                    <a:pt x="22" y="6"/>
                  </a:cubicBezTo>
                  <a:close/>
                  <a:moveTo>
                    <a:pt x="30" y="13"/>
                  </a:moveTo>
                  <a:cubicBezTo>
                    <a:pt x="34" y="12"/>
                    <a:pt x="34" y="12"/>
                    <a:pt x="34" y="12"/>
                  </a:cubicBezTo>
                  <a:cubicBezTo>
                    <a:pt x="34" y="13"/>
                    <a:pt x="34" y="14"/>
                    <a:pt x="34" y="14"/>
                  </a:cubicBezTo>
                  <a:cubicBezTo>
                    <a:pt x="35" y="15"/>
                    <a:pt x="36" y="15"/>
                    <a:pt x="36" y="15"/>
                  </a:cubicBezTo>
                  <a:cubicBezTo>
                    <a:pt x="37" y="15"/>
                    <a:pt x="37" y="15"/>
                    <a:pt x="38" y="14"/>
                  </a:cubicBezTo>
                  <a:cubicBezTo>
                    <a:pt x="38" y="14"/>
                    <a:pt x="39" y="13"/>
                    <a:pt x="39" y="12"/>
                  </a:cubicBezTo>
                  <a:cubicBezTo>
                    <a:pt x="39" y="10"/>
                    <a:pt x="38" y="10"/>
                    <a:pt x="38" y="9"/>
                  </a:cubicBezTo>
                  <a:cubicBezTo>
                    <a:pt x="38" y="9"/>
                    <a:pt x="37" y="8"/>
                    <a:pt x="36" y="8"/>
                  </a:cubicBezTo>
                  <a:cubicBezTo>
                    <a:pt x="35" y="8"/>
                    <a:pt x="34" y="9"/>
                    <a:pt x="33" y="10"/>
                  </a:cubicBezTo>
                  <a:cubicBezTo>
                    <a:pt x="30" y="9"/>
                    <a:pt x="30" y="9"/>
                    <a:pt x="30" y="9"/>
                  </a:cubicBezTo>
                  <a:cubicBezTo>
                    <a:pt x="32" y="0"/>
                    <a:pt x="32" y="0"/>
                    <a:pt x="32" y="0"/>
                  </a:cubicBezTo>
                  <a:cubicBezTo>
                    <a:pt x="41" y="0"/>
                    <a:pt x="41" y="0"/>
                    <a:pt x="41" y="0"/>
                  </a:cubicBezTo>
                  <a:cubicBezTo>
                    <a:pt x="41" y="3"/>
                    <a:pt x="41" y="3"/>
                    <a:pt x="41" y="3"/>
                  </a:cubicBezTo>
                  <a:cubicBezTo>
                    <a:pt x="35" y="3"/>
                    <a:pt x="35" y="3"/>
                    <a:pt x="35" y="3"/>
                  </a:cubicBezTo>
                  <a:cubicBezTo>
                    <a:pt x="34" y="6"/>
                    <a:pt x="34" y="6"/>
                    <a:pt x="34" y="6"/>
                  </a:cubicBezTo>
                  <a:cubicBezTo>
                    <a:pt x="35" y="6"/>
                    <a:pt x="36" y="6"/>
                    <a:pt x="37" y="6"/>
                  </a:cubicBezTo>
                  <a:cubicBezTo>
                    <a:pt x="38" y="6"/>
                    <a:pt x="40" y="6"/>
                    <a:pt x="41" y="8"/>
                  </a:cubicBezTo>
                  <a:cubicBezTo>
                    <a:pt x="42" y="9"/>
                    <a:pt x="42" y="10"/>
                    <a:pt x="42" y="12"/>
                  </a:cubicBezTo>
                  <a:cubicBezTo>
                    <a:pt x="42" y="14"/>
                    <a:pt x="42" y="15"/>
                    <a:pt x="41" y="16"/>
                  </a:cubicBezTo>
                  <a:cubicBezTo>
                    <a:pt x="40" y="18"/>
                    <a:pt x="38" y="18"/>
                    <a:pt x="36" y="18"/>
                  </a:cubicBezTo>
                  <a:cubicBezTo>
                    <a:pt x="35" y="18"/>
                    <a:pt x="33" y="18"/>
                    <a:pt x="32" y="17"/>
                  </a:cubicBezTo>
                  <a:cubicBezTo>
                    <a:pt x="31" y="16"/>
                    <a:pt x="30" y="14"/>
                    <a:pt x="30" y="13"/>
                  </a:cubicBezTo>
                  <a:close/>
                  <a:moveTo>
                    <a:pt x="48" y="8"/>
                  </a:moveTo>
                  <a:cubicBezTo>
                    <a:pt x="47" y="7"/>
                    <a:pt x="46" y="7"/>
                    <a:pt x="46" y="6"/>
                  </a:cubicBezTo>
                  <a:cubicBezTo>
                    <a:pt x="46" y="5"/>
                    <a:pt x="45" y="5"/>
                    <a:pt x="45" y="4"/>
                  </a:cubicBezTo>
                  <a:cubicBezTo>
                    <a:pt x="45" y="3"/>
                    <a:pt x="46" y="2"/>
                    <a:pt x="46" y="1"/>
                  </a:cubicBezTo>
                  <a:cubicBezTo>
                    <a:pt x="47" y="0"/>
                    <a:pt x="49" y="0"/>
                    <a:pt x="50" y="0"/>
                  </a:cubicBezTo>
                  <a:cubicBezTo>
                    <a:pt x="52" y="0"/>
                    <a:pt x="54" y="0"/>
                    <a:pt x="54" y="1"/>
                  </a:cubicBezTo>
                  <a:cubicBezTo>
                    <a:pt x="55" y="2"/>
                    <a:pt x="56" y="3"/>
                    <a:pt x="56" y="4"/>
                  </a:cubicBezTo>
                  <a:cubicBezTo>
                    <a:pt x="56" y="5"/>
                    <a:pt x="56" y="6"/>
                    <a:pt x="55" y="6"/>
                  </a:cubicBezTo>
                  <a:cubicBezTo>
                    <a:pt x="55" y="7"/>
                    <a:pt x="54" y="8"/>
                    <a:pt x="53" y="8"/>
                  </a:cubicBezTo>
                  <a:cubicBezTo>
                    <a:pt x="54" y="8"/>
                    <a:pt x="55" y="9"/>
                    <a:pt x="56" y="10"/>
                  </a:cubicBezTo>
                  <a:cubicBezTo>
                    <a:pt x="56" y="10"/>
                    <a:pt x="56" y="11"/>
                    <a:pt x="56" y="12"/>
                  </a:cubicBezTo>
                  <a:cubicBezTo>
                    <a:pt x="56" y="14"/>
                    <a:pt x="56" y="15"/>
                    <a:pt x="55" y="16"/>
                  </a:cubicBezTo>
                  <a:cubicBezTo>
                    <a:pt x="54" y="18"/>
                    <a:pt x="52" y="18"/>
                    <a:pt x="50" y="18"/>
                  </a:cubicBezTo>
                  <a:cubicBezTo>
                    <a:pt x="49" y="18"/>
                    <a:pt x="48" y="18"/>
                    <a:pt x="46" y="17"/>
                  </a:cubicBezTo>
                  <a:cubicBezTo>
                    <a:pt x="45" y="16"/>
                    <a:pt x="44" y="14"/>
                    <a:pt x="44" y="13"/>
                  </a:cubicBezTo>
                  <a:cubicBezTo>
                    <a:pt x="44" y="12"/>
                    <a:pt x="45" y="11"/>
                    <a:pt x="45" y="10"/>
                  </a:cubicBezTo>
                  <a:cubicBezTo>
                    <a:pt x="46" y="9"/>
                    <a:pt x="47" y="8"/>
                    <a:pt x="48" y="8"/>
                  </a:cubicBezTo>
                  <a:close/>
                  <a:moveTo>
                    <a:pt x="49" y="4"/>
                  </a:moveTo>
                  <a:cubicBezTo>
                    <a:pt x="49" y="5"/>
                    <a:pt x="49" y="6"/>
                    <a:pt x="49" y="6"/>
                  </a:cubicBezTo>
                  <a:cubicBezTo>
                    <a:pt x="50" y="6"/>
                    <a:pt x="50" y="6"/>
                    <a:pt x="51" y="6"/>
                  </a:cubicBezTo>
                  <a:cubicBezTo>
                    <a:pt x="52" y="6"/>
                    <a:pt x="52" y="6"/>
                    <a:pt x="52" y="6"/>
                  </a:cubicBezTo>
                  <a:cubicBezTo>
                    <a:pt x="53" y="6"/>
                    <a:pt x="53" y="5"/>
                    <a:pt x="53" y="4"/>
                  </a:cubicBezTo>
                  <a:cubicBezTo>
                    <a:pt x="53" y="4"/>
                    <a:pt x="53" y="3"/>
                    <a:pt x="52" y="3"/>
                  </a:cubicBezTo>
                  <a:cubicBezTo>
                    <a:pt x="52" y="2"/>
                    <a:pt x="52" y="2"/>
                    <a:pt x="51" y="2"/>
                  </a:cubicBezTo>
                  <a:cubicBezTo>
                    <a:pt x="50" y="2"/>
                    <a:pt x="50" y="2"/>
                    <a:pt x="49" y="3"/>
                  </a:cubicBezTo>
                  <a:cubicBezTo>
                    <a:pt x="49" y="3"/>
                    <a:pt x="49" y="4"/>
                    <a:pt x="49" y="4"/>
                  </a:cubicBezTo>
                  <a:close/>
                  <a:moveTo>
                    <a:pt x="48" y="12"/>
                  </a:moveTo>
                  <a:cubicBezTo>
                    <a:pt x="48" y="13"/>
                    <a:pt x="49" y="14"/>
                    <a:pt x="49" y="14"/>
                  </a:cubicBezTo>
                  <a:cubicBezTo>
                    <a:pt x="50" y="15"/>
                    <a:pt x="50" y="15"/>
                    <a:pt x="51" y="15"/>
                  </a:cubicBezTo>
                  <a:cubicBezTo>
                    <a:pt x="52" y="15"/>
                    <a:pt x="52" y="15"/>
                    <a:pt x="53" y="14"/>
                  </a:cubicBezTo>
                  <a:cubicBezTo>
                    <a:pt x="53" y="14"/>
                    <a:pt x="54" y="13"/>
                    <a:pt x="54" y="12"/>
                  </a:cubicBezTo>
                  <a:cubicBezTo>
                    <a:pt x="54" y="11"/>
                    <a:pt x="53" y="10"/>
                    <a:pt x="53" y="10"/>
                  </a:cubicBezTo>
                  <a:cubicBezTo>
                    <a:pt x="52" y="10"/>
                    <a:pt x="52" y="9"/>
                    <a:pt x="51" y="9"/>
                  </a:cubicBezTo>
                  <a:cubicBezTo>
                    <a:pt x="50" y="9"/>
                    <a:pt x="50" y="10"/>
                    <a:pt x="49" y="10"/>
                  </a:cubicBezTo>
                  <a:cubicBezTo>
                    <a:pt x="49" y="11"/>
                    <a:pt x="48" y="11"/>
                    <a:pt x="48" y="12"/>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96" name="Freeform 39"/>
            <p:cNvSpPr>
              <a:spLocks noEditPoints="1"/>
            </p:cNvSpPr>
            <p:nvPr userDrawn="1"/>
          </p:nvSpPr>
          <p:spPr bwMode="auto">
            <a:xfrm>
              <a:off x="8729725" y="4570716"/>
              <a:ext cx="474663" cy="477838"/>
            </a:xfrm>
            <a:custGeom>
              <a:avLst/>
              <a:gdLst>
                <a:gd name="T0" fmla="*/ 159 w 318"/>
                <a:gd name="T1" fmla="*/ 0 h 318"/>
                <a:gd name="T2" fmla="*/ 0 w 318"/>
                <a:gd name="T3" fmla="*/ 159 h 318"/>
                <a:gd name="T4" fmla="*/ 159 w 318"/>
                <a:gd name="T5" fmla="*/ 318 h 318"/>
                <a:gd name="T6" fmla="*/ 318 w 318"/>
                <a:gd name="T7" fmla="*/ 159 h 318"/>
                <a:gd name="T8" fmla="*/ 159 w 318"/>
                <a:gd name="T9" fmla="*/ 0 h 318"/>
                <a:gd name="T10" fmla="*/ 159 w 318"/>
                <a:gd name="T11" fmla="*/ 312 h 318"/>
                <a:gd name="T12" fmla="*/ 6 w 318"/>
                <a:gd name="T13" fmla="*/ 159 h 318"/>
                <a:gd name="T14" fmla="*/ 159 w 318"/>
                <a:gd name="T15" fmla="*/ 6 h 318"/>
                <a:gd name="T16" fmla="*/ 312 w 318"/>
                <a:gd name="T17" fmla="*/ 160 h 318"/>
                <a:gd name="T18" fmla="*/ 159 w 318"/>
                <a:gd name="T19" fmla="*/ 312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8" h="318">
                  <a:moveTo>
                    <a:pt x="159" y="0"/>
                  </a:moveTo>
                  <a:cubicBezTo>
                    <a:pt x="71" y="0"/>
                    <a:pt x="0" y="72"/>
                    <a:pt x="0" y="159"/>
                  </a:cubicBezTo>
                  <a:cubicBezTo>
                    <a:pt x="0" y="247"/>
                    <a:pt x="71" y="318"/>
                    <a:pt x="159" y="318"/>
                  </a:cubicBezTo>
                  <a:cubicBezTo>
                    <a:pt x="246" y="318"/>
                    <a:pt x="318" y="247"/>
                    <a:pt x="318" y="159"/>
                  </a:cubicBezTo>
                  <a:cubicBezTo>
                    <a:pt x="317" y="72"/>
                    <a:pt x="246" y="0"/>
                    <a:pt x="159" y="0"/>
                  </a:cubicBezTo>
                  <a:close/>
                  <a:moveTo>
                    <a:pt x="159" y="312"/>
                  </a:moveTo>
                  <a:cubicBezTo>
                    <a:pt x="74" y="312"/>
                    <a:pt x="6" y="244"/>
                    <a:pt x="6" y="159"/>
                  </a:cubicBezTo>
                  <a:cubicBezTo>
                    <a:pt x="6" y="75"/>
                    <a:pt x="74" y="6"/>
                    <a:pt x="159" y="6"/>
                  </a:cubicBezTo>
                  <a:cubicBezTo>
                    <a:pt x="243" y="6"/>
                    <a:pt x="312" y="75"/>
                    <a:pt x="312" y="160"/>
                  </a:cubicBezTo>
                  <a:cubicBezTo>
                    <a:pt x="312" y="244"/>
                    <a:pt x="243" y="312"/>
                    <a:pt x="159" y="312"/>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97" name="Freeform 40"/>
            <p:cNvSpPr>
              <a:spLocks noEditPoints="1"/>
            </p:cNvSpPr>
            <p:nvPr userDrawn="1"/>
          </p:nvSpPr>
          <p:spPr bwMode="auto">
            <a:xfrm>
              <a:off x="8763063" y="4810429"/>
              <a:ext cx="407988" cy="204788"/>
            </a:xfrm>
            <a:custGeom>
              <a:avLst/>
              <a:gdLst>
                <a:gd name="T0" fmla="*/ 258 w 274"/>
                <a:gd name="T1" fmla="*/ 63 h 137"/>
                <a:gd name="T2" fmla="*/ 1 w 274"/>
                <a:gd name="T3" fmla="*/ 12 h 137"/>
                <a:gd name="T4" fmla="*/ 14 w 274"/>
                <a:gd name="T5" fmla="*/ 9 h 137"/>
                <a:gd name="T6" fmla="*/ 1 w 274"/>
                <a:gd name="T7" fmla="*/ 17 h 137"/>
                <a:gd name="T8" fmla="*/ 16 w 274"/>
                <a:gd name="T9" fmla="*/ 29 h 137"/>
                <a:gd name="T10" fmla="*/ 11 w 274"/>
                <a:gd name="T11" fmla="*/ 27 h 137"/>
                <a:gd name="T12" fmla="*/ 14 w 274"/>
                <a:gd name="T13" fmla="*/ 36 h 137"/>
                <a:gd name="T14" fmla="*/ 18 w 274"/>
                <a:gd name="T15" fmla="*/ 47 h 137"/>
                <a:gd name="T16" fmla="*/ 21 w 274"/>
                <a:gd name="T17" fmla="*/ 57 h 137"/>
                <a:gd name="T18" fmla="*/ 21 w 274"/>
                <a:gd name="T19" fmla="*/ 55 h 137"/>
                <a:gd name="T20" fmla="*/ 19 w 274"/>
                <a:gd name="T21" fmla="*/ 66 h 137"/>
                <a:gd name="T22" fmla="*/ 22 w 274"/>
                <a:gd name="T23" fmla="*/ 62 h 137"/>
                <a:gd name="T24" fmla="*/ 22 w 274"/>
                <a:gd name="T25" fmla="*/ 71 h 137"/>
                <a:gd name="T26" fmla="*/ 30 w 274"/>
                <a:gd name="T27" fmla="*/ 71 h 137"/>
                <a:gd name="T28" fmla="*/ 30 w 274"/>
                <a:gd name="T29" fmla="*/ 86 h 137"/>
                <a:gd name="T30" fmla="*/ 36 w 274"/>
                <a:gd name="T31" fmla="*/ 79 h 137"/>
                <a:gd name="T32" fmla="*/ 47 w 274"/>
                <a:gd name="T33" fmla="*/ 90 h 137"/>
                <a:gd name="T34" fmla="*/ 58 w 274"/>
                <a:gd name="T35" fmla="*/ 96 h 137"/>
                <a:gd name="T36" fmla="*/ 51 w 274"/>
                <a:gd name="T37" fmla="*/ 95 h 137"/>
                <a:gd name="T38" fmla="*/ 58 w 274"/>
                <a:gd name="T39" fmla="*/ 105 h 137"/>
                <a:gd name="T40" fmla="*/ 67 w 274"/>
                <a:gd name="T41" fmla="*/ 106 h 137"/>
                <a:gd name="T42" fmla="*/ 76 w 274"/>
                <a:gd name="T43" fmla="*/ 112 h 137"/>
                <a:gd name="T44" fmla="*/ 82 w 274"/>
                <a:gd name="T45" fmla="*/ 111 h 137"/>
                <a:gd name="T46" fmla="*/ 78 w 274"/>
                <a:gd name="T47" fmla="*/ 113 h 137"/>
                <a:gd name="T48" fmla="*/ 83 w 274"/>
                <a:gd name="T49" fmla="*/ 123 h 137"/>
                <a:gd name="T50" fmla="*/ 97 w 274"/>
                <a:gd name="T51" fmla="*/ 121 h 137"/>
                <a:gd name="T52" fmla="*/ 100 w 274"/>
                <a:gd name="T53" fmla="*/ 125 h 137"/>
                <a:gd name="T54" fmla="*/ 108 w 274"/>
                <a:gd name="T55" fmla="*/ 126 h 137"/>
                <a:gd name="T56" fmla="*/ 113 w 274"/>
                <a:gd name="T57" fmla="*/ 126 h 137"/>
                <a:gd name="T58" fmla="*/ 132 w 274"/>
                <a:gd name="T59" fmla="*/ 136 h 137"/>
                <a:gd name="T60" fmla="*/ 126 w 274"/>
                <a:gd name="T61" fmla="*/ 130 h 137"/>
                <a:gd name="T62" fmla="*/ 128 w 274"/>
                <a:gd name="T63" fmla="*/ 135 h 137"/>
                <a:gd name="T64" fmla="*/ 135 w 274"/>
                <a:gd name="T65" fmla="*/ 135 h 137"/>
                <a:gd name="T66" fmla="*/ 149 w 274"/>
                <a:gd name="T67" fmla="*/ 136 h 137"/>
                <a:gd name="T68" fmla="*/ 152 w 274"/>
                <a:gd name="T69" fmla="*/ 133 h 137"/>
                <a:gd name="T70" fmla="*/ 167 w 274"/>
                <a:gd name="T71" fmla="*/ 131 h 137"/>
                <a:gd name="T72" fmla="*/ 180 w 274"/>
                <a:gd name="T73" fmla="*/ 128 h 137"/>
                <a:gd name="T74" fmla="*/ 175 w 274"/>
                <a:gd name="T75" fmla="*/ 122 h 137"/>
                <a:gd name="T76" fmla="*/ 187 w 274"/>
                <a:gd name="T77" fmla="*/ 119 h 137"/>
                <a:gd name="T78" fmla="*/ 192 w 274"/>
                <a:gd name="T79" fmla="*/ 117 h 137"/>
                <a:gd name="T80" fmla="*/ 199 w 274"/>
                <a:gd name="T81" fmla="*/ 119 h 137"/>
                <a:gd name="T82" fmla="*/ 203 w 274"/>
                <a:gd name="T83" fmla="*/ 119 h 137"/>
                <a:gd name="T84" fmla="*/ 217 w 274"/>
                <a:gd name="T85" fmla="*/ 111 h 137"/>
                <a:gd name="T86" fmla="*/ 217 w 274"/>
                <a:gd name="T87" fmla="*/ 106 h 137"/>
                <a:gd name="T88" fmla="*/ 232 w 274"/>
                <a:gd name="T89" fmla="*/ 96 h 137"/>
                <a:gd name="T90" fmla="*/ 231 w 274"/>
                <a:gd name="T91" fmla="*/ 97 h 137"/>
                <a:gd name="T92" fmla="*/ 238 w 274"/>
                <a:gd name="T93" fmla="*/ 95 h 137"/>
                <a:gd name="T94" fmla="*/ 234 w 274"/>
                <a:gd name="T95" fmla="*/ 85 h 137"/>
                <a:gd name="T96" fmla="*/ 242 w 274"/>
                <a:gd name="T97" fmla="*/ 73 h 137"/>
                <a:gd name="T98" fmla="*/ 238 w 274"/>
                <a:gd name="T99" fmla="*/ 77 h 137"/>
                <a:gd name="T100" fmla="*/ 252 w 274"/>
                <a:gd name="T101" fmla="*/ 71 h 137"/>
                <a:gd name="T102" fmla="*/ 266 w 274"/>
                <a:gd name="T103" fmla="*/ 40 h 137"/>
                <a:gd name="T104" fmla="*/ 258 w 274"/>
                <a:gd name="T105" fmla="*/ 48 h 137"/>
                <a:gd name="T106" fmla="*/ 268 w 274"/>
                <a:gd name="T107" fmla="*/ 35 h 137"/>
                <a:gd name="T108" fmla="*/ 259 w 274"/>
                <a:gd name="T109" fmla="*/ 22 h 137"/>
                <a:gd name="T110" fmla="*/ 262 w 274"/>
                <a:gd name="T111" fmla="*/ 27 h 137"/>
                <a:gd name="T112" fmla="*/ 273 w 274"/>
                <a:gd name="T113" fmla="*/ 17 h 137"/>
                <a:gd name="T114" fmla="*/ 273 w 274"/>
                <a:gd name="T115" fmla="*/ 12 h 137"/>
                <a:gd name="T116" fmla="*/ 266 w 274"/>
                <a:gd name="T117" fmla="*/ 7 h 137"/>
                <a:gd name="T118" fmla="*/ 269 w 274"/>
                <a:gd name="T119" fmla="*/ 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74" h="137">
                  <a:moveTo>
                    <a:pt x="250" y="51"/>
                  </a:moveTo>
                  <a:cubicBezTo>
                    <a:pt x="250" y="51"/>
                    <a:pt x="250" y="51"/>
                    <a:pt x="250" y="51"/>
                  </a:cubicBezTo>
                  <a:cubicBezTo>
                    <a:pt x="250" y="52"/>
                    <a:pt x="250" y="52"/>
                    <a:pt x="250" y="52"/>
                  </a:cubicBezTo>
                  <a:cubicBezTo>
                    <a:pt x="250" y="53"/>
                    <a:pt x="250" y="53"/>
                    <a:pt x="249" y="53"/>
                  </a:cubicBezTo>
                  <a:cubicBezTo>
                    <a:pt x="249" y="53"/>
                    <a:pt x="248" y="53"/>
                    <a:pt x="248" y="53"/>
                  </a:cubicBezTo>
                  <a:cubicBezTo>
                    <a:pt x="248" y="53"/>
                    <a:pt x="248" y="53"/>
                    <a:pt x="248" y="53"/>
                  </a:cubicBezTo>
                  <a:cubicBezTo>
                    <a:pt x="248" y="54"/>
                    <a:pt x="248" y="54"/>
                    <a:pt x="249" y="55"/>
                  </a:cubicBezTo>
                  <a:cubicBezTo>
                    <a:pt x="251" y="56"/>
                    <a:pt x="251" y="56"/>
                    <a:pt x="251" y="56"/>
                  </a:cubicBezTo>
                  <a:cubicBezTo>
                    <a:pt x="252" y="53"/>
                    <a:pt x="252" y="53"/>
                    <a:pt x="252" y="53"/>
                  </a:cubicBezTo>
                  <a:cubicBezTo>
                    <a:pt x="253" y="54"/>
                    <a:pt x="253" y="54"/>
                    <a:pt x="253" y="54"/>
                  </a:cubicBezTo>
                  <a:cubicBezTo>
                    <a:pt x="252" y="56"/>
                    <a:pt x="252" y="56"/>
                    <a:pt x="252" y="56"/>
                  </a:cubicBezTo>
                  <a:cubicBezTo>
                    <a:pt x="258" y="59"/>
                    <a:pt x="258" y="59"/>
                    <a:pt x="258" y="59"/>
                  </a:cubicBezTo>
                  <a:cubicBezTo>
                    <a:pt x="258" y="60"/>
                    <a:pt x="259" y="59"/>
                    <a:pt x="260" y="58"/>
                  </a:cubicBezTo>
                  <a:cubicBezTo>
                    <a:pt x="260" y="58"/>
                    <a:pt x="260" y="58"/>
                    <a:pt x="260" y="58"/>
                  </a:cubicBezTo>
                  <a:cubicBezTo>
                    <a:pt x="258" y="63"/>
                    <a:pt x="258" y="63"/>
                    <a:pt x="258" y="63"/>
                  </a:cubicBezTo>
                  <a:cubicBezTo>
                    <a:pt x="257" y="63"/>
                    <a:pt x="257" y="63"/>
                    <a:pt x="257" y="63"/>
                  </a:cubicBezTo>
                  <a:cubicBezTo>
                    <a:pt x="258" y="62"/>
                    <a:pt x="258" y="62"/>
                    <a:pt x="257" y="61"/>
                  </a:cubicBezTo>
                  <a:cubicBezTo>
                    <a:pt x="251" y="58"/>
                    <a:pt x="251" y="58"/>
                    <a:pt x="251" y="58"/>
                  </a:cubicBezTo>
                  <a:cubicBezTo>
                    <a:pt x="250" y="60"/>
                    <a:pt x="250" y="60"/>
                    <a:pt x="250" y="60"/>
                  </a:cubicBezTo>
                  <a:cubicBezTo>
                    <a:pt x="250" y="59"/>
                    <a:pt x="250" y="59"/>
                    <a:pt x="250" y="59"/>
                  </a:cubicBezTo>
                  <a:cubicBezTo>
                    <a:pt x="250" y="58"/>
                    <a:pt x="250" y="58"/>
                    <a:pt x="250" y="58"/>
                  </a:cubicBezTo>
                  <a:cubicBezTo>
                    <a:pt x="250" y="57"/>
                    <a:pt x="250" y="57"/>
                    <a:pt x="250" y="57"/>
                  </a:cubicBezTo>
                  <a:cubicBezTo>
                    <a:pt x="249" y="57"/>
                    <a:pt x="248" y="56"/>
                    <a:pt x="248" y="55"/>
                  </a:cubicBezTo>
                  <a:cubicBezTo>
                    <a:pt x="247" y="54"/>
                    <a:pt x="247" y="53"/>
                    <a:pt x="248" y="52"/>
                  </a:cubicBezTo>
                  <a:cubicBezTo>
                    <a:pt x="248" y="52"/>
                    <a:pt x="249" y="51"/>
                    <a:pt x="250" y="51"/>
                  </a:cubicBezTo>
                  <a:cubicBezTo>
                    <a:pt x="250" y="51"/>
                    <a:pt x="250" y="51"/>
                    <a:pt x="250" y="51"/>
                  </a:cubicBezTo>
                  <a:close/>
                  <a:moveTo>
                    <a:pt x="14" y="15"/>
                  </a:moveTo>
                  <a:cubicBezTo>
                    <a:pt x="14" y="14"/>
                    <a:pt x="14" y="13"/>
                    <a:pt x="12" y="13"/>
                  </a:cubicBezTo>
                  <a:cubicBezTo>
                    <a:pt x="5" y="13"/>
                    <a:pt x="5" y="13"/>
                    <a:pt x="5" y="13"/>
                  </a:cubicBezTo>
                  <a:cubicBezTo>
                    <a:pt x="4" y="13"/>
                    <a:pt x="2" y="13"/>
                    <a:pt x="1" y="12"/>
                  </a:cubicBezTo>
                  <a:cubicBezTo>
                    <a:pt x="0" y="11"/>
                    <a:pt x="0" y="10"/>
                    <a:pt x="0" y="8"/>
                  </a:cubicBezTo>
                  <a:cubicBezTo>
                    <a:pt x="0" y="7"/>
                    <a:pt x="0" y="5"/>
                    <a:pt x="1" y="5"/>
                  </a:cubicBezTo>
                  <a:cubicBezTo>
                    <a:pt x="2" y="3"/>
                    <a:pt x="3" y="3"/>
                    <a:pt x="5" y="3"/>
                  </a:cubicBezTo>
                  <a:cubicBezTo>
                    <a:pt x="12" y="2"/>
                    <a:pt x="12" y="2"/>
                    <a:pt x="12" y="2"/>
                  </a:cubicBezTo>
                  <a:cubicBezTo>
                    <a:pt x="13" y="2"/>
                    <a:pt x="13" y="1"/>
                    <a:pt x="13" y="0"/>
                  </a:cubicBezTo>
                  <a:cubicBezTo>
                    <a:pt x="14" y="0"/>
                    <a:pt x="14" y="0"/>
                    <a:pt x="14" y="0"/>
                  </a:cubicBezTo>
                  <a:cubicBezTo>
                    <a:pt x="14" y="6"/>
                    <a:pt x="14" y="6"/>
                    <a:pt x="14" y="6"/>
                  </a:cubicBezTo>
                  <a:cubicBezTo>
                    <a:pt x="14" y="6"/>
                    <a:pt x="14" y="6"/>
                    <a:pt x="14" y="6"/>
                  </a:cubicBezTo>
                  <a:cubicBezTo>
                    <a:pt x="14" y="5"/>
                    <a:pt x="13" y="4"/>
                    <a:pt x="12" y="4"/>
                  </a:cubicBezTo>
                  <a:cubicBezTo>
                    <a:pt x="5" y="5"/>
                    <a:pt x="5" y="5"/>
                    <a:pt x="5" y="5"/>
                  </a:cubicBezTo>
                  <a:cubicBezTo>
                    <a:pt x="4" y="5"/>
                    <a:pt x="3" y="5"/>
                    <a:pt x="2" y="5"/>
                  </a:cubicBezTo>
                  <a:cubicBezTo>
                    <a:pt x="1" y="6"/>
                    <a:pt x="1" y="7"/>
                    <a:pt x="1" y="8"/>
                  </a:cubicBezTo>
                  <a:cubicBezTo>
                    <a:pt x="1" y="11"/>
                    <a:pt x="3" y="12"/>
                    <a:pt x="6" y="12"/>
                  </a:cubicBezTo>
                  <a:cubicBezTo>
                    <a:pt x="13" y="11"/>
                    <a:pt x="13" y="11"/>
                    <a:pt x="13" y="11"/>
                  </a:cubicBezTo>
                  <a:cubicBezTo>
                    <a:pt x="14" y="11"/>
                    <a:pt x="14" y="11"/>
                    <a:pt x="14" y="9"/>
                  </a:cubicBezTo>
                  <a:cubicBezTo>
                    <a:pt x="14" y="9"/>
                    <a:pt x="14" y="9"/>
                    <a:pt x="14" y="9"/>
                  </a:cubicBezTo>
                  <a:cubicBezTo>
                    <a:pt x="14" y="15"/>
                    <a:pt x="14" y="15"/>
                    <a:pt x="14" y="15"/>
                  </a:cubicBezTo>
                  <a:cubicBezTo>
                    <a:pt x="14" y="15"/>
                    <a:pt x="14" y="15"/>
                    <a:pt x="14" y="15"/>
                  </a:cubicBezTo>
                  <a:close/>
                  <a:moveTo>
                    <a:pt x="3" y="27"/>
                  </a:moveTo>
                  <a:cubicBezTo>
                    <a:pt x="2" y="23"/>
                    <a:pt x="2" y="23"/>
                    <a:pt x="2" y="23"/>
                  </a:cubicBezTo>
                  <a:cubicBezTo>
                    <a:pt x="2" y="23"/>
                    <a:pt x="2" y="23"/>
                    <a:pt x="2" y="23"/>
                  </a:cubicBezTo>
                  <a:cubicBezTo>
                    <a:pt x="2" y="23"/>
                    <a:pt x="3" y="24"/>
                    <a:pt x="4" y="24"/>
                  </a:cubicBezTo>
                  <a:cubicBezTo>
                    <a:pt x="9" y="23"/>
                    <a:pt x="9" y="23"/>
                    <a:pt x="9" y="23"/>
                  </a:cubicBezTo>
                  <a:cubicBezTo>
                    <a:pt x="10" y="23"/>
                    <a:pt x="10" y="23"/>
                    <a:pt x="10" y="22"/>
                  </a:cubicBezTo>
                  <a:cubicBezTo>
                    <a:pt x="11" y="22"/>
                    <a:pt x="11" y="21"/>
                    <a:pt x="10" y="21"/>
                  </a:cubicBezTo>
                  <a:cubicBezTo>
                    <a:pt x="10" y="20"/>
                    <a:pt x="10" y="19"/>
                    <a:pt x="9" y="19"/>
                  </a:cubicBezTo>
                  <a:cubicBezTo>
                    <a:pt x="3" y="20"/>
                    <a:pt x="3" y="20"/>
                    <a:pt x="3" y="20"/>
                  </a:cubicBezTo>
                  <a:cubicBezTo>
                    <a:pt x="2" y="20"/>
                    <a:pt x="2" y="21"/>
                    <a:pt x="2" y="21"/>
                  </a:cubicBezTo>
                  <a:cubicBezTo>
                    <a:pt x="2" y="21"/>
                    <a:pt x="2" y="21"/>
                    <a:pt x="2" y="21"/>
                  </a:cubicBezTo>
                  <a:cubicBezTo>
                    <a:pt x="1" y="17"/>
                    <a:pt x="1" y="17"/>
                    <a:pt x="1" y="17"/>
                  </a:cubicBezTo>
                  <a:cubicBezTo>
                    <a:pt x="1" y="17"/>
                    <a:pt x="1" y="17"/>
                    <a:pt x="1" y="17"/>
                  </a:cubicBezTo>
                  <a:cubicBezTo>
                    <a:pt x="1" y="18"/>
                    <a:pt x="2" y="18"/>
                    <a:pt x="3" y="18"/>
                  </a:cubicBezTo>
                  <a:cubicBezTo>
                    <a:pt x="8" y="17"/>
                    <a:pt x="8" y="17"/>
                    <a:pt x="8" y="17"/>
                  </a:cubicBezTo>
                  <a:cubicBezTo>
                    <a:pt x="9" y="17"/>
                    <a:pt x="9" y="17"/>
                    <a:pt x="9" y="17"/>
                  </a:cubicBezTo>
                  <a:cubicBezTo>
                    <a:pt x="9" y="17"/>
                    <a:pt x="9" y="17"/>
                    <a:pt x="9" y="16"/>
                  </a:cubicBezTo>
                  <a:cubicBezTo>
                    <a:pt x="10" y="16"/>
                    <a:pt x="10" y="16"/>
                    <a:pt x="10" y="16"/>
                  </a:cubicBezTo>
                  <a:cubicBezTo>
                    <a:pt x="11" y="19"/>
                    <a:pt x="11" y="19"/>
                    <a:pt x="11" y="19"/>
                  </a:cubicBezTo>
                  <a:cubicBezTo>
                    <a:pt x="10" y="19"/>
                    <a:pt x="10" y="19"/>
                    <a:pt x="10" y="19"/>
                  </a:cubicBezTo>
                  <a:cubicBezTo>
                    <a:pt x="11" y="20"/>
                    <a:pt x="12" y="21"/>
                    <a:pt x="12" y="22"/>
                  </a:cubicBezTo>
                  <a:cubicBezTo>
                    <a:pt x="12" y="23"/>
                    <a:pt x="11" y="24"/>
                    <a:pt x="9" y="25"/>
                  </a:cubicBezTo>
                  <a:cubicBezTo>
                    <a:pt x="4" y="25"/>
                    <a:pt x="4" y="25"/>
                    <a:pt x="4" y="25"/>
                  </a:cubicBezTo>
                  <a:cubicBezTo>
                    <a:pt x="3" y="26"/>
                    <a:pt x="3" y="26"/>
                    <a:pt x="3" y="27"/>
                  </a:cubicBezTo>
                  <a:cubicBezTo>
                    <a:pt x="3" y="27"/>
                    <a:pt x="3" y="27"/>
                    <a:pt x="3" y="27"/>
                  </a:cubicBezTo>
                  <a:close/>
                  <a:moveTo>
                    <a:pt x="16" y="29"/>
                  </a:moveTo>
                  <a:cubicBezTo>
                    <a:pt x="16" y="29"/>
                    <a:pt x="16" y="29"/>
                    <a:pt x="16" y="29"/>
                  </a:cubicBezTo>
                  <a:cubicBezTo>
                    <a:pt x="15" y="29"/>
                    <a:pt x="15" y="29"/>
                    <a:pt x="15" y="29"/>
                  </a:cubicBezTo>
                  <a:cubicBezTo>
                    <a:pt x="15" y="28"/>
                    <a:pt x="15" y="28"/>
                    <a:pt x="15" y="28"/>
                  </a:cubicBezTo>
                  <a:cubicBezTo>
                    <a:pt x="15" y="27"/>
                    <a:pt x="16" y="27"/>
                    <a:pt x="16" y="27"/>
                  </a:cubicBezTo>
                  <a:cubicBezTo>
                    <a:pt x="16" y="27"/>
                    <a:pt x="16" y="27"/>
                    <a:pt x="17" y="27"/>
                  </a:cubicBezTo>
                  <a:cubicBezTo>
                    <a:pt x="17" y="27"/>
                    <a:pt x="17" y="28"/>
                    <a:pt x="17" y="28"/>
                  </a:cubicBezTo>
                  <a:cubicBezTo>
                    <a:pt x="17" y="29"/>
                    <a:pt x="17" y="29"/>
                    <a:pt x="17" y="29"/>
                  </a:cubicBezTo>
                  <a:cubicBezTo>
                    <a:pt x="17" y="29"/>
                    <a:pt x="17" y="29"/>
                    <a:pt x="16" y="29"/>
                  </a:cubicBezTo>
                  <a:close/>
                  <a:moveTo>
                    <a:pt x="4" y="33"/>
                  </a:moveTo>
                  <a:cubicBezTo>
                    <a:pt x="3" y="29"/>
                    <a:pt x="3" y="29"/>
                    <a:pt x="3" y="29"/>
                  </a:cubicBezTo>
                  <a:cubicBezTo>
                    <a:pt x="4" y="29"/>
                    <a:pt x="4" y="29"/>
                    <a:pt x="4" y="29"/>
                  </a:cubicBezTo>
                  <a:cubicBezTo>
                    <a:pt x="4" y="30"/>
                    <a:pt x="4" y="30"/>
                    <a:pt x="5" y="30"/>
                  </a:cubicBezTo>
                  <a:cubicBezTo>
                    <a:pt x="10" y="29"/>
                    <a:pt x="10" y="29"/>
                    <a:pt x="10" y="29"/>
                  </a:cubicBezTo>
                  <a:cubicBezTo>
                    <a:pt x="11" y="29"/>
                    <a:pt x="11" y="28"/>
                    <a:pt x="11" y="28"/>
                  </a:cubicBezTo>
                  <a:cubicBezTo>
                    <a:pt x="11" y="27"/>
                    <a:pt x="11" y="27"/>
                    <a:pt x="11" y="27"/>
                  </a:cubicBezTo>
                  <a:cubicBezTo>
                    <a:pt x="11" y="27"/>
                    <a:pt x="11" y="27"/>
                    <a:pt x="11" y="27"/>
                  </a:cubicBezTo>
                  <a:cubicBezTo>
                    <a:pt x="13" y="30"/>
                    <a:pt x="13" y="30"/>
                    <a:pt x="13" y="30"/>
                  </a:cubicBezTo>
                  <a:cubicBezTo>
                    <a:pt x="5" y="32"/>
                    <a:pt x="5" y="32"/>
                    <a:pt x="5" y="32"/>
                  </a:cubicBezTo>
                  <a:cubicBezTo>
                    <a:pt x="5" y="32"/>
                    <a:pt x="4" y="33"/>
                    <a:pt x="4" y="33"/>
                  </a:cubicBezTo>
                  <a:cubicBezTo>
                    <a:pt x="4" y="33"/>
                    <a:pt x="4" y="33"/>
                    <a:pt x="4" y="33"/>
                  </a:cubicBezTo>
                  <a:close/>
                  <a:moveTo>
                    <a:pt x="16" y="42"/>
                  </a:moveTo>
                  <a:cubicBezTo>
                    <a:pt x="16" y="41"/>
                    <a:pt x="15" y="41"/>
                    <a:pt x="14" y="41"/>
                  </a:cubicBezTo>
                  <a:cubicBezTo>
                    <a:pt x="6" y="40"/>
                    <a:pt x="6" y="40"/>
                    <a:pt x="6" y="40"/>
                  </a:cubicBezTo>
                  <a:cubicBezTo>
                    <a:pt x="6" y="40"/>
                    <a:pt x="6" y="40"/>
                    <a:pt x="6" y="40"/>
                  </a:cubicBezTo>
                  <a:cubicBezTo>
                    <a:pt x="6" y="40"/>
                    <a:pt x="6" y="40"/>
                    <a:pt x="6" y="40"/>
                  </a:cubicBezTo>
                  <a:cubicBezTo>
                    <a:pt x="13" y="35"/>
                    <a:pt x="13" y="35"/>
                    <a:pt x="13" y="35"/>
                  </a:cubicBezTo>
                  <a:cubicBezTo>
                    <a:pt x="14" y="34"/>
                    <a:pt x="14" y="33"/>
                    <a:pt x="14" y="33"/>
                  </a:cubicBezTo>
                  <a:cubicBezTo>
                    <a:pt x="14" y="33"/>
                    <a:pt x="14" y="33"/>
                    <a:pt x="14" y="33"/>
                  </a:cubicBezTo>
                  <a:cubicBezTo>
                    <a:pt x="15" y="37"/>
                    <a:pt x="15" y="37"/>
                    <a:pt x="15" y="37"/>
                  </a:cubicBezTo>
                  <a:cubicBezTo>
                    <a:pt x="15" y="37"/>
                    <a:pt x="15" y="37"/>
                    <a:pt x="15" y="37"/>
                  </a:cubicBezTo>
                  <a:cubicBezTo>
                    <a:pt x="15" y="37"/>
                    <a:pt x="14" y="36"/>
                    <a:pt x="14" y="36"/>
                  </a:cubicBezTo>
                  <a:cubicBezTo>
                    <a:pt x="14" y="36"/>
                    <a:pt x="14" y="36"/>
                    <a:pt x="13" y="37"/>
                  </a:cubicBezTo>
                  <a:cubicBezTo>
                    <a:pt x="9" y="40"/>
                    <a:pt x="9" y="40"/>
                    <a:pt x="9" y="40"/>
                  </a:cubicBezTo>
                  <a:cubicBezTo>
                    <a:pt x="14" y="40"/>
                    <a:pt x="14" y="40"/>
                    <a:pt x="14" y="40"/>
                  </a:cubicBezTo>
                  <a:cubicBezTo>
                    <a:pt x="14" y="40"/>
                    <a:pt x="15" y="40"/>
                    <a:pt x="15" y="40"/>
                  </a:cubicBezTo>
                  <a:cubicBezTo>
                    <a:pt x="16" y="40"/>
                    <a:pt x="16" y="40"/>
                    <a:pt x="16" y="39"/>
                  </a:cubicBezTo>
                  <a:cubicBezTo>
                    <a:pt x="16" y="39"/>
                    <a:pt x="16" y="39"/>
                    <a:pt x="16" y="39"/>
                  </a:cubicBezTo>
                  <a:cubicBezTo>
                    <a:pt x="16" y="42"/>
                    <a:pt x="16" y="42"/>
                    <a:pt x="16" y="42"/>
                  </a:cubicBezTo>
                  <a:cubicBezTo>
                    <a:pt x="16" y="42"/>
                    <a:pt x="16" y="42"/>
                    <a:pt x="16" y="42"/>
                  </a:cubicBezTo>
                  <a:close/>
                  <a:moveTo>
                    <a:pt x="14" y="53"/>
                  </a:moveTo>
                  <a:cubicBezTo>
                    <a:pt x="13" y="53"/>
                    <a:pt x="12" y="53"/>
                    <a:pt x="11" y="52"/>
                  </a:cubicBezTo>
                  <a:cubicBezTo>
                    <a:pt x="10" y="51"/>
                    <a:pt x="10" y="51"/>
                    <a:pt x="9" y="50"/>
                  </a:cubicBezTo>
                  <a:cubicBezTo>
                    <a:pt x="9" y="49"/>
                    <a:pt x="9" y="48"/>
                    <a:pt x="9" y="47"/>
                  </a:cubicBezTo>
                  <a:cubicBezTo>
                    <a:pt x="10" y="46"/>
                    <a:pt x="11" y="45"/>
                    <a:pt x="12" y="45"/>
                  </a:cubicBezTo>
                  <a:cubicBezTo>
                    <a:pt x="13" y="44"/>
                    <a:pt x="14" y="44"/>
                    <a:pt x="16" y="45"/>
                  </a:cubicBezTo>
                  <a:cubicBezTo>
                    <a:pt x="17" y="45"/>
                    <a:pt x="18" y="46"/>
                    <a:pt x="18" y="47"/>
                  </a:cubicBezTo>
                  <a:cubicBezTo>
                    <a:pt x="18" y="48"/>
                    <a:pt x="18" y="49"/>
                    <a:pt x="18" y="50"/>
                  </a:cubicBezTo>
                  <a:cubicBezTo>
                    <a:pt x="18" y="51"/>
                    <a:pt x="17" y="51"/>
                    <a:pt x="16" y="52"/>
                  </a:cubicBezTo>
                  <a:cubicBezTo>
                    <a:pt x="14" y="46"/>
                    <a:pt x="14" y="46"/>
                    <a:pt x="14" y="46"/>
                  </a:cubicBezTo>
                  <a:cubicBezTo>
                    <a:pt x="12" y="46"/>
                    <a:pt x="12" y="47"/>
                    <a:pt x="11" y="48"/>
                  </a:cubicBezTo>
                  <a:cubicBezTo>
                    <a:pt x="10" y="49"/>
                    <a:pt x="10" y="49"/>
                    <a:pt x="10" y="51"/>
                  </a:cubicBezTo>
                  <a:cubicBezTo>
                    <a:pt x="11" y="51"/>
                    <a:pt x="11" y="52"/>
                    <a:pt x="12" y="52"/>
                  </a:cubicBezTo>
                  <a:cubicBezTo>
                    <a:pt x="13" y="52"/>
                    <a:pt x="14" y="52"/>
                    <a:pt x="14" y="53"/>
                  </a:cubicBezTo>
                  <a:cubicBezTo>
                    <a:pt x="14" y="53"/>
                    <a:pt x="14" y="53"/>
                    <a:pt x="14" y="53"/>
                  </a:cubicBezTo>
                  <a:close/>
                  <a:moveTo>
                    <a:pt x="16" y="49"/>
                  </a:moveTo>
                  <a:cubicBezTo>
                    <a:pt x="18" y="49"/>
                    <a:pt x="18" y="48"/>
                    <a:pt x="18" y="47"/>
                  </a:cubicBezTo>
                  <a:cubicBezTo>
                    <a:pt x="17" y="45"/>
                    <a:pt x="16" y="45"/>
                    <a:pt x="14" y="45"/>
                  </a:cubicBezTo>
                  <a:cubicBezTo>
                    <a:pt x="16" y="49"/>
                    <a:pt x="16" y="49"/>
                    <a:pt x="16" y="49"/>
                  </a:cubicBezTo>
                  <a:close/>
                  <a:moveTo>
                    <a:pt x="22" y="58"/>
                  </a:moveTo>
                  <a:cubicBezTo>
                    <a:pt x="22" y="58"/>
                    <a:pt x="21" y="58"/>
                    <a:pt x="21" y="57"/>
                  </a:cubicBezTo>
                  <a:cubicBezTo>
                    <a:pt x="21" y="57"/>
                    <a:pt x="21" y="57"/>
                    <a:pt x="21" y="57"/>
                  </a:cubicBezTo>
                  <a:cubicBezTo>
                    <a:pt x="21" y="56"/>
                    <a:pt x="21" y="56"/>
                    <a:pt x="21" y="56"/>
                  </a:cubicBezTo>
                  <a:cubicBezTo>
                    <a:pt x="21" y="55"/>
                    <a:pt x="21" y="55"/>
                    <a:pt x="20" y="55"/>
                  </a:cubicBezTo>
                  <a:cubicBezTo>
                    <a:pt x="20" y="55"/>
                    <a:pt x="20" y="55"/>
                    <a:pt x="19" y="55"/>
                  </a:cubicBezTo>
                  <a:cubicBezTo>
                    <a:pt x="15" y="57"/>
                    <a:pt x="15" y="57"/>
                    <a:pt x="15" y="57"/>
                  </a:cubicBezTo>
                  <a:cubicBezTo>
                    <a:pt x="14" y="58"/>
                    <a:pt x="14" y="59"/>
                    <a:pt x="14" y="59"/>
                  </a:cubicBezTo>
                  <a:cubicBezTo>
                    <a:pt x="14" y="59"/>
                    <a:pt x="14" y="59"/>
                    <a:pt x="14" y="59"/>
                  </a:cubicBezTo>
                  <a:cubicBezTo>
                    <a:pt x="12" y="55"/>
                    <a:pt x="12" y="55"/>
                    <a:pt x="12" y="55"/>
                  </a:cubicBezTo>
                  <a:cubicBezTo>
                    <a:pt x="12" y="55"/>
                    <a:pt x="12" y="55"/>
                    <a:pt x="12" y="55"/>
                  </a:cubicBezTo>
                  <a:cubicBezTo>
                    <a:pt x="13" y="56"/>
                    <a:pt x="14" y="56"/>
                    <a:pt x="14" y="56"/>
                  </a:cubicBezTo>
                  <a:cubicBezTo>
                    <a:pt x="19" y="54"/>
                    <a:pt x="19" y="54"/>
                    <a:pt x="19" y="54"/>
                  </a:cubicBezTo>
                  <a:cubicBezTo>
                    <a:pt x="20" y="53"/>
                    <a:pt x="20" y="53"/>
                    <a:pt x="20" y="53"/>
                  </a:cubicBezTo>
                  <a:cubicBezTo>
                    <a:pt x="20" y="53"/>
                    <a:pt x="20" y="52"/>
                    <a:pt x="20" y="52"/>
                  </a:cubicBezTo>
                  <a:cubicBezTo>
                    <a:pt x="20" y="52"/>
                    <a:pt x="20" y="52"/>
                    <a:pt x="20" y="52"/>
                  </a:cubicBezTo>
                  <a:cubicBezTo>
                    <a:pt x="22" y="54"/>
                    <a:pt x="22" y="54"/>
                    <a:pt x="22" y="54"/>
                  </a:cubicBezTo>
                  <a:cubicBezTo>
                    <a:pt x="21" y="55"/>
                    <a:pt x="21" y="55"/>
                    <a:pt x="21" y="55"/>
                  </a:cubicBezTo>
                  <a:cubicBezTo>
                    <a:pt x="22" y="55"/>
                    <a:pt x="23" y="56"/>
                    <a:pt x="24" y="57"/>
                  </a:cubicBezTo>
                  <a:cubicBezTo>
                    <a:pt x="24" y="57"/>
                    <a:pt x="24" y="57"/>
                    <a:pt x="24" y="57"/>
                  </a:cubicBezTo>
                  <a:cubicBezTo>
                    <a:pt x="23" y="58"/>
                    <a:pt x="22" y="58"/>
                    <a:pt x="22" y="58"/>
                  </a:cubicBezTo>
                  <a:close/>
                  <a:moveTo>
                    <a:pt x="21" y="67"/>
                  </a:moveTo>
                  <a:cubicBezTo>
                    <a:pt x="20" y="68"/>
                    <a:pt x="19" y="68"/>
                    <a:pt x="18" y="67"/>
                  </a:cubicBezTo>
                  <a:cubicBezTo>
                    <a:pt x="18" y="67"/>
                    <a:pt x="17" y="67"/>
                    <a:pt x="17" y="66"/>
                  </a:cubicBezTo>
                  <a:cubicBezTo>
                    <a:pt x="17" y="65"/>
                    <a:pt x="16" y="65"/>
                    <a:pt x="16" y="65"/>
                  </a:cubicBezTo>
                  <a:cubicBezTo>
                    <a:pt x="16" y="64"/>
                    <a:pt x="16" y="64"/>
                    <a:pt x="16" y="63"/>
                  </a:cubicBezTo>
                  <a:cubicBezTo>
                    <a:pt x="16" y="63"/>
                    <a:pt x="16" y="63"/>
                    <a:pt x="16" y="63"/>
                  </a:cubicBezTo>
                  <a:cubicBezTo>
                    <a:pt x="16" y="63"/>
                    <a:pt x="16" y="63"/>
                    <a:pt x="16" y="63"/>
                  </a:cubicBezTo>
                  <a:cubicBezTo>
                    <a:pt x="18" y="61"/>
                    <a:pt x="18" y="61"/>
                    <a:pt x="18" y="61"/>
                  </a:cubicBezTo>
                  <a:cubicBezTo>
                    <a:pt x="18" y="61"/>
                    <a:pt x="18" y="61"/>
                    <a:pt x="18" y="61"/>
                  </a:cubicBezTo>
                  <a:cubicBezTo>
                    <a:pt x="17" y="63"/>
                    <a:pt x="16" y="64"/>
                    <a:pt x="17" y="65"/>
                  </a:cubicBezTo>
                  <a:cubicBezTo>
                    <a:pt x="18" y="65"/>
                    <a:pt x="18" y="66"/>
                    <a:pt x="18" y="66"/>
                  </a:cubicBezTo>
                  <a:cubicBezTo>
                    <a:pt x="18" y="66"/>
                    <a:pt x="19" y="66"/>
                    <a:pt x="19" y="66"/>
                  </a:cubicBezTo>
                  <a:cubicBezTo>
                    <a:pt x="20" y="65"/>
                    <a:pt x="20" y="65"/>
                    <a:pt x="20" y="63"/>
                  </a:cubicBezTo>
                  <a:cubicBezTo>
                    <a:pt x="20" y="62"/>
                    <a:pt x="20" y="62"/>
                    <a:pt x="20" y="62"/>
                  </a:cubicBezTo>
                  <a:cubicBezTo>
                    <a:pt x="20" y="61"/>
                    <a:pt x="20" y="60"/>
                    <a:pt x="21" y="59"/>
                  </a:cubicBezTo>
                  <a:cubicBezTo>
                    <a:pt x="22" y="59"/>
                    <a:pt x="22" y="59"/>
                    <a:pt x="23" y="59"/>
                  </a:cubicBezTo>
                  <a:cubicBezTo>
                    <a:pt x="24" y="59"/>
                    <a:pt x="24" y="60"/>
                    <a:pt x="25" y="61"/>
                  </a:cubicBezTo>
                  <a:cubicBezTo>
                    <a:pt x="25" y="61"/>
                    <a:pt x="25" y="61"/>
                    <a:pt x="25" y="62"/>
                  </a:cubicBezTo>
                  <a:cubicBezTo>
                    <a:pt x="25" y="62"/>
                    <a:pt x="25" y="63"/>
                    <a:pt x="26" y="63"/>
                  </a:cubicBezTo>
                  <a:cubicBezTo>
                    <a:pt x="26" y="63"/>
                    <a:pt x="26" y="63"/>
                    <a:pt x="26" y="63"/>
                  </a:cubicBezTo>
                  <a:cubicBezTo>
                    <a:pt x="26" y="63"/>
                    <a:pt x="26" y="63"/>
                    <a:pt x="26" y="63"/>
                  </a:cubicBezTo>
                  <a:cubicBezTo>
                    <a:pt x="24" y="64"/>
                    <a:pt x="24" y="64"/>
                    <a:pt x="24" y="64"/>
                  </a:cubicBezTo>
                  <a:cubicBezTo>
                    <a:pt x="24" y="64"/>
                    <a:pt x="24" y="64"/>
                    <a:pt x="24" y="64"/>
                  </a:cubicBezTo>
                  <a:cubicBezTo>
                    <a:pt x="25" y="63"/>
                    <a:pt x="25" y="61"/>
                    <a:pt x="25" y="61"/>
                  </a:cubicBezTo>
                  <a:cubicBezTo>
                    <a:pt x="25" y="60"/>
                    <a:pt x="24" y="60"/>
                    <a:pt x="24" y="60"/>
                  </a:cubicBezTo>
                  <a:cubicBezTo>
                    <a:pt x="24" y="60"/>
                    <a:pt x="23" y="60"/>
                    <a:pt x="23" y="60"/>
                  </a:cubicBezTo>
                  <a:cubicBezTo>
                    <a:pt x="22" y="60"/>
                    <a:pt x="22" y="61"/>
                    <a:pt x="22" y="62"/>
                  </a:cubicBezTo>
                  <a:cubicBezTo>
                    <a:pt x="22" y="64"/>
                    <a:pt x="22" y="64"/>
                    <a:pt x="22" y="64"/>
                  </a:cubicBezTo>
                  <a:cubicBezTo>
                    <a:pt x="22" y="66"/>
                    <a:pt x="22" y="67"/>
                    <a:pt x="21" y="67"/>
                  </a:cubicBezTo>
                  <a:close/>
                  <a:moveTo>
                    <a:pt x="33" y="67"/>
                  </a:moveTo>
                  <a:cubicBezTo>
                    <a:pt x="32" y="67"/>
                    <a:pt x="32" y="67"/>
                    <a:pt x="32" y="67"/>
                  </a:cubicBezTo>
                  <a:cubicBezTo>
                    <a:pt x="32" y="67"/>
                    <a:pt x="32" y="66"/>
                    <a:pt x="31" y="66"/>
                  </a:cubicBezTo>
                  <a:cubicBezTo>
                    <a:pt x="31" y="66"/>
                    <a:pt x="31" y="66"/>
                    <a:pt x="31" y="65"/>
                  </a:cubicBezTo>
                  <a:cubicBezTo>
                    <a:pt x="31" y="65"/>
                    <a:pt x="32" y="65"/>
                    <a:pt x="32" y="65"/>
                  </a:cubicBezTo>
                  <a:cubicBezTo>
                    <a:pt x="32" y="65"/>
                    <a:pt x="32" y="64"/>
                    <a:pt x="32" y="65"/>
                  </a:cubicBezTo>
                  <a:cubicBezTo>
                    <a:pt x="33" y="65"/>
                    <a:pt x="33" y="65"/>
                    <a:pt x="33" y="65"/>
                  </a:cubicBezTo>
                  <a:cubicBezTo>
                    <a:pt x="33" y="65"/>
                    <a:pt x="34" y="65"/>
                    <a:pt x="33" y="66"/>
                  </a:cubicBezTo>
                  <a:cubicBezTo>
                    <a:pt x="33" y="66"/>
                    <a:pt x="33" y="66"/>
                    <a:pt x="33" y="67"/>
                  </a:cubicBezTo>
                  <a:close/>
                  <a:moveTo>
                    <a:pt x="22" y="75"/>
                  </a:moveTo>
                  <a:cubicBezTo>
                    <a:pt x="20" y="71"/>
                    <a:pt x="20" y="71"/>
                    <a:pt x="20" y="71"/>
                  </a:cubicBezTo>
                  <a:cubicBezTo>
                    <a:pt x="20" y="71"/>
                    <a:pt x="20" y="71"/>
                    <a:pt x="20" y="71"/>
                  </a:cubicBezTo>
                  <a:cubicBezTo>
                    <a:pt x="21" y="71"/>
                    <a:pt x="22" y="72"/>
                    <a:pt x="22" y="71"/>
                  </a:cubicBezTo>
                  <a:cubicBezTo>
                    <a:pt x="27" y="69"/>
                    <a:pt x="27" y="69"/>
                    <a:pt x="27" y="69"/>
                  </a:cubicBezTo>
                  <a:cubicBezTo>
                    <a:pt x="28" y="68"/>
                    <a:pt x="28" y="68"/>
                    <a:pt x="28" y="67"/>
                  </a:cubicBezTo>
                  <a:cubicBezTo>
                    <a:pt x="27" y="67"/>
                    <a:pt x="27" y="67"/>
                    <a:pt x="27" y="67"/>
                  </a:cubicBezTo>
                  <a:cubicBezTo>
                    <a:pt x="28" y="67"/>
                    <a:pt x="28" y="67"/>
                    <a:pt x="28" y="67"/>
                  </a:cubicBezTo>
                  <a:cubicBezTo>
                    <a:pt x="30" y="69"/>
                    <a:pt x="30" y="69"/>
                    <a:pt x="30" y="69"/>
                  </a:cubicBezTo>
                  <a:cubicBezTo>
                    <a:pt x="24" y="73"/>
                    <a:pt x="24" y="73"/>
                    <a:pt x="24" y="73"/>
                  </a:cubicBezTo>
                  <a:cubicBezTo>
                    <a:pt x="22" y="73"/>
                    <a:pt x="22" y="73"/>
                    <a:pt x="22" y="75"/>
                  </a:cubicBezTo>
                  <a:cubicBezTo>
                    <a:pt x="22" y="75"/>
                    <a:pt x="22" y="75"/>
                    <a:pt x="22" y="75"/>
                  </a:cubicBezTo>
                  <a:close/>
                  <a:moveTo>
                    <a:pt x="28" y="80"/>
                  </a:moveTo>
                  <a:cubicBezTo>
                    <a:pt x="27" y="80"/>
                    <a:pt x="26" y="80"/>
                    <a:pt x="26" y="79"/>
                  </a:cubicBezTo>
                  <a:cubicBezTo>
                    <a:pt x="26" y="79"/>
                    <a:pt x="25" y="79"/>
                    <a:pt x="25" y="79"/>
                  </a:cubicBezTo>
                  <a:cubicBezTo>
                    <a:pt x="24" y="78"/>
                    <a:pt x="24" y="77"/>
                    <a:pt x="26" y="76"/>
                  </a:cubicBezTo>
                  <a:cubicBezTo>
                    <a:pt x="31" y="73"/>
                    <a:pt x="31" y="73"/>
                    <a:pt x="31" y="73"/>
                  </a:cubicBezTo>
                  <a:cubicBezTo>
                    <a:pt x="30" y="71"/>
                    <a:pt x="30" y="71"/>
                    <a:pt x="30" y="71"/>
                  </a:cubicBezTo>
                  <a:cubicBezTo>
                    <a:pt x="30" y="71"/>
                    <a:pt x="30" y="71"/>
                    <a:pt x="30" y="71"/>
                  </a:cubicBezTo>
                  <a:cubicBezTo>
                    <a:pt x="30" y="71"/>
                    <a:pt x="30" y="71"/>
                    <a:pt x="30" y="71"/>
                  </a:cubicBezTo>
                  <a:cubicBezTo>
                    <a:pt x="31" y="72"/>
                    <a:pt x="32" y="72"/>
                    <a:pt x="34" y="72"/>
                  </a:cubicBezTo>
                  <a:cubicBezTo>
                    <a:pt x="34" y="72"/>
                    <a:pt x="34" y="72"/>
                    <a:pt x="34" y="72"/>
                  </a:cubicBezTo>
                  <a:cubicBezTo>
                    <a:pt x="32" y="73"/>
                    <a:pt x="32" y="73"/>
                    <a:pt x="32" y="73"/>
                  </a:cubicBezTo>
                  <a:cubicBezTo>
                    <a:pt x="33" y="75"/>
                    <a:pt x="33" y="75"/>
                    <a:pt x="33" y="75"/>
                  </a:cubicBezTo>
                  <a:cubicBezTo>
                    <a:pt x="33" y="75"/>
                    <a:pt x="33" y="75"/>
                    <a:pt x="33" y="75"/>
                  </a:cubicBezTo>
                  <a:cubicBezTo>
                    <a:pt x="32" y="74"/>
                    <a:pt x="32" y="74"/>
                    <a:pt x="32" y="74"/>
                  </a:cubicBezTo>
                  <a:cubicBezTo>
                    <a:pt x="27" y="77"/>
                    <a:pt x="27" y="77"/>
                    <a:pt x="27" y="77"/>
                  </a:cubicBezTo>
                  <a:cubicBezTo>
                    <a:pt x="26" y="78"/>
                    <a:pt x="26" y="79"/>
                    <a:pt x="26" y="79"/>
                  </a:cubicBezTo>
                  <a:cubicBezTo>
                    <a:pt x="27" y="79"/>
                    <a:pt x="27" y="79"/>
                    <a:pt x="28" y="80"/>
                  </a:cubicBezTo>
                  <a:cubicBezTo>
                    <a:pt x="28" y="80"/>
                    <a:pt x="28" y="80"/>
                    <a:pt x="28" y="80"/>
                  </a:cubicBezTo>
                  <a:close/>
                  <a:moveTo>
                    <a:pt x="40" y="84"/>
                  </a:moveTo>
                  <a:cubicBezTo>
                    <a:pt x="40" y="84"/>
                    <a:pt x="40" y="83"/>
                    <a:pt x="40" y="83"/>
                  </a:cubicBezTo>
                  <a:cubicBezTo>
                    <a:pt x="39" y="83"/>
                    <a:pt x="39" y="83"/>
                    <a:pt x="39" y="83"/>
                  </a:cubicBezTo>
                  <a:cubicBezTo>
                    <a:pt x="30" y="86"/>
                    <a:pt x="30" y="86"/>
                    <a:pt x="30" y="86"/>
                  </a:cubicBezTo>
                  <a:cubicBezTo>
                    <a:pt x="28" y="87"/>
                    <a:pt x="26" y="87"/>
                    <a:pt x="25" y="86"/>
                  </a:cubicBezTo>
                  <a:cubicBezTo>
                    <a:pt x="24" y="85"/>
                    <a:pt x="25" y="84"/>
                    <a:pt x="25" y="84"/>
                  </a:cubicBezTo>
                  <a:cubicBezTo>
                    <a:pt x="25" y="84"/>
                    <a:pt x="26" y="84"/>
                    <a:pt x="26" y="84"/>
                  </a:cubicBezTo>
                  <a:cubicBezTo>
                    <a:pt x="26" y="84"/>
                    <a:pt x="26" y="84"/>
                    <a:pt x="26" y="84"/>
                  </a:cubicBezTo>
                  <a:cubicBezTo>
                    <a:pt x="26" y="84"/>
                    <a:pt x="27" y="85"/>
                    <a:pt x="27" y="85"/>
                  </a:cubicBezTo>
                  <a:cubicBezTo>
                    <a:pt x="27" y="85"/>
                    <a:pt x="27" y="85"/>
                    <a:pt x="27" y="85"/>
                  </a:cubicBezTo>
                  <a:cubicBezTo>
                    <a:pt x="28" y="86"/>
                    <a:pt x="29" y="86"/>
                    <a:pt x="31" y="85"/>
                  </a:cubicBezTo>
                  <a:cubicBezTo>
                    <a:pt x="34" y="78"/>
                    <a:pt x="34" y="78"/>
                    <a:pt x="34" y="78"/>
                  </a:cubicBezTo>
                  <a:cubicBezTo>
                    <a:pt x="35" y="77"/>
                    <a:pt x="35" y="77"/>
                    <a:pt x="35" y="77"/>
                  </a:cubicBezTo>
                  <a:cubicBezTo>
                    <a:pt x="35" y="77"/>
                    <a:pt x="35" y="77"/>
                    <a:pt x="34" y="76"/>
                  </a:cubicBezTo>
                  <a:cubicBezTo>
                    <a:pt x="35" y="76"/>
                    <a:pt x="35" y="76"/>
                    <a:pt x="35" y="76"/>
                  </a:cubicBezTo>
                  <a:cubicBezTo>
                    <a:pt x="38" y="79"/>
                    <a:pt x="38" y="79"/>
                    <a:pt x="38" y="79"/>
                  </a:cubicBezTo>
                  <a:cubicBezTo>
                    <a:pt x="37" y="79"/>
                    <a:pt x="37" y="79"/>
                    <a:pt x="37" y="79"/>
                  </a:cubicBezTo>
                  <a:cubicBezTo>
                    <a:pt x="37" y="79"/>
                    <a:pt x="36" y="79"/>
                    <a:pt x="36" y="79"/>
                  </a:cubicBezTo>
                  <a:cubicBezTo>
                    <a:pt x="36" y="79"/>
                    <a:pt x="36" y="79"/>
                    <a:pt x="36" y="79"/>
                  </a:cubicBezTo>
                  <a:cubicBezTo>
                    <a:pt x="33" y="84"/>
                    <a:pt x="33" y="84"/>
                    <a:pt x="33" y="84"/>
                  </a:cubicBezTo>
                  <a:cubicBezTo>
                    <a:pt x="38" y="83"/>
                    <a:pt x="38" y="83"/>
                    <a:pt x="38" y="83"/>
                  </a:cubicBezTo>
                  <a:cubicBezTo>
                    <a:pt x="38" y="83"/>
                    <a:pt x="39" y="82"/>
                    <a:pt x="39" y="82"/>
                  </a:cubicBezTo>
                  <a:cubicBezTo>
                    <a:pt x="39" y="82"/>
                    <a:pt x="39" y="82"/>
                    <a:pt x="39" y="82"/>
                  </a:cubicBezTo>
                  <a:cubicBezTo>
                    <a:pt x="39" y="81"/>
                    <a:pt x="39" y="81"/>
                    <a:pt x="38" y="81"/>
                  </a:cubicBezTo>
                  <a:cubicBezTo>
                    <a:pt x="39" y="81"/>
                    <a:pt x="39" y="81"/>
                    <a:pt x="39" y="81"/>
                  </a:cubicBezTo>
                  <a:cubicBezTo>
                    <a:pt x="40" y="84"/>
                    <a:pt x="40" y="84"/>
                    <a:pt x="40" y="84"/>
                  </a:cubicBezTo>
                  <a:cubicBezTo>
                    <a:pt x="40" y="84"/>
                    <a:pt x="40" y="84"/>
                    <a:pt x="40" y="84"/>
                  </a:cubicBezTo>
                  <a:close/>
                  <a:moveTo>
                    <a:pt x="47" y="97"/>
                  </a:moveTo>
                  <a:cubicBezTo>
                    <a:pt x="46" y="97"/>
                    <a:pt x="45" y="98"/>
                    <a:pt x="44" y="98"/>
                  </a:cubicBezTo>
                  <a:cubicBezTo>
                    <a:pt x="42" y="98"/>
                    <a:pt x="41" y="98"/>
                    <a:pt x="40" y="97"/>
                  </a:cubicBezTo>
                  <a:cubicBezTo>
                    <a:pt x="40" y="96"/>
                    <a:pt x="39" y="95"/>
                    <a:pt x="39" y="94"/>
                  </a:cubicBezTo>
                  <a:cubicBezTo>
                    <a:pt x="39" y="93"/>
                    <a:pt x="40" y="91"/>
                    <a:pt x="41" y="91"/>
                  </a:cubicBezTo>
                  <a:cubicBezTo>
                    <a:pt x="42" y="90"/>
                    <a:pt x="43" y="89"/>
                    <a:pt x="44" y="89"/>
                  </a:cubicBezTo>
                  <a:cubicBezTo>
                    <a:pt x="45" y="89"/>
                    <a:pt x="46" y="89"/>
                    <a:pt x="47" y="90"/>
                  </a:cubicBezTo>
                  <a:cubicBezTo>
                    <a:pt x="48" y="91"/>
                    <a:pt x="49" y="92"/>
                    <a:pt x="49" y="93"/>
                  </a:cubicBezTo>
                  <a:cubicBezTo>
                    <a:pt x="49" y="95"/>
                    <a:pt x="48" y="95"/>
                    <a:pt x="47" y="97"/>
                  </a:cubicBezTo>
                  <a:close/>
                  <a:moveTo>
                    <a:pt x="45" y="96"/>
                  </a:moveTo>
                  <a:cubicBezTo>
                    <a:pt x="46" y="95"/>
                    <a:pt x="47" y="94"/>
                    <a:pt x="47" y="93"/>
                  </a:cubicBezTo>
                  <a:cubicBezTo>
                    <a:pt x="48" y="92"/>
                    <a:pt x="47" y="91"/>
                    <a:pt x="47" y="90"/>
                  </a:cubicBezTo>
                  <a:cubicBezTo>
                    <a:pt x="46" y="90"/>
                    <a:pt x="46" y="89"/>
                    <a:pt x="45" y="90"/>
                  </a:cubicBezTo>
                  <a:cubicBezTo>
                    <a:pt x="44" y="90"/>
                    <a:pt x="44" y="91"/>
                    <a:pt x="43" y="91"/>
                  </a:cubicBezTo>
                  <a:cubicBezTo>
                    <a:pt x="42" y="92"/>
                    <a:pt x="41" y="93"/>
                    <a:pt x="41" y="94"/>
                  </a:cubicBezTo>
                  <a:cubicBezTo>
                    <a:pt x="40" y="95"/>
                    <a:pt x="40" y="96"/>
                    <a:pt x="41" y="97"/>
                  </a:cubicBezTo>
                  <a:cubicBezTo>
                    <a:pt x="42" y="97"/>
                    <a:pt x="42" y="97"/>
                    <a:pt x="43" y="97"/>
                  </a:cubicBezTo>
                  <a:cubicBezTo>
                    <a:pt x="44" y="97"/>
                    <a:pt x="44" y="97"/>
                    <a:pt x="45" y="96"/>
                  </a:cubicBezTo>
                  <a:close/>
                  <a:moveTo>
                    <a:pt x="60" y="97"/>
                  </a:moveTo>
                  <a:cubicBezTo>
                    <a:pt x="59" y="97"/>
                    <a:pt x="59" y="97"/>
                    <a:pt x="59" y="97"/>
                  </a:cubicBezTo>
                  <a:cubicBezTo>
                    <a:pt x="59" y="97"/>
                    <a:pt x="59" y="97"/>
                    <a:pt x="59" y="97"/>
                  </a:cubicBezTo>
                  <a:cubicBezTo>
                    <a:pt x="58" y="97"/>
                    <a:pt x="58" y="97"/>
                    <a:pt x="58" y="96"/>
                  </a:cubicBezTo>
                  <a:cubicBezTo>
                    <a:pt x="58" y="96"/>
                    <a:pt x="58" y="95"/>
                    <a:pt x="58" y="95"/>
                  </a:cubicBezTo>
                  <a:cubicBezTo>
                    <a:pt x="58" y="95"/>
                    <a:pt x="58" y="95"/>
                    <a:pt x="58" y="95"/>
                  </a:cubicBezTo>
                  <a:cubicBezTo>
                    <a:pt x="58" y="94"/>
                    <a:pt x="57" y="94"/>
                    <a:pt x="56" y="95"/>
                  </a:cubicBezTo>
                  <a:cubicBezTo>
                    <a:pt x="54" y="97"/>
                    <a:pt x="54" y="97"/>
                    <a:pt x="54" y="97"/>
                  </a:cubicBezTo>
                  <a:cubicBezTo>
                    <a:pt x="56" y="99"/>
                    <a:pt x="56" y="99"/>
                    <a:pt x="56" y="99"/>
                  </a:cubicBezTo>
                  <a:cubicBezTo>
                    <a:pt x="56" y="99"/>
                    <a:pt x="56" y="99"/>
                    <a:pt x="56" y="99"/>
                  </a:cubicBezTo>
                  <a:cubicBezTo>
                    <a:pt x="54" y="97"/>
                    <a:pt x="54" y="97"/>
                    <a:pt x="54" y="97"/>
                  </a:cubicBezTo>
                  <a:cubicBezTo>
                    <a:pt x="50" y="103"/>
                    <a:pt x="50" y="103"/>
                    <a:pt x="50" y="103"/>
                  </a:cubicBezTo>
                  <a:cubicBezTo>
                    <a:pt x="49" y="103"/>
                    <a:pt x="49" y="104"/>
                    <a:pt x="50" y="105"/>
                  </a:cubicBezTo>
                  <a:cubicBezTo>
                    <a:pt x="50" y="105"/>
                    <a:pt x="50" y="105"/>
                    <a:pt x="50" y="105"/>
                  </a:cubicBezTo>
                  <a:cubicBezTo>
                    <a:pt x="46" y="102"/>
                    <a:pt x="46" y="102"/>
                    <a:pt x="46" y="102"/>
                  </a:cubicBezTo>
                  <a:cubicBezTo>
                    <a:pt x="46" y="101"/>
                    <a:pt x="46" y="101"/>
                    <a:pt x="46" y="101"/>
                  </a:cubicBezTo>
                  <a:cubicBezTo>
                    <a:pt x="47" y="102"/>
                    <a:pt x="48" y="102"/>
                    <a:pt x="48" y="101"/>
                  </a:cubicBezTo>
                  <a:cubicBezTo>
                    <a:pt x="52" y="96"/>
                    <a:pt x="52" y="96"/>
                    <a:pt x="52" y="96"/>
                  </a:cubicBezTo>
                  <a:cubicBezTo>
                    <a:pt x="51" y="95"/>
                    <a:pt x="51" y="95"/>
                    <a:pt x="51" y="95"/>
                  </a:cubicBezTo>
                  <a:cubicBezTo>
                    <a:pt x="52" y="95"/>
                    <a:pt x="52" y="95"/>
                    <a:pt x="52" y="95"/>
                  </a:cubicBezTo>
                  <a:cubicBezTo>
                    <a:pt x="53" y="96"/>
                    <a:pt x="53" y="96"/>
                    <a:pt x="53" y="96"/>
                  </a:cubicBezTo>
                  <a:cubicBezTo>
                    <a:pt x="53" y="95"/>
                    <a:pt x="53" y="95"/>
                    <a:pt x="53" y="95"/>
                  </a:cubicBezTo>
                  <a:cubicBezTo>
                    <a:pt x="54" y="95"/>
                    <a:pt x="55" y="94"/>
                    <a:pt x="56" y="94"/>
                  </a:cubicBezTo>
                  <a:cubicBezTo>
                    <a:pt x="57" y="94"/>
                    <a:pt x="58" y="94"/>
                    <a:pt x="59" y="95"/>
                  </a:cubicBezTo>
                  <a:cubicBezTo>
                    <a:pt x="59" y="95"/>
                    <a:pt x="60" y="95"/>
                    <a:pt x="60" y="96"/>
                  </a:cubicBezTo>
                  <a:cubicBezTo>
                    <a:pt x="60" y="96"/>
                    <a:pt x="60" y="96"/>
                    <a:pt x="60" y="97"/>
                  </a:cubicBezTo>
                  <a:close/>
                  <a:moveTo>
                    <a:pt x="65" y="111"/>
                  </a:moveTo>
                  <a:cubicBezTo>
                    <a:pt x="64" y="113"/>
                    <a:pt x="63" y="113"/>
                    <a:pt x="62" y="113"/>
                  </a:cubicBezTo>
                  <a:cubicBezTo>
                    <a:pt x="61" y="113"/>
                    <a:pt x="60" y="113"/>
                    <a:pt x="59" y="112"/>
                  </a:cubicBezTo>
                  <a:cubicBezTo>
                    <a:pt x="58" y="112"/>
                    <a:pt x="58" y="111"/>
                    <a:pt x="58" y="111"/>
                  </a:cubicBezTo>
                  <a:cubicBezTo>
                    <a:pt x="57" y="111"/>
                    <a:pt x="57" y="110"/>
                    <a:pt x="57" y="110"/>
                  </a:cubicBezTo>
                  <a:cubicBezTo>
                    <a:pt x="56" y="109"/>
                    <a:pt x="56" y="110"/>
                    <a:pt x="56" y="110"/>
                  </a:cubicBezTo>
                  <a:cubicBezTo>
                    <a:pt x="56" y="109"/>
                    <a:pt x="56" y="109"/>
                    <a:pt x="56" y="109"/>
                  </a:cubicBezTo>
                  <a:cubicBezTo>
                    <a:pt x="58" y="105"/>
                    <a:pt x="58" y="105"/>
                    <a:pt x="58" y="105"/>
                  </a:cubicBezTo>
                  <a:cubicBezTo>
                    <a:pt x="58" y="106"/>
                    <a:pt x="58" y="106"/>
                    <a:pt x="58" y="106"/>
                  </a:cubicBezTo>
                  <a:cubicBezTo>
                    <a:pt x="57" y="108"/>
                    <a:pt x="58" y="110"/>
                    <a:pt x="59" y="111"/>
                  </a:cubicBezTo>
                  <a:cubicBezTo>
                    <a:pt x="60" y="112"/>
                    <a:pt x="60" y="112"/>
                    <a:pt x="61" y="112"/>
                  </a:cubicBezTo>
                  <a:cubicBezTo>
                    <a:pt x="62" y="112"/>
                    <a:pt x="62" y="111"/>
                    <a:pt x="62" y="111"/>
                  </a:cubicBezTo>
                  <a:cubicBezTo>
                    <a:pt x="63" y="110"/>
                    <a:pt x="63" y="109"/>
                    <a:pt x="62" y="107"/>
                  </a:cubicBezTo>
                  <a:cubicBezTo>
                    <a:pt x="62" y="105"/>
                    <a:pt x="62" y="105"/>
                    <a:pt x="62" y="105"/>
                  </a:cubicBezTo>
                  <a:cubicBezTo>
                    <a:pt x="61" y="104"/>
                    <a:pt x="61" y="102"/>
                    <a:pt x="62" y="101"/>
                  </a:cubicBezTo>
                  <a:cubicBezTo>
                    <a:pt x="62" y="100"/>
                    <a:pt x="63" y="100"/>
                    <a:pt x="64" y="99"/>
                  </a:cubicBezTo>
                  <a:cubicBezTo>
                    <a:pt x="65" y="99"/>
                    <a:pt x="66" y="99"/>
                    <a:pt x="67" y="100"/>
                  </a:cubicBezTo>
                  <a:cubicBezTo>
                    <a:pt x="67" y="101"/>
                    <a:pt x="68" y="101"/>
                    <a:pt x="68" y="101"/>
                  </a:cubicBezTo>
                  <a:cubicBezTo>
                    <a:pt x="68" y="102"/>
                    <a:pt x="68" y="102"/>
                    <a:pt x="69" y="102"/>
                  </a:cubicBezTo>
                  <a:cubicBezTo>
                    <a:pt x="69" y="102"/>
                    <a:pt x="69" y="102"/>
                    <a:pt x="70" y="102"/>
                  </a:cubicBezTo>
                  <a:cubicBezTo>
                    <a:pt x="70" y="103"/>
                    <a:pt x="70" y="103"/>
                    <a:pt x="70" y="103"/>
                  </a:cubicBezTo>
                  <a:cubicBezTo>
                    <a:pt x="68" y="107"/>
                    <a:pt x="68" y="107"/>
                    <a:pt x="68" y="107"/>
                  </a:cubicBezTo>
                  <a:cubicBezTo>
                    <a:pt x="67" y="106"/>
                    <a:pt x="67" y="106"/>
                    <a:pt x="67" y="106"/>
                  </a:cubicBezTo>
                  <a:cubicBezTo>
                    <a:pt x="68" y="104"/>
                    <a:pt x="68" y="102"/>
                    <a:pt x="66" y="101"/>
                  </a:cubicBezTo>
                  <a:cubicBezTo>
                    <a:pt x="66" y="101"/>
                    <a:pt x="65" y="101"/>
                    <a:pt x="64" y="101"/>
                  </a:cubicBezTo>
                  <a:cubicBezTo>
                    <a:pt x="64" y="101"/>
                    <a:pt x="64" y="101"/>
                    <a:pt x="63" y="101"/>
                  </a:cubicBezTo>
                  <a:cubicBezTo>
                    <a:pt x="63" y="102"/>
                    <a:pt x="63" y="102"/>
                    <a:pt x="63" y="103"/>
                  </a:cubicBezTo>
                  <a:cubicBezTo>
                    <a:pt x="63" y="103"/>
                    <a:pt x="63" y="104"/>
                    <a:pt x="64" y="105"/>
                  </a:cubicBezTo>
                  <a:cubicBezTo>
                    <a:pt x="64" y="107"/>
                    <a:pt x="64" y="107"/>
                    <a:pt x="64" y="107"/>
                  </a:cubicBezTo>
                  <a:cubicBezTo>
                    <a:pt x="66" y="109"/>
                    <a:pt x="66" y="111"/>
                    <a:pt x="65" y="111"/>
                  </a:cubicBezTo>
                  <a:close/>
                  <a:moveTo>
                    <a:pt x="74" y="117"/>
                  </a:moveTo>
                  <a:cubicBezTo>
                    <a:pt x="73" y="118"/>
                    <a:pt x="72" y="119"/>
                    <a:pt x="71" y="119"/>
                  </a:cubicBezTo>
                  <a:cubicBezTo>
                    <a:pt x="70" y="119"/>
                    <a:pt x="69" y="119"/>
                    <a:pt x="68" y="118"/>
                  </a:cubicBezTo>
                  <a:cubicBezTo>
                    <a:pt x="68" y="118"/>
                    <a:pt x="67" y="117"/>
                    <a:pt x="67" y="116"/>
                  </a:cubicBezTo>
                  <a:cubicBezTo>
                    <a:pt x="66" y="115"/>
                    <a:pt x="67" y="113"/>
                    <a:pt x="68" y="112"/>
                  </a:cubicBezTo>
                  <a:cubicBezTo>
                    <a:pt x="68" y="111"/>
                    <a:pt x="69" y="110"/>
                    <a:pt x="70" y="110"/>
                  </a:cubicBezTo>
                  <a:cubicBezTo>
                    <a:pt x="72" y="109"/>
                    <a:pt x="73" y="109"/>
                    <a:pt x="74" y="110"/>
                  </a:cubicBezTo>
                  <a:cubicBezTo>
                    <a:pt x="75" y="111"/>
                    <a:pt x="75" y="111"/>
                    <a:pt x="76" y="112"/>
                  </a:cubicBezTo>
                  <a:cubicBezTo>
                    <a:pt x="76" y="113"/>
                    <a:pt x="76" y="113"/>
                    <a:pt x="76" y="113"/>
                  </a:cubicBezTo>
                  <a:cubicBezTo>
                    <a:pt x="76" y="114"/>
                    <a:pt x="75" y="114"/>
                    <a:pt x="75" y="114"/>
                  </a:cubicBezTo>
                  <a:cubicBezTo>
                    <a:pt x="75" y="114"/>
                    <a:pt x="75" y="114"/>
                    <a:pt x="74" y="114"/>
                  </a:cubicBezTo>
                  <a:cubicBezTo>
                    <a:pt x="74" y="114"/>
                    <a:pt x="74" y="113"/>
                    <a:pt x="74" y="113"/>
                  </a:cubicBezTo>
                  <a:cubicBezTo>
                    <a:pt x="74" y="113"/>
                    <a:pt x="74" y="113"/>
                    <a:pt x="74" y="113"/>
                  </a:cubicBezTo>
                  <a:cubicBezTo>
                    <a:pt x="74" y="112"/>
                    <a:pt x="74" y="112"/>
                    <a:pt x="74" y="111"/>
                  </a:cubicBezTo>
                  <a:cubicBezTo>
                    <a:pt x="74" y="111"/>
                    <a:pt x="74" y="111"/>
                    <a:pt x="73" y="111"/>
                  </a:cubicBezTo>
                  <a:cubicBezTo>
                    <a:pt x="72" y="110"/>
                    <a:pt x="72" y="110"/>
                    <a:pt x="70" y="111"/>
                  </a:cubicBezTo>
                  <a:cubicBezTo>
                    <a:pt x="70" y="111"/>
                    <a:pt x="69" y="111"/>
                    <a:pt x="69" y="112"/>
                  </a:cubicBezTo>
                  <a:cubicBezTo>
                    <a:pt x="68" y="113"/>
                    <a:pt x="68" y="114"/>
                    <a:pt x="68" y="115"/>
                  </a:cubicBezTo>
                  <a:cubicBezTo>
                    <a:pt x="68" y="116"/>
                    <a:pt x="68" y="117"/>
                    <a:pt x="69" y="117"/>
                  </a:cubicBezTo>
                  <a:cubicBezTo>
                    <a:pt x="71" y="118"/>
                    <a:pt x="72" y="118"/>
                    <a:pt x="74" y="117"/>
                  </a:cubicBezTo>
                  <a:cubicBezTo>
                    <a:pt x="74" y="117"/>
                    <a:pt x="74" y="117"/>
                    <a:pt x="74" y="117"/>
                  </a:cubicBezTo>
                  <a:close/>
                  <a:moveTo>
                    <a:pt x="83" y="111"/>
                  </a:moveTo>
                  <a:cubicBezTo>
                    <a:pt x="83" y="111"/>
                    <a:pt x="82" y="111"/>
                    <a:pt x="82" y="111"/>
                  </a:cubicBezTo>
                  <a:cubicBezTo>
                    <a:pt x="82" y="111"/>
                    <a:pt x="82" y="111"/>
                    <a:pt x="81" y="111"/>
                  </a:cubicBezTo>
                  <a:cubicBezTo>
                    <a:pt x="81" y="111"/>
                    <a:pt x="81" y="111"/>
                    <a:pt x="81" y="111"/>
                  </a:cubicBezTo>
                  <a:cubicBezTo>
                    <a:pt x="81" y="110"/>
                    <a:pt x="81" y="110"/>
                    <a:pt x="81" y="110"/>
                  </a:cubicBezTo>
                  <a:cubicBezTo>
                    <a:pt x="81" y="109"/>
                    <a:pt x="81" y="109"/>
                    <a:pt x="82" y="109"/>
                  </a:cubicBezTo>
                  <a:cubicBezTo>
                    <a:pt x="82" y="109"/>
                    <a:pt x="82" y="109"/>
                    <a:pt x="82" y="109"/>
                  </a:cubicBezTo>
                  <a:cubicBezTo>
                    <a:pt x="83" y="109"/>
                    <a:pt x="83" y="110"/>
                    <a:pt x="83" y="110"/>
                  </a:cubicBezTo>
                  <a:cubicBezTo>
                    <a:pt x="83" y="111"/>
                    <a:pt x="83" y="111"/>
                    <a:pt x="83" y="111"/>
                  </a:cubicBezTo>
                  <a:close/>
                  <a:moveTo>
                    <a:pt x="78" y="123"/>
                  </a:moveTo>
                  <a:cubicBezTo>
                    <a:pt x="74" y="121"/>
                    <a:pt x="74" y="121"/>
                    <a:pt x="74" y="121"/>
                  </a:cubicBezTo>
                  <a:cubicBezTo>
                    <a:pt x="74" y="121"/>
                    <a:pt x="74" y="121"/>
                    <a:pt x="74" y="121"/>
                  </a:cubicBezTo>
                  <a:cubicBezTo>
                    <a:pt x="75" y="121"/>
                    <a:pt x="76" y="121"/>
                    <a:pt x="76" y="120"/>
                  </a:cubicBezTo>
                  <a:cubicBezTo>
                    <a:pt x="78" y="115"/>
                    <a:pt x="78" y="115"/>
                    <a:pt x="78" y="115"/>
                  </a:cubicBezTo>
                  <a:cubicBezTo>
                    <a:pt x="79" y="115"/>
                    <a:pt x="79" y="114"/>
                    <a:pt x="78" y="114"/>
                  </a:cubicBezTo>
                  <a:cubicBezTo>
                    <a:pt x="78" y="114"/>
                    <a:pt x="78" y="114"/>
                    <a:pt x="78" y="114"/>
                  </a:cubicBezTo>
                  <a:cubicBezTo>
                    <a:pt x="78" y="113"/>
                    <a:pt x="78" y="113"/>
                    <a:pt x="78" y="113"/>
                  </a:cubicBezTo>
                  <a:cubicBezTo>
                    <a:pt x="81" y="114"/>
                    <a:pt x="81" y="114"/>
                    <a:pt x="81" y="114"/>
                  </a:cubicBezTo>
                  <a:cubicBezTo>
                    <a:pt x="78" y="121"/>
                    <a:pt x="78" y="121"/>
                    <a:pt x="78" y="121"/>
                  </a:cubicBezTo>
                  <a:cubicBezTo>
                    <a:pt x="77" y="122"/>
                    <a:pt x="78" y="123"/>
                    <a:pt x="78" y="123"/>
                  </a:cubicBezTo>
                  <a:cubicBezTo>
                    <a:pt x="78" y="123"/>
                    <a:pt x="78" y="123"/>
                    <a:pt x="78" y="123"/>
                  </a:cubicBezTo>
                  <a:close/>
                  <a:moveTo>
                    <a:pt x="89" y="124"/>
                  </a:moveTo>
                  <a:cubicBezTo>
                    <a:pt x="88" y="125"/>
                    <a:pt x="87" y="125"/>
                    <a:pt x="86" y="126"/>
                  </a:cubicBezTo>
                  <a:cubicBezTo>
                    <a:pt x="85" y="126"/>
                    <a:pt x="84" y="126"/>
                    <a:pt x="84" y="126"/>
                  </a:cubicBezTo>
                  <a:cubicBezTo>
                    <a:pt x="82" y="125"/>
                    <a:pt x="82" y="125"/>
                    <a:pt x="82" y="124"/>
                  </a:cubicBezTo>
                  <a:cubicBezTo>
                    <a:pt x="81" y="123"/>
                    <a:pt x="81" y="121"/>
                    <a:pt x="82" y="120"/>
                  </a:cubicBezTo>
                  <a:cubicBezTo>
                    <a:pt x="82" y="119"/>
                    <a:pt x="83" y="118"/>
                    <a:pt x="84" y="117"/>
                  </a:cubicBezTo>
                  <a:cubicBezTo>
                    <a:pt x="85" y="117"/>
                    <a:pt x="86" y="117"/>
                    <a:pt x="87" y="117"/>
                  </a:cubicBezTo>
                  <a:cubicBezTo>
                    <a:pt x="88" y="118"/>
                    <a:pt x="89" y="119"/>
                    <a:pt x="89" y="119"/>
                  </a:cubicBezTo>
                  <a:cubicBezTo>
                    <a:pt x="90" y="120"/>
                    <a:pt x="90" y="121"/>
                    <a:pt x="89" y="122"/>
                  </a:cubicBezTo>
                  <a:cubicBezTo>
                    <a:pt x="83" y="119"/>
                    <a:pt x="83" y="119"/>
                    <a:pt x="83" y="119"/>
                  </a:cubicBezTo>
                  <a:cubicBezTo>
                    <a:pt x="83" y="121"/>
                    <a:pt x="83" y="122"/>
                    <a:pt x="83" y="123"/>
                  </a:cubicBezTo>
                  <a:cubicBezTo>
                    <a:pt x="83" y="124"/>
                    <a:pt x="84" y="124"/>
                    <a:pt x="84" y="125"/>
                  </a:cubicBezTo>
                  <a:cubicBezTo>
                    <a:pt x="85" y="125"/>
                    <a:pt x="86" y="125"/>
                    <a:pt x="86" y="125"/>
                  </a:cubicBezTo>
                  <a:cubicBezTo>
                    <a:pt x="88" y="125"/>
                    <a:pt x="88" y="124"/>
                    <a:pt x="89" y="124"/>
                  </a:cubicBezTo>
                  <a:cubicBezTo>
                    <a:pt x="89" y="124"/>
                    <a:pt x="89" y="124"/>
                    <a:pt x="89" y="124"/>
                  </a:cubicBezTo>
                  <a:close/>
                  <a:moveTo>
                    <a:pt x="88" y="120"/>
                  </a:moveTo>
                  <a:cubicBezTo>
                    <a:pt x="88" y="119"/>
                    <a:pt x="88" y="118"/>
                    <a:pt x="87" y="117"/>
                  </a:cubicBezTo>
                  <a:cubicBezTo>
                    <a:pt x="86" y="117"/>
                    <a:pt x="84" y="117"/>
                    <a:pt x="84" y="119"/>
                  </a:cubicBezTo>
                  <a:cubicBezTo>
                    <a:pt x="88" y="120"/>
                    <a:pt x="88" y="120"/>
                    <a:pt x="88" y="120"/>
                  </a:cubicBezTo>
                  <a:close/>
                  <a:moveTo>
                    <a:pt x="98" y="131"/>
                  </a:moveTo>
                  <a:cubicBezTo>
                    <a:pt x="94" y="129"/>
                    <a:pt x="94" y="129"/>
                    <a:pt x="94" y="129"/>
                  </a:cubicBezTo>
                  <a:cubicBezTo>
                    <a:pt x="94" y="129"/>
                    <a:pt x="94" y="129"/>
                    <a:pt x="94" y="129"/>
                  </a:cubicBezTo>
                  <a:cubicBezTo>
                    <a:pt x="95" y="129"/>
                    <a:pt x="96" y="129"/>
                    <a:pt x="96" y="128"/>
                  </a:cubicBezTo>
                  <a:cubicBezTo>
                    <a:pt x="98" y="123"/>
                    <a:pt x="98" y="123"/>
                    <a:pt x="98" y="123"/>
                  </a:cubicBezTo>
                  <a:cubicBezTo>
                    <a:pt x="98" y="123"/>
                    <a:pt x="98" y="123"/>
                    <a:pt x="98" y="122"/>
                  </a:cubicBezTo>
                  <a:cubicBezTo>
                    <a:pt x="98" y="122"/>
                    <a:pt x="97" y="122"/>
                    <a:pt x="97" y="121"/>
                  </a:cubicBezTo>
                  <a:cubicBezTo>
                    <a:pt x="96" y="121"/>
                    <a:pt x="95" y="121"/>
                    <a:pt x="94" y="122"/>
                  </a:cubicBezTo>
                  <a:cubicBezTo>
                    <a:pt x="93" y="127"/>
                    <a:pt x="93" y="127"/>
                    <a:pt x="93" y="127"/>
                  </a:cubicBezTo>
                  <a:cubicBezTo>
                    <a:pt x="92" y="128"/>
                    <a:pt x="93" y="129"/>
                    <a:pt x="94" y="129"/>
                  </a:cubicBezTo>
                  <a:cubicBezTo>
                    <a:pt x="94" y="129"/>
                    <a:pt x="94" y="129"/>
                    <a:pt x="94" y="129"/>
                  </a:cubicBezTo>
                  <a:cubicBezTo>
                    <a:pt x="90" y="128"/>
                    <a:pt x="90" y="128"/>
                    <a:pt x="90" y="128"/>
                  </a:cubicBezTo>
                  <a:cubicBezTo>
                    <a:pt x="90" y="127"/>
                    <a:pt x="90" y="127"/>
                    <a:pt x="90" y="127"/>
                  </a:cubicBezTo>
                  <a:cubicBezTo>
                    <a:pt x="90" y="128"/>
                    <a:pt x="91" y="127"/>
                    <a:pt x="91" y="127"/>
                  </a:cubicBezTo>
                  <a:cubicBezTo>
                    <a:pt x="93" y="121"/>
                    <a:pt x="93" y="121"/>
                    <a:pt x="93" y="121"/>
                  </a:cubicBezTo>
                  <a:cubicBezTo>
                    <a:pt x="93" y="121"/>
                    <a:pt x="93" y="121"/>
                    <a:pt x="93" y="121"/>
                  </a:cubicBezTo>
                  <a:cubicBezTo>
                    <a:pt x="93" y="121"/>
                    <a:pt x="93" y="120"/>
                    <a:pt x="92" y="120"/>
                  </a:cubicBezTo>
                  <a:cubicBezTo>
                    <a:pt x="92" y="120"/>
                    <a:pt x="92" y="120"/>
                    <a:pt x="92" y="120"/>
                  </a:cubicBezTo>
                  <a:cubicBezTo>
                    <a:pt x="96" y="120"/>
                    <a:pt x="96" y="120"/>
                    <a:pt x="96" y="120"/>
                  </a:cubicBezTo>
                  <a:cubicBezTo>
                    <a:pt x="95" y="121"/>
                    <a:pt x="95" y="121"/>
                    <a:pt x="95" y="121"/>
                  </a:cubicBezTo>
                  <a:cubicBezTo>
                    <a:pt x="96" y="121"/>
                    <a:pt x="98" y="121"/>
                    <a:pt x="99" y="121"/>
                  </a:cubicBezTo>
                  <a:cubicBezTo>
                    <a:pt x="100" y="121"/>
                    <a:pt x="101" y="123"/>
                    <a:pt x="100" y="125"/>
                  </a:cubicBezTo>
                  <a:cubicBezTo>
                    <a:pt x="98" y="129"/>
                    <a:pt x="98" y="129"/>
                    <a:pt x="98" y="129"/>
                  </a:cubicBezTo>
                  <a:cubicBezTo>
                    <a:pt x="98" y="130"/>
                    <a:pt x="98" y="131"/>
                    <a:pt x="98" y="131"/>
                  </a:cubicBezTo>
                  <a:cubicBezTo>
                    <a:pt x="98" y="131"/>
                    <a:pt x="98" y="131"/>
                    <a:pt x="98" y="131"/>
                  </a:cubicBezTo>
                  <a:close/>
                  <a:moveTo>
                    <a:pt x="109" y="130"/>
                  </a:moveTo>
                  <a:cubicBezTo>
                    <a:pt x="108" y="131"/>
                    <a:pt x="107" y="132"/>
                    <a:pt x="107" y="132"/>
                  </a:cubicBezTo>
                  <a:cubicBezTo>
                    <a:pt x="106" y="133"/>
                    <a:pt x="105" y="133"/>
                    <a:pt x="104" y="133"/>
                  </a:cubicBezTo>
                  <a:cubicBezTo>
                    <a:pt x="103" y="132"/>
                    <a:pt x="102" y="132"/>
                    <a:pt x="102" y="131"/>
                  </a:cubicBezTo>
                  <a:cubicBezTo>
                    <a:pt x="101" y="129"/>
                    <a:pt x="101" y="128"/>
                    <a:pt x="101" y="127"/>
                  </a:cubicBezTo>
                  <a:cubicBezTo>
                    <a:pt x="102" y="126"/>
                    <a:pt x="102" y="125"/>
                    <a:pt x="103" y="124"/>
                  </a:cubicBezTo>
                  <a:cubicBezTo>
                    <a:pt x="104" y="123"/>
                    <a:pt x="106" y="123"/>
                    <a:pt x="107" y="123"/>
                  </a:cubicBezTo>
                  <a:cubicBezTo>
                    <a:pt x="108" y="123"/>
                    <a:pt x="108" y="123"/>
                    <a:pt x="109" y="124"/>
                  </a:cubicBezTo>
                  <a:cubicBezTo>
                    <a:pt x="109" y="125"/>
                    <a:pt x="110" y="125"/>
                    <a:pt x="109" y="126"/>
                  </a:cubicBezTo>
                  <a:cubicBezTo>
                    <a:pt x="109" y="126"/>
                    <a:pt x="109" y="126"/>
                    <a:pt x="109" y="126"/>
                  </a:cubicBezTo>
                  <a:cubicBezTo>
                    <a:pt x="108" y="126"/>
                    <a:pt x="108" y="126"/>
                    <a:pt x="108" y="126"/>
                  </a:cubicBezTo>
                  <a:cubicBezTo>
                    <a:pt x="108" y="126"/>
                    <a:pt x="108" y="126"/>
                    <a:pt x="108" y="126"/>
                  </a:cubicBezTo>
                  <a:cubicBezTo>
                    <a:pt x="108" y="125"/>
                    <a:pt x="108" y="125"/>
                    <a:pt x="108" y="125"/>
                  </a:cubicBezTo>
                  <a:cubicBezTo>
                    <a:pt x="108" y="125"/>
                    <a:pt x="108" y="124"/>
                    <a:pt x="108" y="124"/>
                  </a:cubicBezTo>
                  <a:cubicBezTo>
                    <a:pt x="107" y="123"/>
                    <a:pt x="107" y="123"/>
                    <a:pt x="107" y="123"/>
                  </a:cubicBezTo>
                  <a:cubicBezTo>
                    <a:pt x="106" y="123"/>
                    <a:pt x="105" y="123"/>
                    <a:pt x="104" y="124"/>
                  </a:cubicBezTo>
                  <a:cubicBezTo>
                    <a:pt x="104" y="124"/>
                    <a:pt x="104" y="125"/>
                    <a:pt x="103" y="126"/>
                  </a:cubicBezTo>
                  <a:cubicBezTo>
                    <a:pt x="103" y="127"/>
                    <a:pt x="103" y="128"/>
                    <a:pt x="104" y="129"/>
                  </a:cubicBezTo>
                  <a:cubicBezTo>
                    <a:pt x="104" y="129"/>
                    <a:pt x="105" y="130"/>
                    <a:pt x="106" y="130"/>
                  </a:cubicBezTo>
                  <a:cubicBezTo>
                    <a:pt x="106" y="131"/>
                    <a:pt x="107" y="131"/>
                    <a:pt x="109" y="130"/>
                  </a:cubicBezTo>
                  <a:cubicBezTo>
                    <a:pt x="109" y="130"/>
                    <a:pt x="109" y="130"/>
                    <a:pt x="109" y="130"/>
                  </a:cubicBezTo>
                  <a:close/>
                  <a:moveTo>
                    <a:pt x="119" y="132"/>
                  </a:moveTo>
                  <a:cubicBezTo>
                    <a:pt x="118" y="133"/>
                    <a:pt x="118" y="133"/>
                    <a:pt x="117" y="134"/>
                  </a:cubicBezTo>
                  <a:cubicBezTo>
                    <a:pt x="116" y="134"/>
                    <a:pt x="115" y="135"/>
                    <a:pt x="114" y="134"/>
                  </a:cubicBezTo>
                  <a:cubicBezTo>
                    <a:pt x="113" y="134"/>
                    <a:pt x="112" y="133"/>
                    <a:pt x="112" y="133"/>
                  </a:cubicBezTo>
                  <a:cubicBezTo>
                    <a:pt x="111" y="131"/>
                    <a:pt x="111" y="130"/>
                    <a:pt x="111" y="129"/>
                  </a:cubicBezTo>
                  <a:cubicBezTo>
                    <a:pt x="112" y="128"/>
                    <a:pt x="112" y="127"/>
                    <a:pt x="113" y="126"/>
                  </a:cubicBezTo>
                  <a:cubicBezTo>
                    <a:pt x="114" y="125"/>
                    <a:pt x="115" y="125"/>
                    <a:pt x="116" y="125"/>
                  </a:cubicBezTo>
                  <a:cubicBezTo>
                    <a:pt x="118" y="125"/>
                    <a:pt x="118" y="126"/>
                    <a:pt x="119" y="127"/>
                  </a:cubicBezTo>
                  <a:cubicBezTo>
                    <a:pt x="119" y="127"/>
                    <a:pt x="120" y="128"/>
                    <a:pt x="119" y="129"/>
                  </a:cubicBezTo>
                  <a:cubicBezTo>
                    <a:pt x="113" y="128"/>
                    <a:pt x="113" y="128"/>
                    <a:pt x="113" y="128"/>
                  </a:cubicBezTo>
                  <a:cubicBezTo>
                    <a:pt x="112" y="129"/>
                    <a:pt x="113" y="131"/>
                    <a:pt x="113" y="131"/>
                  </a:cubicBezTo>
                  <a:cubicBezTo>
                    <a:pt x="114" y="132"/>
                    <a:pt x="114" y="133"/>
                    <a:pt x="115" y="133"/>
                  </a:cubicBezTo>
                  <a:cubicBezTo>
                    <a:pt x="116" y="133"/>
                    <a:pt x="116" y="133"/>
                    <a:pt x="117" y="133"/>
                  </a:cubicBezTo>
                  <a:cubicBezTo>
                    <a:pt x="118" y="133"/>
                    <a:pt x="118" y="132"/>
                    <a:pt x="119" y="132"/>
                  </a:cubicBezTo>
                  <a:cubicBezTo>
                    <a:pt x="119" y="132"/>
                    <a:pt x="119" y="132"/>
                    <a:pt x="119" y="132"/>
                  </a:cubicBezTo>
                  <a:close/>
                  <a:moveTo>
                    <a:pt x="117" y="129"/>
                  </a:moveTo>
                  <a:cubicBezTo>
                    <a:pt x="117" y="127"/>
                    <a:pt x="116" y="126"/>
                    <a:pt x="115" y="126"/>
                  </a:cubicBezTo>
                  <a:cubicBezTo>
                    <a:pt x="114" y="125"/>
                    <a:pt x="113" y="126"/>
                    <a:pt x="112" y="128"/>
                  </a:cubicBezTo>
                  <a:cubicBezTo>
                    <a:pt x="117" y="129"/>
                    <a:pt x="117" y="129"/>
                    <a:pt x="117" y="129"/>
                  </a:cubicBezTo>
                  <a:close/>
                  <a:moveTo>
                    <a:pt x="133" y="135"/>
                  </a:moveTo>
                  <a:cubicBezTo>
                    <a:pt x="132" y="136"/>
                    <a:pt x="132" y="136"/>
                    <a:pt x="132" y="136"/>
                  </a:cubicBezTo>
                  <a:cubicBezTo>
                    <a:pt x="132" y="137"/>
                    <a:pt x="131" y="137"/>
                    <a:pt x="131" y="137"/>
                  </a:cubicBezTo>
                  <a:cubicBezTo>
                    <a:pt x="130" y="137"/>
                    <a:pt x="130" y="136"/>
                    <a:pt x="130" y="135"/>
                  </a:cubicBezTo>
                  <a:cubicBezTo>
                    <a:pt x="130" y="135"/>
                    <a:pt x="129" y="136"/>
                    <a:pt x="128" y="136"/>
                  </a:cubicBezTo>
                  <a:cubicBezTo>
                    <a:pt x="128" y="136"/>
                    <a:pt x="127" y="136"/>
                    <a:pt x="127" y="136"/>
                  </a:cubicBezTo>
                  <a:cubicBezTo>
                    <a:pt x="126" y="136"/>
                    <a:pt x="126" y="136"/>
                    <a:pt x="125" y="135"/>
                  </a:cubicBezTo>
                  <a:cubicBezTo>
                    <a:pt x="125" y="135"/>
                    <a:pt x="125" y="135"/>
                    <a:pt x="125" y="134"/>
                  </a:cubicBezTo>
                  <a:cubicBezTo>
                    <a:pt x="125" y="133"/>
                    <a:pt x="126" y="132"/>
                    <a:pt x="127" y="131"/>
                  </a:cubicBezTo>
                  <a:cubicBezTo>
                    <a:pt x="128" y="131"/>
                    <a:pt x="129" y="130"/>
                    <a:pt x="130" y="130"/>
                  </a:cubicBezTo>
                  <a:cubicBezTo>
                    <a:pt x="130" y="129"/>
                    <a:pt x="130" y="129"/>
                    <a:pt x="130" y="129"/>
                  </a:cubicBezTo>
                  <a:cubicBezTo>
                    <a:pt x="130" y="128"/>
                    <a:pt x="130" y="127"/>
                    <a:pt x="129" y="127"/>
                  </a:cubicBezTo>
                  <a:cubicBezTo>
                    <a:pt x="128" y="127"/>
                    <a:pt x="128" y="127"/>
                    <a:pt x="128" y="128"/>
                  </a:cubicBezTo>
                  <a:cubicBezTo>
                    <a:pt x="128" y="128"/>
                    <a:pt x="128" y="128"/>
                    <a:pt x="128" y="128"/>
                  </a:cubicBezTo>
                  <a:cubicBezTo>
                    <a:pt x="128" y="129"/>
                    <a:pt x="128" y="129"/>
                    <a:pt x="128" y="129"/>
                  </a:cubicBezTo>
                  <a:cubicBezTo>
                    <a:pt x="128" y="129"/>
                    <a:pt x="128" y="129"/>
                    <a:pt x="127" y="129"/>
                  </a:cubicBezTo>
                  <a:cubicBezTo>
                    <a:pt x="127" y="130"/>
                    <a:pt x="127" y="130"/>
                    <a:pt x="126" y="130"/>
                  </a:cubicBezTo>
                  <a:cubicBezTo>
                    <a:pt x="126" y="130"/>
                    <a:pt x="126" y="130"/>
                    <a:pt x="126" y="129"/>
                  </a:cubicBezTo>
                  <a:cubicBezTo>
                    <a:pt x="125" y="129"/>
                    <a:pt x="125" y="129"/>
                    <a:pt x="126" y="129"/>
                  </a:cubicBezTo>
                  <a:cubicBezTo>
                    <a:pt x="126" y="128"/>
                    <a:pt x="126" y="128"/>
                    <a:pt x="127" y="127"/>
                  </a:cubicBezTo>
                  <a:cubicBezTo>
                    <a:pt x="128" y="127"/>
                    <a:pt x="128" y="127"/>
                    <a:pt x="129" y="127"/>
                  </a:cubicBezTo>
                  <a:cubicBezTo>
                    <a:pt x="130" y="127"/>
                    <a:pt x="131" y="127"/>
                    <a:pt x="132" y="128"/>
                  </a:cubicBezTo>
                  <a:cubicBezTo>
                    <a:pt x="132" y="128"/>
                    <a:pt x="132" y="129"/>
                    <a:pt x="132" y="130"/>
                  </a:cubicBezTo>
                  <a:cubicBezTo>
                    <a:pt x="132" y="135"/>
                    <a:pt x="132" y="135"/>
                    <a:pt x="132" y="135"/>
                  </a:cubicBezTo>
                  <a:cubicBezTo>
                    <a:pt x="132" y="135"/>
                    <a:pt x="132" y="135"/>
                    <a:pt x="132" y="135"/>
                  </a:cubicBezTo>
                  <a:cubicBezTo>
                    <a:pt x="132" y="135"/>
                    <a:pt x="132" y="135"/>
                    <a:pt x="133" y="135"/>
                  </a:cubicBezTo>
                  <a:cubicBezTo>
                    <a:pt x="133" y="135"/>
                    <a:pt x="133" y="135"/>
                    <a:pt x="133" y="135"/>
                  </a:cubicBezTo>
                  <a:close/>
                  <a:moveTo>
                    <a:pt x="130" y="134"/>
                  </a:moveTo>
                  <a:cubicBezTo>
                    <a:pt x="130" y="131"/>
                    <a:pt x="130" y="131"/>
                    <a:pt x="130" y="131"/>
                  </a:cubicBezTo>
                  <a:cubicBezTo>
                    <a:pt x="129" y="131"/>
                    <a:pt x="128" y="131"/>
                    <a:pt x="128" y="131"/>
                  </a:cubicBezTo>
                  <a:cubicBezTo>
                    <a:pt x="127" y="132"/>
                    <a:pt x="126" y="132"/>
                    <a:pt x="126" y="133"/>
                  </a:cubicBezTo>
                  <a:cubicBezTo>
                    <a:pt x="126" y="134"/>
                    <a:pt x="127" y="135"/>
                    <a:pt x="128" y="135"/>
                  </a:cubicBezTo>
                  <a:cubicBezTo>
                    <a:pt x="128" y="135"/>
                    <a:pt x="129" y="135"/>
                    <a:pt x="130" y="134"/>
                  </a:cubicBezTo>
                  <a:close/>
                  <a:moveTo>
                    <a:pt x="144" y="136"/>
                  </a:moveTo>
                  <a:cubicBezTo>
                    <a:pt x="140" y="136"/>
                    <a:pt x="140" y="136"/>
                    <a:pt x="140" y="136"/>
                  </a:cubicBezTo>
                  <a:cubicBezTo>
                    <a:pt x="140" y="136"/>
                    <a:pt x="140" y="136"/>
                    <a:pt x="140" y="136"/>
                  </a:cubicBezTo>
                  <a:cubicBezTo>
                    <a:pt x="140" y="136"/>
                    <a:pt x="141" y="135"/>
                    <a:pt x="141" y="135"/>
                  </a:cubicBezTo>
                  <a:cubicBezTo>
                    <a:pt x="141" y="129"/>
                    <a:pt x="141" y="129"/>
                    <a:pt x="141" y="129"/>
                  </a:cubicBezTo>
                  <a:cubicBezTo>
                    <a:pt x="141" y="129"/>
                    <a:pt x="141" y="129"/>
                    <a:pt x="140" y="128"/>
                  </a:cubicBezTo>
                  <a:cubicBezTo>
                    <a:pt x="140" y="128"/>
                    <a:pt x="140" y="128"/>
                    <a:pt x="139" y="128"/>
                  </a:cubicBezTo>
                  <a:cubicBezTo>
                    <a:pt x="138" y="128"/>
                    <a:pt x="138" y="128"/>
                    <a:pt x="137" y="129"/>
                  </a:cubicBezTo>
                  <a:cubicBezTo>
                    <a:pt x="137" y="135"/>
                    <a:pt x="137" y="135"/>
                    <a:pt x="137" y="135"/>
                  </a:cubicBezTo>
                  <a:cubicBezTo>
                    <a:pt x="137" y="135"/>
                    <a:pt x="137" y="136"/>
                    <a:pt x="138" y="136"/>
                  </a:cubicBezTo>
                  <a:cubicBezTo>
                    <a:pt x="138" y="136"/>
                    <a:pt x="138" y="136"/>
                    <a:pt x="138" y="136"/>
                  </a:cubicBezTo>
                  <a:cubicBezTo>
                    <a:pt x="134" y="136"/>
                    <a:pt x="134" y="136"/>
                    <a:pt x="134" y="136"/>
                  </a:cubicBezTo>
                  <a:cubicBezTo>
                    <a:pt x="134" y="136"/>
                    <a:pt x="134" y="136"/>
                    <a:pt x="134" y="136"/>
                  </a:cubicBezTo>
                  <a:cubicBezTo>
                    <a:pt x="134" y="136"/>
                    <a:pt x="135" y="135"/>
                    <a:pt x="135" y="135"/>
                  </a:cubicBezTo>
                  <a:cubicBezTo>
                    <a:pt x="135" y="129"/>
                    <a:pt x="135" y="129"/>
                    <a:pt x="135" y="129"/>
                  </a:cubicBezTo>
                  <a:cubicBezTo>
                    <a:pt x="135" y="129"/>
                    <a:pt x="135" y="128"/>
                    <a:pt x="134" y="128"/>
                  </a:cubicBezTo>
                  <a:cubicBezTo>
                    <a:pt x="134" y="128"/>
                    <a:pt x="134" y="128"/>
                    <a:pt x="133" y="128"/>
                  </a:cubicBezTo>
                  <a:cubicBezTo>
                    <a:pt x="133" y="128"/>
                    <a:pt x="133" y="128"/>
                    <a:pt x="133" y="128"/>
                  </a:cubicBezTo>
                  <a:cubicBezTo>
                    <a:pt x="136" y="127"/>
                    <a:pt x="136" y="127"/>
                    <a:pt x="136" y="127"/>
                  </a:cubicBezTo>
                  <a:cubicBezTo>
                    <a:pt x="136" y="128"/>
                    <a:pt x="136" y="128"/>
                    <a:pt x="136" y="128"/>
                  </a:cubicBezTo>
                  <a:cubicBezTo>
                    <a:pt x="137" y="127"/>
                    <a:pt x="138" y="127"/>
                    <a:pt x="140" y="127"/>
                  </a:cubicBezTo>
                  <a:cubicBezTo>
                    <a:pt x="141" y="127"/>
                    <a:pt x="142" y="127"/>
                    <a:pt x="142" y="130"/>
                  </a:cubicBezTo>
                  <a:cubicBezTo>
                    <a:pt x="142" y="135"/>
                    <a:pt x="142" y="135"/>
                    <a:pt x="142" y="135"/>
                  </a:cubicBezTo>
                  <a:cubicBezTo>
                    <a:pt x="143" y="135"/>
                    <a:pt x="143" y="136"/>
                    <a:pt x="144" y="136"/>
                  </a:cubicBezTo>
                  <a:cubicBezTo>
                    <a:pt x="144" y="136"/>
                    <a:pt x="144" y="136"/>
                    <a:pt x="144" y="136"/>
                  </a:cubicBezTo>
                  <a:close/>
                  <a:moveTo>
                    <a:pt x="155" y="134"/>
                  </a:moveTo>
                  <a:cubicBezTo>
                    <a:pt x="154" y="135"/>
                    <a:pt x="153" y="135"/>
                    <a:pt x="152" y="136"/>
                  </a:cubicBezTo>
                  <a:cubicBezTo>
                    <a:pt x="152" y="134"/>
                    <a:pt x="152" y="134"/>
                    <a:pt x="152" y="134"/>
                  </a:cubicBezTo>
                  <a:cubicBezTo>
                    <a:pt x="151" y="135"/>
                    <a:pt x="150" y="136"/>
                    <a:pt x="149" y="136"/>
                  </a:cubicBezTo>
                  <a:cubicBezTo>
                    <a:pt x="148" y="136"/>
                    <a:pt x="148" y="136"/>
                    <a:pt x="147" y="135"/>
                  </a:cubicBezTo>
                  <a:cubicBezTo>
                    <a:pt x="146" y="134"/>
                    <a:pt x="145" y="133"/>
                    <a:pt x="145" y="131"/>
                  </a:cubicBezTo>
                  <a:cubicBezTo>
                    <a:pt x="145" y="130"/>
                    <a:pt x="146" y="129"/>
                    <a:pt x="146" y="128"/>
                  </a:cubicBezTo>
                  <a:cubicBezTo>
                    <a:pt x="146" y="127"/>
                    <a:pt x="148" y="126"/>
                    <a:pt x="149" y="126"/>
                  </a:cubicBezTo>
                  <a:cubicBezTo>
                    <a:pt x="150" y="126"/>
                    <a:pt x="150" y="126"/>
                    <a:pt x="151" y="127"/>
                  </a:cubicBezTo>
                  <a:cubicBezTo>
                    <a:pt x="150" y="124"/>
                    <a:pt x="150" y="124"/>
                    <a:pt x="150" y="124"/>
                  </a:cubicBezTo>
                  <a:cubicBezTo>
                    <a:pt x="150" y="123"/>
                    <a:pt x="150" y="123"/>
                    <a:pt x="150" y="123"/>
                  </a:cubicBezTo>
                  <a:cubicBezTo>
                    <a:pt x="150" y="123"/>
                    <a:pt x="150" y="123"/>
                    <a:pt x="149" y="123"/>
                  </a:cubicBezTo>
                  <a:cubicBezTo>
                    <a:pt x="149" y="123"/>
                    <a:pt x="149" y="123"/>
                    <a:pt x="149" y="123"/>
                  </a:cubicBezTo>
                  <a:cubicBezTo>
                    <a:pt x="150" y="123"/>
                    <a:pt x="150" y="122"/>
                    <a:pt x="152" y="121"/>
                  </a:cubicBezTo>
                  <a:cubicBezTo>
                    <a:pt x="153" y="133"/>
                    <a:pt x="153" y="133"/>
                    <a:pt x="153" y="133"/>
                  </a:cubicBezTo>
                  <a:cubicBezTo>
                    <a:pt x="153" y="134"/>
                    <a:pt x="153" y="134"/>
                    <a:pt x="153" y="134"/>
                  </a:cubicBezTo>
                  <a:cubicBezTo>
                    <a:pt x="154" y="134"/>
                    <a:pt x="155" y="134"/>
                    <a:pt x="155" y="134"/>
                  </a:cubicBezTo>
                  <a:cubicBezTo>
                    <a:pt x="155" y="134"/>
                    <a:pt x="155" y="134"/>
                    <a:pt x="155" y="134"/>
                  </a:cubicBezTo>
                  <a:close/>
                  <a:moveTo>
                    <a:pt x="152" y="133"/>
                  </a:moveTo>
                  <a:cubicBezTo>
                    <a:pt x="152" y="129"/>
                    <a:pt x="152" y="129"/>
                    <a:pt x="152" y="129"/>
                  </a:cubicBezTo>
                  <a:cubicBezTo>
                    <a:pt x="152" y="128"/>
                    <a:pt x="151" y="128"/>
                    <a:pt x="151" y="127"/>
                  </a:cubicBezTo>
                  <a:cubicBezTo>
                    <a:pt x="150" y="127"/>
                    <a:pt x="150" y="127"/>
                    <a:pt x="149" y="127"/>
                  </a:cubicBezTo>
                  <a:cubicBezTo>
                    <a:pt x="148" y="127"/>
                    <a:pt x="148" y="127"/>
                    <a:pt x="147" y="128"/>
                  </a:cubicBezTo>
                  <a:cubicBezTo>
                    <a:pt x="147" y="129"/>
                    <a:pt x="147" y="130"/>
                    <a:pt x="147" y="131"/>
                  </a:cubicBezTo>
                  <a:cubicBezTo>
                    <a:pt x="147" y="132"/>
                    <a:pt x="147" y="133"/>
                    <a:pt x="148" y="134"/>
                  </a:cubicBezTo>
                  <a:cubicBezTo>
                    <a:pt x="148" y="135"/>
                    <a:pt x="149" y="135"/>
                    <a:pt x="150" y="135"/>
                  </a:cubicBezTo>
                  <a:cubicBezTo>
                    <a:pt x="150" y="135"/>
                    <a:pt x="150" y="135"/>
                    <a:pt x="151" y="135"/>
                  </a:cubicBezTo>
                  <a:cubicBezTo>
                    <a:pt x="152" y="134"/>
                    <a:pt x="152" y="134"/>
                    <a:pt x="152" y="133"/>
                  </a:cubicBezTo>
                  <a:close/>
                  <a:moveTo>
                    <a:pt x="170" y="122"/>
                  </a:moveTo>
                  <a:cubicBezTo>
                    <a:pt x="170" y="122"/>
                    <a:pt x="170" y="122"/>
                    <a:pt x="170" y="122"/>
                  </a:cubicBezTo>
                  <a:cubicBezTo>
                    <a:pt x="169" y="121"/>
                    <a:pt x="169" y="120"/>
                    <a:pt x="169" y="120"/>
                  </a:cubicBezTo>
                  <a:cubicBezTo>
                    <a:pt x="168" y="120"/>
                    <a:pt x="168" y="120"/>
                    <a:pt x="167" y="120"/>
                  </a:cubicBezTo>
                  <a:cubicBezTo>
                    <a:pt x="165" y="120"/>
                    <a:pt x="165" y="120"/>
                    <a:pt x="165" y="120"/>
                  </a:cubicBezTo>
                  <a:cubicBezTo>
                    <a:pt x="167" y="131"/>
                    <a:pt x="167" y="131"/>
                    <a:pt x="167" y="131"/>
                  </a:cubicBezTo>
                  <a:cubicBezTo>
                    <a:pt x="168" y="132"/>
                    <a:pt x="168" y="132"/>
                    <a:pt x="170" y="132"/>
                  </a:cubicBezTo>
                  <a:cubicBezTo>
                    <a:pt x="170" y="132"/>
                    <a:pt x="170" y="132"/>
                    <a:pt x="170" y="132"/>
                  </a:cubicBezTo>
                  <a:cubicBezTo>
                    <a:pt x="164" y="133"/>
                    <a:pt x="164" y="133"/>
                    <a:pt x="164" y="133"/>
                  </a:cubicBezTo>
                  <a:cubicBezTo>
                    <a:pt x="164" y="133"/>
                    <a:pt x="164" y="133"/>
                    <a:pt x="164" y="133"/>
                  </a:cubicBezTo>
                  <a:cubicBezTo>
                    <a:pt x="165" y="133"/>
                    <a:pt x="166" y="132"/>
                    <a:pt x="165" y="131"/>
                  </a:cubicBezTo>
                  <a:cubicBezTo>
                    <a:pt x="163" y="121"/>
                    <a:pt x="163" y="121"/>
                    <a:pt x="163" y="121"/>
                  </a:cubicBezTo>
                  <a:cubicBezTo>
                    <a:pt x="161" y="121"/>
                    <a:pt x="161" y="121"/>
                    <a:pt x="161" y="121"/>
                  </a:cubicBezTo>
                  <a:cubicBezTo>
                    <a:pt x="160" y="121"/>
                    <a:pt x="160" y="122"/>
                    <a:pt x="159" y="122"/>
                  </a:cubicBezTo>
                  <a:cubicBezTo>
                    <a:pt x="159" y="123"/>
                    <a:pt x="159" y="123"/>
                    <a:pt x="159" y="124"/>
                  </a:cubicBezTo>
                  <a:cubicBezTo>
                    <a:pt x="159" y="124"/>
                    <a:pt x="159" y="124"/>
                    <a:pt x="159" y="124"/>
                  </a:cubicBezTo>
                  <a:cubicBezTo>
                    <a:pt x="158" y="121"/>
                    <a:pt x="158" y="121"/>
                    <a:pt x="158" y="121"/>
                  </a:cubicBezTo>
                  <a:cubicBezTo>
                    <a:pt x="169" y="118"/>
                    <a:pt x="169" y="118"/>
                    <a:pt x="169" y="118"/>
                  </a:cubicBezTo>
                  <a:cubicBezTo>
                    <a:pt x="170" y="122"/>
                    <a:pt x="170" y="122"/>
                    <a:pt x="170" y="122"/>
                  </a:cubicBezTo>
                  <a:close/>
                  <a:moveTo>
                    <a:pt x="181" y="125"/>
                  </a:moveTo>
                  <a:cubicBezTo>
                    <a:pt x="181" y="126"/>
                    <a:pt x="181" y="127"/>
                    <a:pt x="180" y="128"/>
                  </a:cubicBezTo>
                  <a:cubicBezTo>
                    <a:pt x="180" y="129"/>
                    <a:pt x="179" y="130"/>
                    <a:pt x="178" y="130"/>
                  </a:cubicBezTo>
                  <a:cubicBezTo>
                    <a:pt x="177" y="131"/>
                    <a:pt x="176" y="131"/>
                    <a:pt x="176" y="130"/>
                  </a:cubicBezTo>
                  <a:cubicBezTo>
                    <a:pt x="174" y="129"/>
                    <a:pt x="174" y="128"/>
                    <a:pt x="173" y="127"/>
                  </a:cubicBezTo>
                  <a:cubicBezTo>
                    <a:pt x="173" y="126"/>
                    <a:pt x="173" y="125"/>
                    <a:pt x="173" y="123"/>
                  </a:cubicBezTo>
                  <a:cubicBezTo>
                    <a:pt x="174" y="122"/>
                    <a:pt x="174" y="121"/>
                    <a:pt x="176" y="121"/>
                  </a:cubicBezTo>
                  <a:cubicBezTo>
                    <a:pt x="177" y="121"/>
                    <a:pt x="178" y="121"/>
                    <a:pt x="178" y="121"/>
                  </a:cubicBezTo>
                  <a:cubicBezTo>
                    <a:pt x="179" y="121"/>
                    <a:pt x="180" y="122"/>
                    <a:pt x="180" y="123"/>
                  </a:cubicBezTo>
                  <a:cubicBezTo>
                    <a:pt x="174" y="125"/>
                    <a:pt x="174" y="125"/>
                    <a:pt x="174" y="125"/>
                  </a:cubicBezTo>
                  <a:cubicBezTo>
                    <a:pt x="175" y="126"/>
                    <a:pt x="176" y="127"/>
                    <a:pt x="176" y="128"/>
                  </a:cubicBezTo>
                  <a:cubicBezTo>
                    <a:pt x="177" y="129"/>
                    <a:pt x="178" y="129"/>
                    <a:pt x="179" y="128"/>
                  </a:cubicBezTo>
                  <a:cubicBezTo>
                    <a:pt x="180" y="128"/>
                    <a:pt x="180" y="127"/>
                    <a:pt x="181" y="127"/>
                  </a:cubicBezTo>
                  <a:cubicBezTo>
                    <a:pt x="180" y="127"/>
                    <a:pt x="181" y="126"/>
                    <a:pt x="181" y="125"/>
                  </a:cubicBezTo>
                  <a:cubicBezTo>
                    <a:pt x="181" y="125"/>
                    <a:pt x="181" y="125"/>
                    <a:pt x="181" y="125"/>
                  </a:cubicBezTo>
                  <a:close/>
                  <a:moveTo>
                    <a:pt x="178" y="123"/>
                  </a:moveTo>
                  <a:cubicBezTo>
                    <a:pt x="177" y="122"/>
                    <a:pt x="176" y="121"/>
                    <a:pt x="175" y="122"/>
                  </a:cubicBezTo>
                  <a:cubicBezTo>
                    <a:pt x="174" y="122"/>
                    <a:pt x="173" y="123"/>
                    <a:pt x="173" y="125"/>
                  </a:cubicBezTo>
                  <a:cubicBezTo>
                    <a:pt x="178" y="123"/>
                    <a:pt x="178" y="123"/>
                    <a:pt x="178" y="123"/>
                  </a:cubicBezTo>
                  <a:close/>
                  <a:moveTo>
                    <a:pt x="190" y="122"/>
                  </a:moveTo>
                  <a:cubicBezTo>
                    <a:pt x="190" y="123"/>
                    <a:pt x="190" y="124"/>
                    <a:pt x="190" y="125"/>
                  </a:cubicBezTo>
                  <a:cubicBezTo>
                    <a:pt x="189" y="126"/>
                    <a:pt x="188" y="127"/>
                    <a:pt x="188" y="127"/>
                  </a:cubicBezTo>
                  <a:cubicBezTo>
                    <a:pt x="186" y="127"/>
                    <a:pt x="186" y="127"/>
                    <a:pt x="184" y="127"/>
                  </a:cubicBezTo>
                  <a:cubicBezTo>
                    <a:pt x="183" y="127"/>
                    <a:pt x="182" y="125"/>
                    <a:pt x="182" y="124"/>
                  </a:cubicBezTo>
                  <a:cubicBezTo>
                    <a:pt x="182" y="123"/>
                    <a:pt x="182" y="122"/>
                    <a:pt x="182" y="121"/>
                  </a:cubicBezTo>
                  <a:cubicBezTo>
                    <a:pt x="182" y="119"/>
                    <a:pt x="183" y="119"/>
                    <a:pt x="185" y="118"/>
                  </a:cubicBezTo>
                  <a:cubicBezTo>
                    <a:pt x="186" y="118"/>
                    <a:pt x="186" y="118"/>
                    <a:pt x="187" y="118"/>
                  </a:cubicBezTo>
                  <a:cubicBezTo>
                    <a:pt x="188" y="118"/>
                    <a:pt x="188" y="118"/>
                    <a:pt x="188" y="119"/>
                  </a:cubicBezTo>
                  <a:cubicBezTo>
                    <a:pt x="188" y="119"/>
                    <a:pt x="188" y="119"/>
                    <a:pt x="188" y="119"/>
                  </a:cubicBezTo>
                  <a:cubicBezTo>
                    <a:pt x="188" y="120"/>
                    <a:pt x="188" y="120"/>
                    <a:pt x="188" y="120"/>
                  </a:cubicBezTo>
                  <a:cubicBezTo>
                    <a:pt x="188" y="120"/>
                    <a:pt x="188" y="120"/>
                    <a:pt x="187" y="120"/>
                  </a:cubicBezTo>
                  <a:cubicBezTo>
                    <a:pt x="187" y="120"/>
                    <a:pt x="187" y="119"/>
                    <a:pt x="187" y="119"/>
                  </a:cubicBezTo>
                  <a:cubicBezTo>
                    <a:pt x="187" y="119"/>
                    <a:pt x="186" y="119"/>
                    <a:pt x="186" y="119"/>
                  </a:cubicBezTo>
                  <a:cubicBezTo>
                    <a:pt x="186" y="119"/>
                    <a:pt x="185" y="119"/>
                    <a:pt x="185" y="119"/>
                  </a:cubicBezTo>
                  <a:cubicBezTo>
                    <a:pt x="184" y="119"/>
                    <a:pt x="183" y="120"/>
                    <a:pt x="183" y="121"/>
                  </a:cubicBezTo>
                  <a:cubicBezTo>
                    <a:pt x="183" y="121"/>
                    <a:pt x="183" y="122"/>
                    <a:pt x="184" y="123"/>
                  </a:cubicBezTo>
                  <a:cubicBezTo>
                    <a:pt x="184" y="124"/>
                    <a:pt x="185" y="125"/>
                    <a:pt x="186" y="125"/>
                  </a:cubicBezTo>
                  <a:cubicBezTo>
                    <a:pt x="186" y="126"/>
                    <a:pt x="187" y="126"/>
                    <a:pt x="188" y="126"/>
                  </a:cubicBezTo>
                  <a:cubicBezTo>
                    <a:pt x="189" y="125"/>
                    <a:pt x="190" y="124"/>
                    <a:pt x="190" y="122"/>
                  </a:cubicBezTo>
                  <a:cubicBezTo>
                    <a:pt x="190" y="122"/>
                    <a:pt x="190" y="122"/>
                    <a:pt x="190" y="122"/>
                  </a:cubicBezTo>
                  <a:close/>
                  <a:moveTo>
                    <a:pt x="202" y="120"/>
                  </a:moveTo>
                  <a:cubicBezTo>
                    <a:pt x="198" y="122"/>
                    <a:pt x="198" y="122"/>
                    <a:pt x="198" y="122"/>
                  </a:cubicBezTo>
                  <a:cubicBezTo>
                    <a:pt x="198" y="121"/>
                    <a:pt x="198" y="121"/>
                    <a:pt x="198" y="121"/>
                  </a:cubicBezTo>
                  <a:cubicBezTo>
                    <a:pt x="199" y="121"/>
                    <a:pt x="199" y="121"/>
                    <a:pt x="198" y="120"/>
                  </a:cubicBezTo>
                  <a:cubicBezTo>
                    <a:pt x="196" y="115"/>
                    <a:pt x="196" y="115"/>
                    <a:pt x="196" y="115"/>
                  </a:cubicBezTo>
                  <a:cubicBezTo>
                    <a:pt x="195" y="114"/>
                    <a:pt x="195" y="114"/>
                    <a:pt x="194" y="115"/>
                  </a:cubicBezTo>
                  <a:cubicBezTo>
                    <a:pt x="193" y="115"/>
                    <a:pt x="192" y="116"/>
                    <a:pt x="192" y="117"/>
                  </a:cubicBezTo>
                  <a:cubicBezTo>
                    <a:pt x="194" y="121"/>
                    <a:pt x="194" y="121"/>
                    <a:pt x="194" y="121"/>
                  </a:cubicBezTo>
                  <a:cubicBezTo>
                    <a:pt x="195" y="122"/>
                    <a:pt x="196" y="122"/>
                    <a:pt x="196" y="122"/>
                  </a:cubicBezTo>
                  <a:cubicBezTo>
                    <a:pt x="196" y="122"/>
                    <a:pt x="196" y="122"/>
                    <a:pt x="196" y="122"/>
                  </a:cubicBezTo>
                  <a:cubicBezTo>
                    <a:pt x="192" y="124"/>
                    <a:pt x="192" y="124"/>
                    <a:pt x="192" y="124"/>
                  </a:cubicBezTo>
                  <a:cubicBezTo>
                    <a:pt x="192" y="124"/>
                    <a:pt x="192" y="124"/>
                    <a:pt x="192" y="124"/>
                  </a:cubicBezTo>
                  <a:cubicBezTo>
                    <a:pt x="193" y="123"/>
                    <a:pt x="193" y="123"/>
                    <a:pt x="192" y="122"/>
                  </a:cubicBezTo>
                  <a:cubicBezTo>
                    <a:pt x="188" y="113"/>
                    <a:pt x="188" y="113"/>
                    <a:pt x="188" y="113"/>
                  </a:cubicBezTo>
                  <a:cubicBezTo>
                    <a:pt x="187" y="113"/>
                    <a:pt x="187" y="113"/>
                    <a:pt x="187" y="113"/>
                  </a:cubicBezTo>
                  <a:cubicBezTo>
                    <a:pt x="187" y="113"/>
                    <a:pt x="186" y="113"/>
                    <a:pt x="186" y="113"/>
                  </a:cubicBezTo>
                  <a:cubicBezTo>
                    <a:pt x="186" y="113"/>
                    <a:pt x="186" y="113"/>
                    <a:pt x="186" y="113"/>
                  </a:cubicBezTo>
                  <a:cubicBezTo>
                    <a:pt x="186" y="112"/>
                    <a:pt x="187" y="111"/>
                    <a:pt x="188" y="110"/>
                  </a:cubicBezTo>
                  <a:cubicBezTo>
                    <a:pt x="191" y="116"/>
                    <a:pt x="191" y="116"/>
                    <a:pt x="191" y="116"/>
                  </a:cubicBezTo>
                  <a:cubicBezTo>
                    <a:pt x="192" y="114"/>
                    <a:pt x="192" y="113"/>
                    <a:pt x="193" y="113"/>
                  </a:cubicBezTo>
                  <a:cubicBezTo>
                    <a:pt x="195" y="112"/>
                    <a:pt x="196" y="113"/>
                    <a:pt x="197" y="115"/>
                  </a:cubicBezTo>
                  <a:cubicBezTo>
                    <a:pt x="199" y="119"/>
                    <a:pt x="199" y="119"/>
                    <a:pt x="199" y="119"/>
                  </a:cubicBezTo>
                  <a:cubicBezTo>
                    <a:pt x="200" y="120"/>
                    <a:pt x="201" y="120"/>
                    <a:pt x="202" y="120"/>
                  </a:cubicBezTo>
                  <a:cubicBezTo>
                    <a:pt x="202" y="120"/>
                    <a:pt x="202" y="120"/>
                    <a:pt x="202" y="120"/>
                  </a:cubicBezTo>
                  <a:close/>
                  <a:moveTo>
                    <a:pt x="212" y="114"/>
                  </a:moveTo>
                  <a:cubicBezTo>
                    <a:pt x="208" y="116"/>
                    <a:pt x="208" y="116"/>
                    <a:pt x="208" y="116"/>
                  </a:cubicBezTo>
                  <a:cubicBezTo>
                    <a:pt x="208" y="116"/>
                    <a:pt x="208" y="116"/>
                    <a:pt x="208" y="116"/>
                  </a:cubicBezTo>
                  <a:cubicBezTo>
                    <a:pt x="209" y="115"/>
                    <a:pt x="209" y="115"/>
                    <a:pt x="209" y="114"/>
                  </a:cubicBezTo>
                  <a:cubicBezTo>
                    <a:pt x="206" y="110"/>
                    <a:pt x="206" y="110"/>
                    <a:pt x="206" y="110"/>
                  </a:cubicBezTo>
                  <a:cubicBezTo>
                    <a:pt x="206" y="109"/>
                    <a:pt x="206" y="109"/>
                    <a:pt x="206" y="109"/>
                  </a:cubicBezTo>
                  <a:cubicBezTo>
                    <a:pt x="205" y="109"/>
                    <a:pt x="205" y="109"/>
                    <a:pt x="204" y="109"/>
                  </a:cubicBezTo>
                  <a:cubicBezTo>
                    <a:pt x="203" y="110"/>
                    <a:pt x="202" y="111"/>
                    <a:pt x="202" y="111"/>
                  </a:cubicBezTo>
                  <a:cubicBezTo>
                    <a:pt x="205" y="116"/>
                    <a:pt x="205" y="116"/>
                    <a:pt x="205" y="116"/>
                  </a:cubicBezTo>
                  <a:cubicBezTo>
                    <a:pt x="206" y="117"/>
                    <a:pt x="206" y="117"/>
                    <a:pt x="207" y="117"/>
                  </a:cubicBezTo>
                  <a:cubicBezTo>
                    <a:pt x="207" y="117"/>
                    <a:pt x="207" y="117"/>
                    <a:pt x="207" y="117"/>
                  </a:cubicBezTo>
                  <a:cubicBezTo>
                    <a:pt x="203" y="119"/>
                    <a:pt x="203" y="119"/>
                    <a:pt x="203" y="119"/>
                  </a:cubicBezTo>
                  <a:cubicBezTo>
                    <a:pt x="203" y="119"/>
                    <a:pt x="203" y="119"/>
                    <a:pt x="203" y="119"/>
                  </a:cubicBezTo>
                  <a:cubicBezTo>
                    <a:pt x="204" y="119"/>
                    <a:pt x="204" y="118"/>
                    <a:pt x="204" y="117"/>
                  </a:cubicBezTo>
                  <a:cubicBezTo>
                    <a:pt x="201" y="113"/>
                    <a:pt x="201" y="113"/>
                    <a:pt x="201" y="113"/>
                  </a:cubicBezTo>
                  <a:cubicBezTo>
                    <a:pt x="200" y="112"/>
                    <a:pt x="200" y="112"/>
                    <a:pt x="200" y="112"/>
                  </a:cubicBezTo>
                  <a:cubicBezTo>
                    <a:pt x="200" y="112"/>
                    <a:pt x="200" y="112"/>
                    <a:pt x="199" y="113"/>
                  </a:cubicBezTo>
                  <a:cubicBezTo>
                    <a:pt x="199" y="112"/>
                    <a:pt x="199" y="112"/>
                    <a:pt x="199" y="112"/>
                  </a:cubicBezTo>
                  <a:cubicBezTo>
                    <a:pt x="201" y="110"/>
                    <a:pt x="201" y="110"/>
                    <a:pt x="201" y="110"/>
                  </a:cubicBezTo>
                  <a:cubicBezTo>
                    <a:pt x="202" y="111"/>
                    <a:pt x="202" y="111"/>
                    <a:pt x="202" y="111"/>
                  </a:cubicBezTo>
                  <a:cubicBezTo>
                    <a:pt x="202" y="110"/>
                    <a:pt x="203" y="109"/>
                    <a:pt x="204" y="108"/>
                  </a:cubicBezTo>
                  <a:cubicBezTo>
                    <a:pt x="205" y="107"/>
                    <a:pt x="206" y="108"/>
                    <a:pt x="208" y="110"/>
                  </a:cubicBezTo>
                  <a:cubicBezTo>
                    <a:pt x="210" y="114"/>
                    <a:pt x="210" y="114"/>
                    <a:pt x="210" y="114"/>
                  </a:cubicBezTo>
                  <a:cubicBezTo>
                    <a:pt x="210" y="114"/>
                    <a:pt x="211" y="115"/>
                    <a:pt x="212" y="114"/>
                  </a:cubicBezTo>
                  <a:cubicBezTo>
                    <a:pt x="212" y="114"/>
                    <a:pt x="212" y="114"/>
                    <a:pt x="212" y="114"/>
                  </a:cubicBezTo>
                  <a:close/>
                  <a:moveTo>
                    <a:pt x="218" y="104"/>
                  </a:moveTo>
                  <a:cubicBezTo>
                    <a:pt x="219" y="105"/>
                    <a:pt x="219" y="107"/>
                    <a:pt x="219" y="108"/>
                  </a:cubicBezTo>
                  <a:cubicBezTo>
                    <a:pt x="219" y="109"/>
                    <a:pt x="218" y="110"/>
                    <a:pt x="217" y="111"/>
                  </a:cubicBezTo>
                  <a:cubicBezTo>
                    <a:pt x="216" y="112"/>
                    <a:pt x="215" y="112"/>
                    <a:pt x="214" y="112"/>
                  </a:cubicBezTo>
                  <a:cubicBezTo>
                    <a:pt x="212" y="111"/>
                    <a:pt x="211" y="111"/>
                    <a:pt x="210" y="110"/>
                  </a:cubicBezTo>
                  <a:cubicBezTo>
                    <a:pt x="210" y="109"/>
                    <a:pt x="209" y="107"/>
                    <a:pt x="209" y="106"/>
                  </a:cubicBezTo>
                  <a:cubicBezTo>
                    <a:pt x="209" y="105"/>
                    <a:pt x="210" y="104"/>
                    <a:pt x="211" y="103"/>
                  </a:cubicBezTo>
                  <a:cubicBezTo>
                    <a:pt x="212" y="102"/>
                    <a:pt x="214" y="102"/>
                    <a:pt x="215" y="102"/>
                  </a:cubicBezTo>
                  <a:cubicBezTo>
                    <a:pt x="216" y="102"/>
                    <a:pt x="217" y="103"/>
                    <a:pt x="218" y="104"/>
                  </a:cubicBezTo>
                  <a:close/>
                  <a:moveTo>
                    <a:pt x="217" y="106"/>
                  </a:moveTo>
                  <a:cubicBezTo>
                    <a:pt x="216" y="105"/>
                    <a:pt x="215" y="104"/>
                    <a:pt x="214" y="103"/>
                  </a:cubicBezTo>
                  <a:cubicBezTo>
                    <a:pt x="213" y="103"/>
                    <a:pt x="212" y="103"/>
                    <a:pt x="212" y="103"/>
                  </a:cubicBezTo>
                  <a:cubicBezTo>
                    <a:pt x="211" y="104"/>
                    <a:pt x="211" y="105"/>
                    <a:pt x="211" y="105"/>
                  </a:cubicBezTo>
                  <a:cubicBezTo>
                    <a:pt x="211" y="106"/>
                    <a:pt x="211" y="107"/>
                    <a:pt x="212" y="108"/>
                  </a:cubicBezTo>
                  <a:cubicBezTo>
                    <a:pt x="212" y="109"/>
                    <a:pt x="213" y="110"/>
                    <a:pt x="214" y="110"/>
                  </a:cubicBezTo>
                  <a:cubicBezTo>
                    <a:pt x="215" y="111"/>
                    <a:pt x="216" y="111"/>
                    <a:pt x="217" y="110"/>
                  </a:cubicBezTo>
                  <a:cubicBezTo>
                    <a:pt x="218" y="110"/>
                    <a:pt x="218" y="109"/>
                    <a:pt x="218" y="108"/>
                  </a:cubicBezTo>
                  <a:cubicBezTo>
                    <a:pt x="218" y="107"/>
                    <a:pt x="217" y="107"/>
                    <a:pt x="217" y="106"/>
                  </a:cubicBezTo>
                  <a:close/>
                  <a:moveTo>
                    <a:pt x="226" y="103"/>
                  </a:moveTo>
                  <a:cubicBezTo>
                    <a:pt x="222" y="107"/>
                    <a:pt x="222" y="107"/>
                    <a:pt x="222" y="107"/>
                  </a:cubicBezTo>
                  <a:cubicBezTo>
                    <a:pt x="222" y="106"/>
                    <a:pt x="222" y="106"/>
                    <a:pt x="222" y="106"/>
                  </a:cubicBezTo>
                  <a:cubicBezTo>
                    <a:pt x="223" y="105"/>
                    <a:pt x="223" y="105"/>
                    <a:pt x="223" y="104"/>
                  </a:cubicBezTo>
                  <a:cubicBezTo>
                    <a:pt x="216" y="97"/>
                    <a:pt x="216" y="97"/>
                    <a:pt x="216" y="97"/>
                  </a:cubicBezTo>
                  <a:cubicBezTo>
                    <a:pt x="216" y="96"/>
                    <a:pt x="216" y="96"/>
                    <a:pt x="215" y="96"/>
                  </a:cubicBezTo>
                  <a:cubicBezTo>
                    <a:pt x="215" y="96"/>
                    <a:pt x="215" y="96"/>
                    <a:pt x="214" y="97"/>
                  </a:cubicBezTo>
                  <a:cubicBezTo>
                    <a:pt x="214" y="97"/>
                    <a:pt x="214" y="97"/>
                    <a:pt x="214" y="97"/>
                  </a:cubicBezTo>
                  <a:cubicBezTo>
                    <a:pt x="214" y="97"/>
                    <a:pt x="214" y="97"/>
                    <a:pt x="214" y="97"/>
                  </a:cubicBezTo>
                  <a:cubicBezTo>
                    <a:pt x="214" y="96"/>
                    <a:pt x="215" y="95"/>
                    <a:pt x="216" y="94"/>
                  </a:cubicBezTo>
                  <a:cubicBezTo>
                    <a:pt x="224" y="103"/>
                    <a:pt x="224" y="103"/>
                    <a:pt x="224" y="103"/>
                  </a:cubicBezTo>
                  <a:cubicBezTo>
                    <a:pt x="224" y="104"/>
                    <a:pt x="225" y="104"/>
                    <a:pt x="226" y="103"/>
                  </a:cubicBezTo>
                  <a:cubicBezTo>
                    <a:pt x="226" y="103"/>
                    <a:pt x="226" y="103"/>
                    <a:pt x="226" y="103"/>
                  </a:cubicBezTo>
                  <a:close/>
                  <a:moveTo>
                    <a:pt x="231" y="93"/>
                  </a:moveTo>
                  <a:cubicBezTo>
                    <a:pt x="232" y="94"/>
                    <a:pt x="232" y="95"/>
                    <a:pt x="232" y="96"/>
                  </a:cubicBezTo>
                  <a:cubicBezTo>
                    <a:pt x="232" y="97"/>
                    <a:pt x="232" y="99"/>
                    <a:pt x="230" y="99"/>
                  </a:cubicBezTo>
                  <a:cubicBezTo>
                    <a:pt x="230" y="100"/>
                    <a:pt x="228" y="101"/>
                    <a:pt x="227" y="101"/>
                  </a:cubicBezTo>
                  <a:cubicBezTo>
                    <a:pt x="226" y="101"/>
                    <a:pt x="225" y="100"/>
                    <a:pt x="224" y="99"/>
                  </a:cubicBezTo>
                  <a:cubicBezTo>
                    <a:pt x="223" y="98"/>
                    <a:pt x="222" y="97"/>
                    <a:pt x="222" y="96"/>
                  </a:cubicBezTo>
                  <a:cubicBezTo>
                    <a:pt x="222" y="95"/>
                    <a:pt x="223" y="93"/>
                    <a:pt x="224" y="93"/>
                  </a:cubicBezTo>
                  <a:cubicBezTo>
                    <a:pt x="225" y="92"/>
                    <a:pt x="226" y="91"/>
                    <a:pt x="227" y="91"/>
                  </a:cubicBezTo>
                  <a:cubicBezTo>
                    <a:pt x="229" y="91"/>
                    <a:pt x="230" y="91"/>
                    <a:pt x="231" y="93"/>
                  </a:cubicBezTo>
                  <a:close/>
                  <a:moveTo>
                    <a:pt x="230" y="95"/>
                  </a:moveTo>
                  <a:cubicBezTo>
                    <a:pt x="229" y="94"/>
                    <a:pt x="228" y="93"/>
                    <a:pt x="227" y="93"/>
                  </a:cubicBezTo>
                  <a:cubicBezTo>
                    <a:pt x="226" y="92"/>
                    <a:pt x="225" y="92"/>
                    <a:pt x="224" y="93"/>
                  </a:cubicBezTo>
                  <a:cubicBezTo>
                    <a:pt x="224" y="93"/>
                    <a:pt x="224" y="94"/>
                    <a:pt x="224" y="95"/>
                  </a:cubicBezTo>
                  <a:cubicBezTo>
                    <a:pt x="224" y="96"/>
                    <a:pt x="224" y="96"/>
                    <a:pt x="225" y="97"/>
                  </a:cubicBezTo>
                  <a:cubicBezTo>
                    <a:pt x="226" y="98"/>
                    <a:pt x="227" y="99"/>
                    <a:pt x="228" y="99"/>
                  </a:cubicBezTo>
                  <a:cubicBezTo>
                    <a:pt x="229" y="99"/>
                    <a:pt x="230" y="99"/>
                    <a:pt x="231" y="99"/>
                  </a:cubicBezTo>
                  <a:cubicBezTo>
                    <a:pt x="232" y="98"/>
                    <a:pt x="232" y="97"/>
                    <a:pt x="231" y="97"/>
                  </a:cubicBezTo>
                  <a:cubicBezTo>
                    <a:pt x="231" y="96"/>
                    <a:pt x="231" y="95"/>
                    <a:pt x="230" y="95"/>
                  </a:cubicBezTo>
                  <a:close/>
                  <a:moveTo>
                    <a:pt x="236" y="82"/>
                  </a:moveTo>
                  <a:cubicBezTo>
                    <a:pt x="234" y="83"/>
                    <a:pt x="234" y="83"/>
                    <a:pt x="234" y="83"/>
                  </a:cubicBezTo>
                  <a:cubicBezTo>
                    <a:pt x="235" y="83"/>
                    <a:pt x="236" y="84"/>
                    <a:pt x="236" y="84"/>
                  </a:cubicBezTo>
                  <a:cubicBezTo>
                    <a:pt x="237" y="85"/>
                    <a:pt x="237" y="85"/>
                    <a:pt x="237" y="87"/>
                  </a:cubicBezTo>
                  <a:cubicBezTo>
                    <a:pt x="237" y="87"/>
                    <a:pt x="237" y="88"/>
                    <a:pt x="236" y="89"/>
                  </a:cubicBezTo>
                  <a:cubicBezTo>
                    <a:pt x="236" y="89"/>
                    <a:pt x="236" y="89"/>
                    <a:pt x="236" y="90"/>
                  </a:cubicBezTo>
                  <a:cubicBezTo>
                    <a:pt x="236" y="91"/>
                    <a:pt x="236" y="91"/>
                    <a:pt x="236" y="91"/>
                  </a:cubicBezTo>
                  <a:cubicBezTo>
                    <a:pt x="236" y="92"/>
                    <a:pt x="237" y="91"/>
                    <a:pt x="238" y="90"/>
                  </a:cubicBezTo>
                  <a:cubicBezTo>
                    <a:pt x="239" y="89"/>
                    <a:pt x="240" y="88"/>
                    <a:pt x="240" y="87"/>
                  </a:cubicBezTo>
                  <a:cubicBezTo>
                    <a:pt x="241" y="87"/>
                    <a:pt x="242" y="87"/>
                    <a:pt x="242" y="88"/>
                  </a:cubicBezTo>
                  <a:cubicBezTo>
                    <a:pt x="243" y="88"/>
                    <a:pt x="243" y="89"/>
                    <a:pt x="243" y="91"/>
                  </a:cubicBezTo>
                  <a:cubicBezTo>
                    <a:pt x="243" y="92"/>
                    <a:pt x="242" y="93"/>
                    <a:pt x="242" y="94"/>
                  </a:cubicBezTo>
                  <a:cubicBezTo>
                    <a:pt x="241" y="95"/>
                    <a:pt x="240" y="95"/>
                    <a:pt x="239" y="96"/>
                  </a:cubicBezTo>
                  <a:cubicBezTo>
                    <a:pt x="238" y="96"/>
                    <a:pt x="238" y="96"/>
                    <a:pt x="238" y="95"/>
                  </a:cubicBezTo>
                  <a:cubicBezTo>
                    <a:pt x="237" y="95"/>
                    <a:pt x="237" y="95"/>
                    <a:pt x="237" y="94"/>
                  </a:cubicBezTo>
                  <a:cubicBezTo>
                    <a:pt x="237" y="94"/>
                    <a:pt x="237" y="93"/>
                    <a:pt x="237" y="93"/>
                  </a:cubicBezTo>
                  <a:cubicBezTo>
                    <a:pt x="237" y="93"/>
                    <a:pt x="237" y="93"/>
                    <a:pt x="236" y="93"/>
                  </a:cubicBezTo>
                  <a:cubicBezTo>
                    <a:pt x="236" y="93"/>
                    <a:pt x="236" y="93"/>
                    <a:pt x="236" y="93"/>
                  </a:cubicBezTo>
                  <a:cubicBezTo>
                    <a:pt x="235" y="93"/>
                    <a:pt x="235" y="92"/>
                    <a:pt x="235" y="92"/>
                  </a:cubicBezTo>
                  <a:cubicBezTo>
                    <a:pt x="235" y="91"/>
                    <a:pt x="235" y="91"/>
                    <a:pt x="235" y="90"/>
                  </a:cubicBezTo>
                  <a:cubicBezTo>
                    <a:pt x="234" y="91"/>
                    <a:pt x="233" y="91"/>
                    <a:pt x="232" y="90"/>
                  </a:cubicBezTo>
                  <a:cubicBezTo>
                    <a:pt x="231" y="89"/>
                    <a:pt x="230" y="89"/>
                    <a:pt x="230" y="87"/>
                  </a:cubicBezTo>
                  <a:cubicBezTo>
                    <a:pt x="230" y="87"/>
                    <a:pt x="231" y="85"/>
                    <a:pt x="232" y="85"/>
                  </a:cubicBezTo>
                  <a:cubicBezTo>
                    <a:pt x="232" y="84"/>
                    <a:pt x="232" y="84"/>
                    <a:pt x="233" y="83"/>
                  </a:cubicBezTo>
                  <a:cubicBezTo>
                    <a:pt x="234" y="83"/>
                    <a:pt x="234" y="83"/>
                    <a:pt x="234" y="83"/>
                  </a:cubicBezTo>
                  <a:cubicBezTo>
                    <a:pt x="235" y="81"/>
                    <a:pt x="235" y="81"/>
                    <a:pt x="235" y="81"/>
                  </a:cubicBezTo>
                  <a:cubicBezTo>
                    <a:pt x="236" y="82"/>
                    <a:pt x="236" y="82"/>
                    <a:pt x="236" y="82"/>
                  </a:cubicBezTo>
                  <a:close/>
                  <a:moveTo>
                    <a:pt x="236" y="86"/>
                  </a:moveTo>
                  <a:cubicBezTo>
                    <a:pt x="235" y="86"/>
                    <a:pt x="234" y="85"/>
                    <a:pt x="234" y="85"/>
                  </a:cubicBezTo>
                  <a:cubicBezTo>
                    <a:pt x="233" y="85"/>
                    <a:pt x="232" y="85"/>
                    <a:pt x="232" y="85"/>
                  </a:cubicBezTo>
                  <a:cubicBezTo>
                    <a:pt x="231" y="86"/>
                    <a:pt x="231" y="86"/>
                    <a:pt x="231" y="87"/>
                  </a:cubicBezTo>
                  <a:cubicBezTo>
                    <a:pt x="231" y="87"/>
                    <a:pt x="232" y="87"/>
                    <a:pt x="232" y="88"/>
                  </a:cubicBezTo>
                  <a:cubicBezTo>
                    <a:pt x="233" y="88"/>
                    <a:pt x="233" y="89"/>
                    <a:pt x="234" y="89"/>
                  </a:cubicBezTo>
                  <a:cubicBezTo>
                    <a:pt x="235" y="89"/>
                    <a:pt x="235" y="89"/>
                    <a:pt x="236" y="89"/>
                  </a:cubicBezTo>
                  <a:cubicBezTo>
                    <a:pt x="237" y="88"/>
                    <a:pt x="236" y="87"/>
                    <a:pt x="236" y="86"/>
                  </a:cubicBezTo>
                  <a:close/>
                  <a:moveTo>
                    <a:pt x="242" y="89"/>
                  </a:moveTo>
                  <a:cubicBezTo>
                    <a:pt x="242" y="89"/>
                    <a:pt x="241" y="89"/>
                    <a:pt x="240" y="89"/>
                  </a:cubicBezTo>
                  <a:cubicBezTo>
                    <a:pt x="240" y="90"/>
                    <a:pt x="240" y="90"/>
                    <a:pt x="239" y="91"/>
                  </a:cubicBezTo>
                  <a:cubicBezTo>
                    <a:pt x="238" y="92"/>
                    <a:pt x="238" y="92"/>
                    <a:pt x="237" y="93"/>
                  </a:cubicBezTo>
                  <a:cubicBezTo>
                    <a:pt x="237" y="93"/>
                    <a:pt x="238" y="94"/>
                    <a:pt x="238" y="95"/>
                  </a:cubicBezTo>
                  <a:cubicBezTo>
                    <a:pt x="239" y="95"/>
                    <a:pt x="240" y="95"/>
                    <a:pt x="241" y="93"/>
                  </a:cubicBezTo>
                  <a:cubicBezTo>
                    <a:pt x="242" y="93"/>
                    <a:pt x="242" y="91"/>
                    <a:pt x="243" y="91"/>
                  </a:cubicBezTo>
                  <a:cubicBezTo>
                    <a:pt x="243" y="90"/>
                    <a:pt x="242" y="89"/>
                    <a:pt x="242" y="89"/>
                  </a:cubicBezTo>
                  <a:close/>
                  <a:moveTo>
                    <a:pt x="242" y="73"/>
                  </a:moveTo>
                  <a:cubicBezTo>
                    <a:pt x="242" y="73"/>
                    <a:pt x="242" y="73"/>
                    <a:pt x="242" y="74"/>
                  </a:cubicBezTo>
                  <a:cubicBezTo>
                    <a:pt x="242" y="74"/>
                    <a:pt x="242" y="74"/>
                    <a:pt x="242" y="75"/>
                  </a:cubicBezTo>
                  <a:cubicBezTo>
                    <a:pt x="247" y="83"/>
                    <a:pt x="247" y="83"/>
                    <a:pt x="247" y="83"/>
                  </a:cubicBezTo>
                  <a:cubicBezTo>
                    <a:pt x="248" y="85"/>
                    <a:pt x="248" y="86"/>
                    <a:pt x="247" y="87"/>
                  </a:cubicBezTo>
                  <a:cubicBezTo>
                    <a:pt x="246" y="88"/>
                    <a:pt x="246" y="88"/>
                    <a:pt x="245" y="87"/>
                  </a:cubicBezTo>
                  <a:cubicBezTo>
                    <a:pt x="245" y="87"/>
                    <a:pt x="245" y="87"/>
                    <a:pt x="245" y="87"/>
                  </a:cubicBezTo>
                  <a:cubicBezTo>
                    <a:pt x="245" y="86"/>
                    <a:pt x="245" y="86"/>
                    <a:pt x="245" y="86"/>
                  </a:cubicBezTo>
                  <a:cubicBezTo>
                    <a:pt x="245" y="86"/>
                    <a:pt x="246" y="85"/>
                    <a:pt x="246" y="85"/>
                  </a:cubicBezTo>
                  <a:cubicBezTo>
                    <a:pt x="246" y="85"/>
                    <a:pt x="246" y="85"/>
                    <a:pt x="246" y="85"/>
                  </a:cubicBezTo>
                  <a:cubicBezTo>
                    <a:pt x="247" y="85"/>
                    <a:pt x="246" y="83"/>
                    <a:pt x="245" y="81"/>
                  </a:cubicBezTo>
                  <a:cubicBezTo>
                    <a:pt x="238" y="80"/>
                    <a:pt x="238" y="80"/>
                    <a:pt x="238" y="80"/>
                  </a:cubicBezTo>
                  <a:cubicBezTo>
                    <a:pt x="237" y="80"/>
                    <a:pt x="237" y="80"/>
                    <a:pt x="236" y="80"/>
                  </a:cubicBezTo>
                  <a:cubicBezTo>
                    <a:pt x="236" y="80"/>
                    <a:pt x="236" y="80"/>
                    <a:pt x="236" y="80"/>
                  </a:cubicBezTo>
                  <a:cubicBezTo>
                    <a:pt x="235" y="80"/>
                    <a:pt x="235" y="80"/>
                    <a:pt x="235" y="80"/>
                  </a:cubicBezTo>
                  <a:cubicBezTo>
                    <a:pt x="238" y="77"/>
                    <a:pt x="238" y="77"/>
                    <a:pt x="238" y="77"/>
                  </a:cubicBezTo>
                  <a:cubicBezTo>
                    <a:pt x="238" y="77"/>
                    <a:pt x="238" y="77"/>
                    <a:pt x="238" y="77"/>
                  </a:cubicBezTo>
                  <a:cubicBezTo>
                    <a:pt x="238" y="78"/>
                    <a:pt x="238" y="78"/>
                    <a:pt x="238" y="78"/>
                  </a:cubicBezTo>
                  <a:cubicBezTo>
                    <a:pt x="238" y="78"/>
                    <a:pt x="238" y="79"/>
                    <a:pt x="239" y="79"/>
                  </a:cubicBezTo>
                  <a:cubicBezTo>
                    <a:pt x="244" y="80"/>
                    <a:pt x="244" y="80"/>
                    <a:pt x="244" y="80"/>
                  </a:cubicBezTo>
                  <a:cubicBezTo>
                    <a:pt x="242" y="75"/>
                    <a:pt x="242" y="75"/>
                    <a:pt x="242" y="75"/>
                  </a:cubicBezTo>
                  <a:cubicBezTo>
                    <a:pt x="241" y="75"/>
                    <a:pt x="241" y="75"/>
                    <a:pt x="241" y="75"/>
                  </a:cubicBezTo>
                  <a:cubicBezTo>
                    <a:pt x="241" y="75"/>
                    <a:pt x="241" y="75"/>
                    <a:pt x="241" y="75"/>
                  </a:cubicBezTo>
                  <a:cubicBezTo>
                    <a:pt x="240" y="75"/>
                    <a:pt x="240" y="75"/>
                    <a:pt x="240" y="75"/>
                  </a:cubicBezTo>
                  <a:cubicBezTo>
                    <a:pt x="240" y="75"/>
                    <a:pt x="240" y="75"/>
                    <a:pt x="240" y="75"/>
                  </a:cubicBezTo>
                  <a:cubicBezTo>
                    <a:pt x="242" y="73"/>
                    <a:pt x="242" y="73"/>
                    <a:pt x="242" y="73"/>
                  </a:cubicBezTo>
                  <a:cubicBezTo>
                    <a:pt x="242" y="73"/>
                    <a:pt x="242" y="73"/>
                    <a:pt x="242" y="73"/>
                  </a:cubicBezTo>
                  <a:close/>
                  <a:moveTo>
                    <a:pt x="253" y="63"/>
                  </a:moveTo>
                  <a:cubicBezTo>
                    <a:pt x="254" y="64"/>
                    <a:pt x="255" y="65"/>
                    <a:pt x="255" y="66"/>
                  </a:cubicBezTo>
                  <a:cubicBezTo>
                    <a:pt x="256" y="67"/>
                    <a:pt x="256" y="68"/>
                    <a:pt x="255" y="69"/>
                  </a:cubicBezTo>
                  <a:cubicBezTo>
                    <a:pt x="254" y="71"/>
                    <a:pt x="253" y="71"/>
                    <a:pt x="252" y="71"/>
                  </a:cubicBezTo>
                  <a:cubicBezTo>
                    <a:pt x="251" y="72"/>
                    <a:pt x="250" y="71"/>
                    <a:pt x="248" y="71"/>
                  </a:cubicBezTo>
                  <a:cubicBezTo>
                    <a:pt x="247" y="70"/>
                    <a:pt x="246" y="69"/>
                    <a:pt x="246" y="68"/>
                  </a:cubicBezTo>
                  <a:cubicBezTo>
                    <a:pt x="246" y="67"/>
                    <a:pt x="246" y="66"/>
                    <a:pt x="246" y="65"/>
                  </a:cubicBezTo>
                  <a:cubicBezTo>
                    <a:pt x="247" y="63"/>
                    <a:pt x="248" y="63"/>
                    <a:pt x="249" y="62"/>
                  </a:cubicBezTo>
                  <a:cubicBezTo>
                    <a:pt x="250" y="62"/>
                    <a:pt x="252" y="62"/>
                    <a:pt x="253" y="63"/>
                  </a:cubicBezTo>
                  <a:close/>
                  <a:moveTo>
                    <a:pt x="252" y="65"/>
                  </a:moveTo>
                  <a:cubicBezTo>
                    <a:pt x="251" y="64"/>
                    <a:pt x="250" y="64"/>
                    <a:pt x="249" y="64"/>
                  </a:cubicBezTo>
                  <a:cubicBezTo>
                    <a:pt x="248" y="64"/>
                    <a:pt x="247" y="64"/>
                    <a:pt x="247" y="65"/>
                  </a:cubicBezTo>
                  <a:cubicBezTo>
                    <a:pt x="246" y="66"/>
                    <a:pt x="246" y="66"/>
                    <a:pt x="247" y="67"/>
                  </a:cubicBezTo>
                  <a:cubicBezTo>
                    <a:pt x="247" y="68"/>
                    <a:pt x="248" y="68"/>
                    <a:pt x="249" y="69"/>
                  </a:cubicBezTo>
                  <a:cubicBezTo>
                    <a:pt x="250" y="69"/>
                    <a:pt x="251" y="69"/>
                    <a:pt x="252" y="70"/>
                  </a:cubicBezTo>
                  <a:cubicBezTo>
                    <a:pt x="253" y="70"/>
                    <a:pt x="254" y="69"/>
                    <a:pt x="254" y="69"/>
                  </a:cubicBezTo>
                  <a:cubicBezTo>
                    <a:pt x="255" y="68"/>
                    <a:pt x="255" y="67"/>
                    <a:pt x="254" y="66"/>
                  </a:cubicBezTo>
                  <a:cubicBezTo>
                    <a:pt x="254" y="66"/>
                    <a:pt x="253" y="65"/>
                    <a:pt x="252" y="65"/>
                  </a:cubicBezTo>
                  <a:close/>
                  <a:moveTo>
                    <a:pt x="266" y="40"/>
                  </a:moveTo>
                  <a:cubicBezTo>
                    <a:pt x="267" y="42"/>
                    <a:pt x="267" y="44"/>
                    <a:pt x="266" y="46"/>
                  </a:cubicBezTo>
                  <a:cubicBezTo>
                    <a:pt x="265" y="48"/>
                    <a:pt x="264" y="49"/>
                    <a:pt x="262" y="50"/>
                  </a:cubicBezTo>
                  <a:cubicBezTo>
                    <a:pt x="261" y="51"/>
                    <a:pt x="259" y="51"/>
                    <a:pt x="257" y="50"/>
                  </a:cubicBezTo>
                  <a:cubicBezTo>
                    <a:pt x="255" y="49"/>
                    <a:pt x="254" y="48"/>
                    <a:pt x="253" y="47"/>
                  </a:cubicBezTo>
                  <a:cubicBezTo>
                    <a:pt x="252" y="45"/>
                    <a:pt x="252" y="43"/>
                    <a:pt x="253" y="41"/>
                  </a:cubicBezTo>
                  <a:cubicBezTo>
                    <a:pt x="254" y="41"/>
                    <a:pt x="254" y="40"/>
                    <a:pt x="254" y="39"/>
                  </a:cubicBezTo>
                  <a:cubicBezTo>
                    <a:pt x="255" y="39"/>
                    <a:pt x="255" y="38"/>
                    <a:pt x="255" y="38"/>
                  </a:cubicBezTo>
                  <a:cubicBezTo>
                    <a:pt x="255" y="38"/>
                    <a:pt x="255" y="37"/>
                    <a:pt x="255" y="37"/>
                  </a:cubicBezTo>
                  <a:cubicBezTo>
                    <a:pt x="255" y="37"/>
                    <a:pt x="255" y="37"/>
                    <a:pt x="255" y="37"/>
                  </a:cubicBezTo>
                  <a:cubicBezTo>
                    <a:pt x="259" y="38"/>
                    <a:pt x="259" y="38"/>
                    <a:pt x="259" y="38"/>
                  </a:cubicBezTo>
                  <a:cubicBezTo>
                    <a:pt x="259" y="39"/>
                    <a:pt x="259" y="39"/>
                    <a:pt x="259" y="39"/>
                  </a:cubicBezTo>
                  <a:cubicBezTo>
                    <a:pt x="258" y="39"/>
                    <a:pt x="257" y="39"/>
                    <a:pt x="256" y="39"/>
                  </a:cubicBezTo>
                  <a:cubicBezTo>
                    <a:pt x="255" y="39"/>
                    <a:pt x="254" y="40"/>
                    <a:pt x="254" y="41"/>
                  </a:cubicBezTo>
                  <a:cubicBezTo>
                    <a:pt x="254" y="43"/>
                    <a:pt x="254" y="44"/>
                    <a:pt x="254" y="45"/>
                  </a:cubicBezTo>
                  <a:cubicBezTo>
                    <a:pt x="255" y="47"/>
                    <a:pt x="256" y="47"/>
                    <a:pt x="258" y="48"/>
                  </a:cubicBezTo>
                  <a:cubicBezTo>
                    <a:pt x="260" y="49"/>
                    <a:pt x="261" y="49"/>
                    <a:pt x="263" y="49"/>
                  </a:cubicBezTo>
                  <a:cubicBezTo>
                    <a:pt x="264" y="48"/>
                    <a:pt x="265" y="47"/>
                    <a:pt x="266" y="46"/>
                  </a:cubicBezTo>
                  <a:cubicBezTo>
                    <a:pt x="266" y="45"/>
                    <a:pt x="266" y="43"/>
                    <a:pt x="266" y="42"/>
                  </a:cubicBezTo>
                  <a:cubicBezTo>
                    <a:pt x="266" y="42"/>
                    <a:pt x="266" y="41"/>
                    <a:pt x="266" y="40"/>
                  </a:cubicBezTo>
                  <a:cubicBezTo>
                    <a:pt x="266" y="40"/>
                    <a:pt x="266" y="40"/>
                    <a:pt x="266" y="40"/>
                  </a:cubicBezTo>
                  <a:close/>
                  <a:moveTo>
                    <a:pt x="270" y="30"/>
                  </a:moveTo>
                  <a:cubicBezTo>
                    <a:pt x="269" y="34"/>
                    <a:pt x="269" y="34"/>
                    <a:pt x="269" y="34"/>
                  </a:cubicBezTo>
                  <a:cubicBezTo>
                    <a:pt x="269" y="34"/>
                    <a:pt x="269" y="34"/>
                    <a:pt x="269" y="34"/>
                  </a:cubicBezTo>
                  <a:cubicBezTo>
                    <a:pt x="269" y="33"/>
                    <a:pt x="269" y="33"/>
                    <a:pt x="268" y="32"/>
                  </a:cubicBezTo>
                  <a:cubicBezTo>
                    <a:pt x="263" y="31"/>
                    <a:pt x="263" y="31"/>
                    <a:pt x="263" y="31"/>
                  </a:cubicBezTo>
                  <a:cubicBezTo>
                    <a:pt x="262" y="31"/>
                    <a:pt x="261" y="31"/>
                    <a:pt x="261" y="32"/>
                  </a:cubicBezTo>
                  <a:cubicBezTo>
                    <a:pt x="260" y="33"/>
                    <a:pt x="261" y="33"/>
                    <a:pt x="261" y="34"/>
                  </a:cubicBezTo>
                  <a:cubicBezTo>
                    <a:pt x="266" y="36"/>
                    <a:pt x="266" y="36"/>
                    <a:pt x="266" y="36"/>
                  </a:cubicBezTo>
                  <a:cubicBezTo>
                    <a:pt x="267" y="36"/>
                    <a:pt x="268" y="36"/>
                    <a:pt x="268" y="35"/>
                  </a:cubicBezTo>
                  <a:cubicBezTo>
                    <a:pt x="268" y="35"/>
                    <a:pt x="268" y="35"/>
                    <a:pt x="268" y="35"/>
                  </a:cubicBezTo>
                  <a:cubicBezTo>
                    <a:pt x="267" y="39"/>
                    <a:pt x="267" y="39"/>
                    <a:pt x="267" y="39"/>
                  </a:cubicBezTo>
                  <a:cubicBezTo>
                    <a:pt x="267" y="39"/>
                    <a:pt x="267" y="39"/>
                    <a:pt x="267" y="39"/>
                  </a:cubicBezTo>
                  <a:cubicBezTo>
                    <a:pt x="267" y="38"/>
                    <a:pt x="267" y="38"/>
                    <a:pt x="266" y="37"/>
                  </a:cubicBezTo>
                  <a:cubicBezTo>
                    <a:pt x="256" y="35"/>
                    <a:pt x="256" y="35"/>
                    <a:pt x="256" y="35"/>
                  </a:cubicBezTo>
                  <a:cubicBezTo>
                    <a:pt x="256" y="35"/>
                    <a:pt x="255" y="35"/>
                    <a:pt x="255" y="35"/>
                  </a:cubicBezTo>
                  <a:cubicBezTo>
                    <a:pt x="255" y="35"/>
                    <a:pt x="255" y="35"/>
                    <a:pt x="255" y="35"/>
                  </a:cubicBezTo>
                  <a:cubicBezTo>
                    <a:pt x="254" y="35"/>
                    <a:pt x="254" y="35"/>
                    <a:pt x="254" y="35"/>
                  </a:cubicBezTo>
                  <a:cubicBezTo>
                    <a:pt x="254" y="35"/>
                    <a:pt x="254" y="34"/>
                    <a:pt x="254" y="32"/>
                  </a:cubicBezTo>
                  <a:cubicBezTo>
                    <a:pt x="260" y="34"/>
                    <a:pt x="260" y="34"/>
                    <a:pt x="260" y="34"/>
                  </a:cubicBezTo>
                  <a:cubicBezTo>
                    <a:pt x="260" y="33"/>
                    <a:pt x="259" y="31"/>
                    <a:pt x="260" y="31"/>
                  </a:cubicBezTo>
                  <a:cubicBezTo>
                    <a:pt x="260" y="29"/>
                    <a:pt x="261" y="28"/>
                    <a:pt x="263" y="29"/>
                  </a:cubicBezTo>
                  <a:cubicBezTo>
                    <a:pt x="268" y="30"/>
                    <a:pt x="268" y="30"/>
                    <a:pt x="268" y="30"/>
                  </a:cubicBezTo>
                  <a:cubicBezTo>
                    <a:pt x="270" y="31"/>
                    <a:pt x="270" y="31"/>
                    <a:pt x="270" y="30"/>
                  </a:cubicBezTo>
                  <a:cubicBezTo>
                    <a:pt x="270" y="30"/>
                    <a:pt x="270" y="30"/>
                    <a:pt x="270" y="30"/>
                  </a:cubicBezTo>
                  <a:close/>
                  <a:moveTo>
                    <a:pt x="259" y="22"/>
                  </a:moveTo>
                  <a:cubicBezTo>
                    <a:pt x="259" y="22"/>
                    <a:pt x="259" y="22"/>
                    <a:pt x="260" y="23"/>
                  </a:cubicBezTo>
                  <a:cubicBezTo>
                    <a:pt x="260" y="23"/>
                    <a:pt x="260" y="23"/>
                    <a:pt x="260" y="23"/>
                  </a:cubicBezTo>
                  <a:cubicBezTo>
                    <a:pt x="259" y="24"/>
                    <a:pt x="260" y="24"/>
                    <a:pt x="259" y="24"/>
                  </a:cubicBezTo>
                  <a:cubicBezTo>
                    <a:pt x="259" y="24"/>
                    <a:pt x="259" y="25"/>
                    <a:pt x="258" y="24"/>
                  </a:cubicBezTo>
                  <a:cubicBezTo>
                    <a:pt x="258" y="24"/>
                    <a:pt x="258" y="24"/>
                    <a:pt x="258" y="24"/>
                  </a:cubicBezTo>
                  <a:cubicBezTo>
                    <a:pt x="258" y="23"/>
                    <a:pt x="257" y="23"/>
                    <a:pt x="258" y="23"/>
                  </a:cubicBezTo>
                  <a:cubicBezTo>
                    <a:pt x="258" y="23"/>
                    <a:pt x="258" y="23"/>
                    <a:pt x="258" y="22"/>
                  </a:cubicBezTo>
                  <a:cubicBezTo>
                    <a:pt x="258" y="22"/>
                    <a:pt x="258" y="22"/>
                    <a:pt x="259" y="22"/>
                  </a:cubicBezTo>
                  <a:close/>
                  <a:moveTo>
                    <a:pt x="272" y="23"/>
                  </a:moveTo>
                  <a:cubicBezTo>
                    <a:pt x="271" y="28"/>
                    <a:pt x="271" y="28"/>
                    <a:pt x="271" y="28"/>
                  </a:cubicBezTo>
                  <a:cubicBezTo>
                    <a:pt x="270" y="28"/>
                    <a:pt x="270" y="28"/>
                    <a:pt x="270" y="28"/>
                  </a:cubicBezTo>
                  <a:cubicBezTo>
                    <a:pt x="270" y="27"/>
                    <a:pt x="270" y="26"/>
                    <a:pt x="269" y="26"/>
                  </a:cubicBezTo>
                  <a:cubicBezTo>
                    <a:pt x="264" y="25"/>
                    <a:pt x="264" y="25"/>
                    <a:pt x="264" y="25"/>
                  </a:cubicBezTo>
                  <a:cubicBezTo>
                    <a:pt x="263" y="25"/>
                    <a:pt x="262" y="25"/>
                    <a:pt x="262" y="26"/>
                  </a:cubicBezTo>
                  <a:cubicBezTo>
                    <a:pt x="262" y="26"/>
                    <a:pt x="262" y="26"/>
                    <a:pt x="262" y="27"/>
                  </a:cubicBezTo>
                  <a:cubicBezTo>
                    <a:pt x="262" y="27"/>
                    <a:pt x="262" y="27"/>
                    <a:pt x="262" y="27"/>
                  </a:cubicBezTo>
                  <a:cubicBezTo>
                    <a:pt x="262" y="23"/>
                    <a:pt x="262" y="23"/>
                    <a:pt x="262" y="23"/>
                  </a:cubicBezTo>
                  <a:cubicBezTo>
                    <a:pt x="269" y="24"/>
                    <a:pt x="269" y="24"/>
                    <a:pt x="269" y="24"/>
                  </a:cubicBezTo>
                  <a:cubicBezTo>
                    <a:pt x="271" y="25"/>
                    <a:pt x="271" y="24"/>
                    <a:pt x="272" y="23"/>
                  </a:cubicBezTo>
                  <a:cubicBezTo>
                    <a:pt x="272" y="23"/>
                    <a:pt x="272" y="23"/>
                    <a:pt x="272" y="23"/>
                  </a:cubicBezTo>
                  <a:close/>
                  <a:moveTo>
                    <a:pt x="273" y="12"/>
                  </a:moveTo>
                  <a:cubicBezTo>
                    <a:pt x="273" y="16"/>
                    <a:pt x="273" y="16"/>
                    <a:pt x="273" y="16"/>
                  </a:cubicBezTo>
                  <a:cubicBezTo>
                    <a:pt x="272" y="16"/>
                    <a:pt x="272" y="16"/>
                    <a:pt x="272" y="16"/>
                  </a:cubicBezTo>
                  <a:cubicBezTo>
                    <a:pt x="272" y="15"/>
                    <a:pt x="272" y="15"/>
                    <a:pt x="271" y="15"/>
                  </a:cubicBezTo>
                  <a:cubicBezTo>
                    <a:pt x="266" y="14"/>
                    <a:pt x="266" y="14"/>
                    <a:pt x="266" y="14"/>
                  </a:cubicBezTo>
                  <a:cubicBezTo>
                    <a:pt x="266" y="14"/>
                    <a:pt x="266" y="14"/>
                    <a:pt x="265" y="14"/>
                  </a:cubicBezTo>
                  <a:cubicBezTo>
                    <a:pt x="265" y="15"/>
                    <a:pt x="265" y="15"/>
                    <a:pt x="265" y="15"/>
                  </a:cubicBezTo>
                  <a:cubicBezTo>
                    <a:pt x="265" y="16"/>
                    <a:pt x="265" y="17"/>
                    <a:pt x="266" y="18"/>
                  </a:cubicBezTo>
                  <a:cubicBezTo>
                    <a:pt x="271" y="19"/>
                    <a:pt x="271" y="19"/>
                    <a:pt x="271" y="19"/>
                  </a:cubicBezTo>
                  <a:cubicBezTo>
                    <a:pt x="272" y="19"/>
                    <a:pt x="272" y="18"/>
                    <a:pt x="273" y="17"/>
                  </a:cubicBezTo>
                  <a:cubicBezTo>
                    <a:pt x="273" y="17"/>
                    <a:pt x="273" y="17"/>
                    <a:pt x="273" y="17"/>
                  </a:cubicBezTo>
                  <a:cubicBezTo>
                    <a:pt x="273" y="22"/>
                    <a:pt x="273" y="22"/>
                    <a:pt x="273" y="22"/>
                  </a:cubicBezTo>
                  <a:cubicBezTo>
                    <a:pt x="272" y="22"/>
                    <a:pt x="272" y="22"/>
                    <a:pt x="272" y="22"/>
                  </a:cubicBezTo>
                  <a:cubicBezTo>
                    <a:pt x="272" y="21"/>
                    <a:pt x="272" y="21"/>
                    <a:pt x="271" y="20"/>
                  </a:cubicBezTo>
                  <a:cubicBezTo>
                    <a:pt x="265" y="19"/>
                    <a:pt x="265" y="19"/>
                    <a:pt x="265" y="19"/>
                  </a:cubicBezTo>
                  <a:cubicBezTo>
                    <a:pt x="265" y="19"/>
                    <a:pt x="264" y="19"/>
                    <a:pt x="264" y="19"/>
                  </a:cubicBezTo>
                  <a:cubicBezTo>
                    <a:pt x="264" y="19"/>
                    <a:pt x="264" y="20"/>
                    <a:pt x="264" y="21"/>
                  </a:cubicBezTo>
                  <a:cubicBezTo>
                    <a:pt x="264" y="21"/>
                    <a:pt x="264" y="21"/>
                    <a:pt x="264" y="21"/>
                  </a:cubicBezTo>
                  <a:cubicBezTo>
                    <a:pt x="263" y="17"/>
                    <a:pt x="263" y="17"/>
                    <a:pt x="263" y="17"/>
                  </a:cubicBezTo>
                  <a:cubicBezTo>
                    <a:pt x="265" y="18"/>
                    <a:pt x="265" y="18"/>
                    <a:pt x="265" y="18"/>
                  </a:cubicBezTo>
                  <a:cubicBezTo>
                    <a:pt x="264" y="17"/>
                    <a:pt x="263" y="16"/>
                    <a:pt x="264" y="15"/>
                  </a:cubicBezTo>
                  <a:cubicBezTo>
                    <a:pt x="264" y="13"/>
                    <a:pt x="265" y="12"/>
                    <a:pt x="267" y="13"/>
                  </a:cubicBezTo>
                  <a:cubicBezTo>
                    <a:pt x="272" y="13"/>
                    <a:pt x="272" y="13"/>
                    <a:pt x="272" y="13"/>
                  </a:cubicBezTo>
                  <a:cubicBezTo>
                    <a:pt x="272" y="13"/>
                    <a:pt x="273" y="13"/>
                    <a:pt x="273" y="12"/>
                  </a:cubicBezTo>
                  <a:cubicBezTo>
                    <a:pt x="273" y="12"/>
                    <a:pt x="273" y="12"/>
                    <a:pt x="273" y="12"/>
                  </a:cubicBezTo>
                  <a:close/>
                  <a:moveTo>
                    <a:pt x="273" y="1"/>
                  </a:moveTo>
                  <a:cubicBezTo>
                    <a:pt x="273" y="2"/>
                    <a:pt x="273" y="2"/>
                    <a:pt x="274" y="2"/>
                  </a:cubicBezTo>
                  <a:cubicBezTo>
                    <a:pt x="274" y="3"/>
                    <a:pt x="274" y="3"/>
                    <a:pt x="274" y="3"/>
                  </a:cubicBezTo>
                  <a:cubicBezTo>
                    <a:pt x="274" y="4"/>
                    <a:pt x="274" y="4"/>
                    <a:pt x="272" y="5"/>
                  </a:cubicBezTo>
                  <a:cubicBezTo>
                    <a:pt x="273" y="5"/>
                    <a:pt x="273" y="5"/>
                    <a:pt x="274" y="6"/>
                  </a:cubicBezTo>
                  <a:cubicBezTo>
                    <a:pt x="274" y="7"/>
                    <a:pt x="274" y="7"/>
                    <a:pt x="274" y="7"/>
                  </a:cubicBezTo>
                  <a:cubicBezTo>
                    <a:pt x="274" y="8"/>
                    <a:pt x="274" y="9"/>
                    <a:pt x="273" y="9"/>
                  </a:cubicBezTo>
                  <a:cubicBezTo>
                    <a:pt x="273" y="9"/>
                    <a:pt x="272" y="10"/>
                    <a:pt x="272" y="10"/>
                  </a:cubicBezTo>
                  <a:cubicBezTo>
                    <a:pt x="270" y="10"/>
                    <a:pt x="270" y="9"/>
                    <a:pt x="269" y="8"/>
                  </a:cubicBezTo>
                  <a:cubicBezTo>
                    <a:pt x="268" y="7"/>
                    <a:pt x="268" y="6"/>
                    <a:pt x="268" y="5"/>
                  </a:cubicBezTo>
                  <a:cubicBezTo>
                    <a:pt x="267" y="5"/>
                    <a:pt x="267" y="5"/>
                    <a:pt x="267" y="5"/>
                  </a:cubicBezTo>
                  <a:cubicBezTo>
                    <a:pt x="265" y="5"/>
                    <a:pt x="264" y="5"/>
                    <a:pt x="264" y="6"/>
                  </a:cubicBezTo>
                  <a:cubicBezTo>
                    <a:pt x="264" y="7"/>
                    <a:pt x="265" y="7"/>
                    <a:pt x="265" y="7"/>
                  </a:cubicBezTo>
                  <a:cubicBezTo>
                    <a:pt x="266" y="7"/>
                    <a:pt x="266" y="7"/>
                    <a:pt x="266" y="7"/>
                  </a:cubicBezTo>
                  <a:cubicBezTo>
                    <a:pt x="266" y="7"/>
                    <a:pt x="266" y="7"/>
                    <a:pt x="266" y="7"/>
                  </a:cubicBezTo>
                  <a:cubicBezTo>
                    <a:pt x="266" y="7"/>
                    <a:pt x="266" y="7"/>
                    <a:pt x="267" y="8"/>
                  </a:cubicBezTo>
                  <a:cubicBezTo>
                    <a:pt x="267" y="8"/>
                    <a:pt x="267" y="8"/>
                    <a:pt x="267" y="9"/>
                  </a:cubicBezTo>
                  <a:cubicBezTo>
                    <a:pt x="267" y="9"/>
                    <a:pt x="267" y="9"/>
                    <a:pt x="267" y="9"/>
                  </a:cubicBezTo>
                  <a:cubicBezTo>
                    <a:pt x="266" y="10"/>
                    <a:pt x="266" y="10"/>
                    <a:pt x="266" y="10"/>
                  </a:cubicBezTo>
                  <a:cubicBezTo>
                    <a:pt x="266" y="10"/>
                    <a:pt x="265" y="9"/>
                    <a:pt x="265" y="9"/>
                  </a:cubicBezTo>
                  <a:cubicBezTo>
                    <a:pt x="264" y="8"/>
                    <a:pt x="264" y="7"/>
                    <a:pt x="264" y="7"/>
                  </a:cubicBezTo>
                  <a:cubicBezTo>
                    <a:pt x="264" y="5"/>
                    <a:pt x="265" y="5"/>
                    <a:pt x="265" y="4"/>
                  </a:cubicBezTo>
                  <a:cubicBezTo>
                    <a:pt x="266" y="4"/>
                    <a:pt x="266" y="3"/>
                    <a:pt x="268" y="3"/>
                  </a:cubicBezTo>
                  <a:cubicBezTo>
                    <a:pt x="272" y="3"/>
                    <a:pt x="272" y="3"/>
                    <a:pt x="272" y="3"/>
                  </a:cubicBezTo>
                  <a:cubicBezTo>
                    <a:pt x="272" y="3"/>
                    <a:pt x="273" y="3"/>
                    <a:pt x="273" y="3"/>
                  </a:cubicBezTo>
                  <a:cubicBezTo>
                    <a:pt x="273" y="3"/>
                    <a:pt x="273" y="3"/>
                    <a:pt x="272" y="2"/>
                  </a:cubicBezTo>
                  <a:cubicBezTo>
                    <a:pt x="273" y="1"/>
                    <a:pt x="273" y="1"/>
                    <a:pt x="273" y="1"/>
                  </a:cubicBezTo>
                  <a:close/>
                  <a:moveTo>
                    <a:pt x="272" y="5"/>
                  </a:moveTo>
                  <a:cubicBezTo>
                    <a:pt x="268" y="5"/>
                    <a:pt x="268" y="5"/>
                    <a:pt x="268" y="5"/>
                  </a:cubicBezTo>
                  <a:cubicBezTo>
                    <a:pt x="269" y="6"/>
                    <a:pt x="269" y="7"/>
                    <a:pt x="269" y="7"/>
                  </a:cubicBezTo>
                  <a:cubicBezTo>
                    <a:pt x="270" y="8"/>
                    <a:pt x="270" y="8"/>
                    <a:pt x="271" y="8"/>
                  </a:cubicBezTo>
                  <a:cubicBezTo>
                    <a:pt x="272" y="8"/>
                    <a:pt x="272" y="8"/>
                    <a:pt x="272" y="7"/>
                  </a:cubicBezTo>
                  <a:cubicBezTo>
                    <a:pt x="273" y="6"/>
                    <a:pt x="272" y="5"/>
                    <a:pt x="272" y="5"/>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98" name="Freeform 41"/>
            <p:cNvSpPr/>
            <p:nvPr userDrawn="1"/>
          </p:nvSpPr>
          <p:spPr bwMode="auto">
            <a:xfrm>
              <a:off x="8913875" y="4712004"/>
              <a:ext cx="161925" cy="150813"/>
            </a:xfrm>
            <a:custGeom>
              <a:avLst/>
              <a:gdLst>
                <a:gd name="T0" fmla="*/ 86 w 108"/>
                <a:gd name="T1" fmla="*/ 99 h 100"/>
                <a:gd name="T2" fmla="*/ 46 w 108"/>
                <a:gd name="T3" fmla="*/ 0 h 100"/>
                <a:gd name="T4" fmla="*/ 56 w 108"/>
                <a:gd name="T5" fmla="*/ 58 h 100"/>
                <a:gd name="T6" fmla="*/ 0 w 108"/>
                <a:gd name="T7" fmla="*/ 100 h 100"/>
                <a:gd name="T8" fmla="*/ 57 w 108"/>
                <a:gd name="T9" fmla="*/ 59 h 100"/>
                <a:gd name="T10" fmla="*/ 65 w 108"/>
                <a:gd name="T11" fmla="*/ 18 h 100"/>
                <a:gd name="T12" fmla="*/ 41 w 108"/>
                <a:gd name="T13" fmla="*/ 97 h 100"/>
                <a:gd name="T14" fmla="*/ 64 w 108"/>
                <a:gd name="T15" fmla="*/ 14 h 100"/>
                <a:gd name="T16" fmla="*/ 65 w 108"/>
                <a:gd name="T17" fmla="*/ 98 h 100"/>
                <a:gd name="T18" fmla="*/ 62 w 108"/>
                <a:gd name="T19" fmla="*/ 9 h 100"/>
                <a:gd name="T20" fmla="*/ 86 w 108"/>
                <a:gd name="T21" fmla="*/ 99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8" h="100">
                  <a:moveTo>
                    <a:pt x="86" y="99"/>
                  </a:moveTo>
                  <a:cubicBezTo>
                    <a:pt x="108" y="48"/>
                    <a:pt x="88" y="16"/>
                    <a:pt x="46" y="0"/>
                  </a:cubicBezTo>
                  <a:cubicBezTo>
                    <a:pt x="71" y="10"/>
                    <a:pt x="66" y="42"/>
                    <a:pt x="56" y="58"/>
                  </a:cubicBezTo>
                  <a:cubicBezTo>
                    <a:pt x="45" y="74"/>
                    <a:pt x="28" y="87"/>
                    <a:pt x="0" y="100"/>
                  </a:cubicBezTo>
                  <a:cubicBezTo>
                    <a:pt x="30" y="88"/>
                    <a:pt x="48" y="73"/>
                    <a:pt x="57" y="59"/>
                  </a:cubicBezTo>
                  <a:cubicBezTo>
                    <a:pt x="65" y="44"/>
                    <a:pt x="67" y="32"/>
                    <a:pt x="65" y="18"/>
                  </a:cubicBezTo>
                  <a:cubicBezTo>
                    <a:pt x="78" y="47"/>
                    <a:pt x="67" y="72"/>
                    <a:pt x="41" y="97"/>
                  </a:cubicBezTo>
                  <a:cubicBezTo>
                    <a:pt x="71" y="71"/>
                    <a:pt x="81" y="43"/>
                    <a:pt x="64" y="14"/>
                  </a:cubicBezTo>
                  <a:cubicBezTo>
                    <a:pt x="89" y="42"/>
                    <a:pt x="82" y="72"/>
                    <a:pt x="65" y="98"/>
                  </a:cubicBezTo>
                  <a:cubicBezTo>
                    <a:pt x="86" y="68"/>
                    <a:pt x="90" y="36"/>
                    <a:pt x="62" y="9"/>
                  </a:cubicBezTo>
                  <a:cubicBezTo>
                    <a:pt x="96" y="30"/>
                    <a:pt x="101" y="59"/>
                    <a:pt x="86" y="99"/>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99" name="Freeform 42"/>
            <p:cNvSpPr/>
            <p:nvPr userDrawn="1"/>
          </p:nvSpPr>
          <p:spPr bwMode="auto">
            <a:xfrm>
              <a:off x="8942450" y="4694541"/>
              <a:ext cx="49213" cy="20638"/>
            </a:xfrm>
            <a:custGeom>
              <a:avLst/>
              <a:gdLst>
                <a:gd name="T0" fmla="*/ 19 w 33"/>
                <a:gd name="T1" fmla="*/ 14 h 14"/>
                <a:gd name="T2" fmla="*/ 0 w 33"/>
                <a:gd name="T3" fmla="*/ 0 h 14"/>
                <a:gd name="T4" fmla="*/ 33 w 33"/>
                <a:gd name="T5" fmla="*/ 5 h 14"/>
                <a:gd name="T6" fmla="*/ 18 w 33"/>
                <a:gd name="T7" fmla="*/ 6 h 14"/>
                <a:gd name="T8" fmla="*/ 19 w 33"/>
                <a:gd name="T9" fmla="*/ 14 h 14"/>
              </a:gdLst>
              <a:ahLst/>
              <a:cxnLst>
                <a:cxn ang="0">
                  <a:pos x="T0" y="T1"/>
                </a:cxn>
                <a:cxn ang="0">
                  <a:pos x="T2" y="T3"/>
                </a:cxn>
                <a:cxn ang="0">
                  <a:pos x="T4" y="T5"/>
                </a:cxn>
                <a:cxn ang="0">
                  <a:pos x="T6" y="T7"/>
                </a:cxn>
                <a:cxn ang="0">
                  <a:pos x="T8" y="T9"/>
                </a:cxn>
              </a:cxnLst>
              <a:rect l="0" t="0" r="r" b="b"/>
              <a:pathLst>
                <a:path w="33" h="14">
                  <a:moveTo>
                    <a:pt x="19" y="14"/>
                  </a:moveTo>
                  <a:cubicBezTo>
                    <a:pt x="13" y="8"/>
                    <a:pt x="8" y="4"/>
                    <a:pt x="0" y="0"/>
                  </a:cubicBezTo>
                  <a:cubicBezTo>
                    <a:pt x="11" y="0"/>
                    <a:pt x="25" y="3"/>
                    <a:pt x="33" y="5"/>
                  </a:cubicBezTo>
                  <a:cubicBezTo>
                    <a:pt x="24" y="4"/>
                    <a:pt x="20" y="5"/>
                    <a:pt x="18" y="6"/>
                  </a:cubicBezTo>
                  <a:cubicBezTo>
                    <a:pt x="16" y="8"/>
                    <a:pt x="17" y="10"/>
                    <a:pt x="19" y="1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00" name="Freeform 43"/>
            <p:cNvSpPr/>
            <p:nvPr userDrawn="1"/>
          </p:nvSpPr>
          <p:spPr bwMode="auto">
            <a:xfrm>
              <a:off x="8867838" y="4856466"/>
              <a:ext cx="195263" cy="30163"/>
            </a:xfrm>
            <a:custGeom>
              <a:avLst/>
              <a:gdLst>
                <a:gd name="T0" fmla="*/ 70 w 131"/>
                <a:gd name="T1" fmla="*/ 20 h 20"/>
                <a:gd name="T2" fmla="*/ 77 w 131"/>
                <a:gd name="T3" fmla="*/ 12 h 20"/>
                <a:gd name="T4" fmla="*/ 100 w 131"/>
                <a:gd name="T5" fmla="*/ 12 h 20"/>
                <a:gd name="T6" fmla="*/ 131 w 131"/>
                <a:gd name="T7" fmla="*/ 14 h 20"/>
                <a:gd name="T8" fmla="*/ 124 w 131"/>
                <a:gd name="T9" fmla="*/ 8 h 20"/>
                <a:gd name="T10" fmla="*/ 101 w 131"/>
                <a:gd name="T11" fmla="*/ 5 h 20"/>
                <a:gd name="T12" fmla="*/ 77 w 131"/>
                <a:gd name="T13" fmla="*/ 0 h 20"/>
                <a:gd name="T14" fmla="*/ 65 w 131"/>
                <a:gd name="T15" fmla="*/ 12 h 20"/>
                <a:gd name="T16" fmla="*/ 53 w 131"/>
                <a:gd name="T17" fmla="*/ 0 h 20"/>
                <a:gd name="T18" fmla="*/ 30 w 131"/>
                <a:gd name="T19" fmla="*/ 5 h 20"/>
                <a:gd name="T20" fmla="*/ 7 w 131"/>
                <a:gd name="T21" fmla="*/ 8 h 20"/>
                <a:gd name="T22" fmla="*/ 0 w 131"/>
                <a:gd name="T23" fmla="*/ 14 h 20"/>
                <a:gd name="T24" fmla="*/ 31 w 131"/>
                <a:gd name="T25" fmla="*/ 12 h 20"/>
                <a:gd name="T26" fmla="*/ 54 w 131"/>
                <a:gd name="T27" fmla="*/ 12 h 20"/>
                <a:gd name="T28" fmla="*/ 61 w 131"/>
                <a:gd name="T29" fmla="*/ 20 h 20"/>
                <a:gd name="T30" fmla="*/ 70 w 131"/>
                <a:gd name="T31"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1" h="20">
                  <a:moveTo>
                    <a:pt x="70" y="20"/>
                  </a:moveTo>
                  <a:cubicBezTo>
                    <a:pt x="70" y="16"/>
                    <a:pt x="71" y="14"/>
                    <a:pt x="77" y="12"/>
                  </a:cubicBezTo>
                  <a:cubicBezTo>
                    <a:pt x="83" y="10"/>
                    <a:pt x="89" y="11"/>
                    <a:pt x="100" y="12"/>
                  </a:cubicBezTo>
                  <a:cubicBezTo>
                    <a:pt x="111" y="14"/>
                    <a:pt x="120" y="15"/>
                    <a:pt x="131" y="14"/>
                  </a:cubicBezTo>
                  <a:cubicBezTo>
                    <a:pt x="127" y="12"/>
                    <a:pt x="126" y="10"/>
                    <a:pt x="124" y="8"/>
                  </a:cubicBezTo>
                  <a:cubicBezTo>
                    <a:pt x="115" y="8"/>
                    <a:pt x="109" y="7"/>
                    <a:pt x="101" y="5"/>
                  </a:cubicBezTo>
                  <a:cubicBezTo>
                    <a:pt x="93" y="2"/>
                    <a:pt x="83" y="0"/>
                    <a:pt x="77" y="0"/>
                  </a:cubicBezTo>
                  <a:cubicBezTo>
                    <a:pt x="71" y="1"/>
                    <a:pt x="67" y="4"/>
                    <a:pt x="65" y="12"/>
                  </a:cubicBezTo>
                  <a:cubicBezTo>
                    <a:pt x="63" y="4"/>
                    <a:pt x="59" y="1"/>
                    <a:pt x="53" y="0"/>
                  </a:cubicBezTo>
                  <a:cubicBezTo>
                    <a:pt x="47" y="0"/>
                    <a:pt x="38" y="2"/>
                    <a:pt x="30" y="5"/>
                  </a:cubicBezTo>
                  <a:cubicBezTo>
                    <a:pt x="22" y="7"/>
                    <a:pt x="16" y="8"/>
                    <a:pt x="7" y="8"/>
                  </a:cubicBezTo>
                  <a:cubicBezTo>
                    <a:pt x="5" y="10"/>
                    <a:pt x="4" y="12"/>
                    <a:pt x="0" y="14"/>
                  </a:cubicBezTo>
                  <a:cubicBezTo>
                    <a:pt x="11" y="15"/>
                    <a:pt x="20" y="14"/>
                    <a:pt x="31" y="12"/>
                  </a:cubicBezTo>
                  <a:cubicBezTo>
                    <a:pt x="41" y="11"/>
                    <a:pt x="48" y="10"/>
                    <a:pt x="54" y="12"/>
                  </a:cubicBezTo>
                  <a:cubicBezTo>
                    <a:pt x="60" y="14"/>
                    <a:pt x="61" y="16"/>
                    <a:pt x="61" y="20"/>
                  </a:cubicBezTo>
                  <a:cubicBezTo>
                    <a:pt x="70" y="20"/>
                    <a:pt x="70" y="20"/>
                    <a:pt x="70" y="2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01" name="Freeform 44"/>
            <p:cNvSpPr>
              <a:spLocks noEditPoints="1"/>
            </p:cNvSpPr>
            <p:nvPr userDrawn="1"/>
          </p:nvSpPr>
          <p:spPr bwMode="auto">
            <a:xfrm>
              <a:off x="8840850" y="4681841"/>
              <a:ext cx="252413" cy="257175"/>
            </a:xfrm>
            <a:custGeom>
              <a:avLst/>
              <a:gdLst>
                <a:gd name="T0" fmla="*/ 85 w 170"/>
                <a:gd name="T1" fmla="*/ 0 h 171"/>
                <a:gd name="T2" fmla="*/ 0 w 170"/>
                <a:gd name="T3" fmla="*/ 86 h 171"/>
                <a:gd name="T4" fmla="*/ 85 w 170"/>
                <a:gd name="T5" fmla="*/ 171 h 171"/>
                <a:gd name="T6" fmla="*/ 170 w 170"/>
                <a:gd name="T7" fmla="*/ 86 h 171"/>
                <a:gd name="T8" fmla="*/ 85 w 170"/>
                <a:gd name="T9" fmla="*/ 0 h 171"/>
                <a:gd name="T10" fmla="*/ 85 w 170"/>
                <a:gd name="T11" fmla="*/ 168 h 171"/>
                <a:gd name="T12" fmla="*/ 2 w 170"/>
                <a:gd name="T13" fmla="*/ 85 h 171"/>
                <a:gd name="T14" fmla="*/ 85 w 170"/>
                <a:gd name="T15" fmla="*/ 3 h 171"/>
                <a:gd name="T16" fmla="*/ 167 w 170"/>
                <a:gd name="T17" fmla="*/ 85 h 171"/>
                <a:gd name="T18" fmla="*/ 85 w 170"/>
                <a:gd name="T19" fmla="*/ 168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0" h="171">
                  <a:moveTo>
                    <a:pt x="85" y="0"/>
                  </a:moveTo>
                  <a:cubicBezTo>
                    <a:pt x="38" y="0"/>
                    <a:pt x="0" y="38"/>
                    <a:pt x="0" y="86"/>
                  </a:cubicBezTo>
                  <a:cubicBezTo>
                    <a:pt x="0" y="132"/>
                    <a:pt x="38" y="171"/>
                    <a:pt x="85" y="171"/>
                  </a:cubicBezTo>
                  <a:cubicBezTo>
                    <a:pt x="132" y="171"/>
                    <a:pt x="170" y="133"/>
                    <a:pt x="170" y="86"/>
                  </a:cubicBezTo>
                  <a:cubicBezTo>
                    <a:pt x="170" y="38"/>
                    <a:pt x="132" y="0"/>
                    <a:pt x="85" y="0"/>
                  </a:cubicBezTo>
                  <a:close/>
                  <a:moveTo>
                    <a:pt x="85" y="168"/>
                  </a:moveTo>
                  <a:cubicBezTo>
                    <a:pt x="39" y="168"/>
                    <a:pt x="2" y="131"/>
                    <a:pt x="2" y="85"/>
                  </a:cubicBezTo>
                  <a:cubicBezTo>
                    <a:pt x="2" y="40"/>
                    <a:pt x="39" y="3"/>
                    <a:pt x="85" y="3"/>
                  </a:cubicBezTo>
                  <a:cubicBezTo>
                    <a:pt x="130" y="3"/>
                    <a:pt x="167" y="40"/>
                    <a:pt x="167" y="85"/>
                  </a:cubicBezTo>
                  <a:cubicBezTo>
                    <a:pt x="167" y="131"/>
                    <a:pt x="130" y="168"/>
                    <a:pt x="85" y="168"/>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02" name="Freeform 45"/>
            <p:cNvSpPr>
              <a:spLocks noEditPoints="1"/>
            </p:cNvSpPr>
            <p:nvPr userDrawn="1"/>
          </p:nvSpPr>
          <p:spPr bwMode="auto">
            <a:xfrm>
              <a:off x="9091675" y="4667554"/>
              <a:ext cx="39688" cy="36513"/>
            </a:xfrm>
            <a:custGeom>
              <a:avLst/>
              <a:gdLst>
                <a:gd name="T0" fmla="*/ 13 w 26"/>
                <a:gd name="T1" fmla="*/ 16 h 25"/>
                <a:gd name="T2" fmla="*/ 11 w 26"/>
                <a:gd name="T3" fmla="*/ 25 h 25"/>
                <a:gd name="T4" fmla="*/ 7 w 26"/>
                <a:gd name="T5" fmla="*/ 24 h 25"/>
                <a:gd name="T6" fmla="*/ 9 w 26"/>
                <a:gd name="T7" fmla="*/ 19 h 25"/>
                <a:gd name="T8" fmla="*/ 10 w 26"/>
                <a:gd name="T9" fmla="*/ 14 h 25"/>
                <a:gd name="T10" fmla="*/ 10 w 26"/>
                <a:gd name="T11" fmla="*/ 14 h 25"/>
                <a:gd name="T12" fmla="*/ 13 w 26"/>
                <a:gd name="T13" fmla="*/ 16 h 25"/>
                <a:gd name="T14" fmla="*/ 25 w 26"/>
                <a:gd name="T15" fmla="*/ 0 h 25"/>
                <a:gd name="T16" fmla="*/ 26 w 26"/>
                <a:gd name="T17" fmla="*/ 2 h 25"/>
                <a:gd name="T18" fmla="*/ 21 w 26"/>
                <a:gd name="T19" fmla="*/ 7 h 25"/>
                <a:gd name="T20" fmla="*/ 18 w 26"/>
                <a:gd name="T21" fmla="*/ 9 h 25"/>
                <a:gd name="T22" fmla="*/ 22 w 26"/>
                <a:gd name="T23" fmla="*/ 11 h 25"/>
                <a:gd name="T24" fmla="*/ 22 w 26"/>
                <a:gd name="T25" fmla="*/ 11 h 25"/>
                <a:gd name="T26" fmla="*/ 23 w 26"/>
                <a:gd name="T27" fmla="*/ 9 h 25"/>
                <a:gd name="T28" fmla="*/ 23 w 26"/>
                <a:gd name="T29" fmla="*/ 9 h 25"/>
                <a:gd name="T30" fmla="*/ 24 w 26"/>
                <a:gd name="T31" fmla="*/ 9 h 25"/>
                <a:gd name="T32" fmla="*/ 25 w 26"/>
                <a:gd name="T33" fmla="*/ 14 h 25"/>
                <a:gd name="T34" fmla="*/ 26 w 26"/>
                <a:gd name="T35" fmla="*/ 15 h 25"/>
                <a:gd name="T36" fmla="*/ 26 w 26"/>
                <a:gd name="T37" fmla="*/ 16 h 25"/>
                <a:gd name="T38" fmla="*/ 25 w 26"/>
                <a:gd name="T39" fmla="*/ 16 h 25"/>
                <a:gd name="T40" fmla="*/ 23 w 26"/>
                <a:gd name="T41" fmla="*/ 16 h 25"/>
                <a:gd name="T42" fmla="*/ 22 w 26"/>
                <a:gd name="T43" fmla="*/ 15 h 25"/>
                <a:gd name="T44" fmla="*/ 13 w 26"/>
                <a:gd name="T45" fmla="*/ 11 h 25"/>
                <a:gd name="T46" fmla="*/ 4 w 26"/>
                <a:gd name="T47" fmla="*/ 13 h 25"/>
                <a:gd name="T48" fmla="*/ 2 w 26"/>
                <a:gd name="T49" fmla="*/ 8 h 25"/>
                <a:gd name="T50" fmla="*/ 2 w 26"/>
                <a:gd name="T51" fmla="*/ 8 h 25"/>
                <a:gd name="T52" fmla="*/ 3 w 26"/>
                <a:gd name="T53" fmla="*/ 8 h 25"/>
                <a:gd name="T54" fmla="*/ 5 w 26"/>
                <a:gd name="T55" fmla="*/ 10 h 25"/>
                <a:gd name="T56" fmla="*/ 11 w 26"/>
                <a:gd name="T57" fmla="*/ 10 h 25"/>
                <a:gd name="T58" fmla="*/ 11 w 26"/>
                <a:gd name="T59" fmla="*/ 9 h 25"/>
                <a:gd name="T60" fmla="*/ 8 w 26"/>
                <a:gd name="T61" fmla="*/ 3 h 25"/>
                <a:gd name="T62" fmla="*/ 9 w 26"/>
                <a:gd name="T63" fmla="*/ 2 h 25"/>
                <a:gd name="T64" fmla="*/ 10 w 26"/>
                <a:gd name="T65" fmla="*/ 2 h 25"/>
                <a:gd name="T66" fmla="*/ 11 w 26"/>
                <a:gd name="T67" fmla="*/ 5 h 25"/>
                <a:gd name="T68" fmla="*/ 12 w 26"/>
                <a:gd name="T69" fmla="*/ 6 h 25"/>
                <a:gd name="T70" fmla="*/ 15 w 26"/>
                <a:gd name="T71" fmla="*/ 8 h 25"/>
                <a:gd name="T72" fmla="*/ 22 w 26"/>
                <a:gd name="T73" fmla="*/ 2 h 25"/>
                <a:gd name="T74" fmla="*/ 24 w 26"/>
                <a:gd name="T75" fmla="*/ 0 h 25"/>
                <a:gd name="T76" fmla="*/ 25 w 26"/>
                <a:gd name="T7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6" h="25">
                  <a:moveTo>
                    <a:pt x="13" y="16"/>
                  </a:moveTo>
                  <a:cubicBezTo>
                    <a:pt x="14" y="18"/>
                    <a:pt x="13" y="24"/>
                    <a:pt x="11" y="25"/>
                  </a:cubicBezTo>
                  <a:cubicBezTo>
                    <a:pt x="10" y="25"/>
                    <a:pt x="7" y="25"/>
                    <a:pt x="7" y="24"/>
                  </a:cubicBezTo>
                  <a:cubicBezTo>
                    <a:pt x="7" y="22"/>
                    <a:pt x="8" y="21"/>
                    <a:pt x="9" y="19"/>
                  </a:cubicBezTo>
                  <a:cubicBezTo>
                    <a:pt x="10" y="18"/>
                    <a:pt x="9" y="16"/>
                    <a:pt x="10" y="14"/>
                  </a:cubicBezTo>
                  <a:cubicBezTo>
                    <a:pt x="10" y="14"/>
                    <a:pt x="10" y="14"/>
                    <a:pt x="10" y="14"/>
                  </a:cubicBezTo>
                  <a:cubicBezTo>
                    <a:pt x="11" y="15"/>
                    <a:pt x="12" y="15"/>
                    <a:pt x="13" y="16"/>
                  </a:cubicBezTo>
                  <a:close/>
                  <a:moveTo>
                    <a:pt x="25" y="0"/>
                  </a:moveTo>
                  <a:cubicBezTo>
                    <a:pt x="25" y="0"/>
                    <a:pt x="26" y="1"/>
                    <a:pt x="26" y="2"/>
                  </a:cubicBezTo>
                  <a:cubicBezTo>
                    <a:pt x="26" y="3"/>
                    <a:pt x="23" y="6"/>
                    <a:pt x="21" y="7"/>
                  </a:cubicBezTo>
                  <a:cubicBezTo>
                    <a:pt x="20" y="8"/>
                    <a:pt x="19" y="8"/>
                    <a:pt x="18" y="9"/>
                  </a:cubicBezTo>
                  <a:cubicBezTo>
                    <a:pt x="19" y="10"/>
                    <a:pt x="20" y="11"/>
                    <a:pt x="22" y="11"/>
                  </a:cubicBezTo>
                  <a:cubicBezTo>
                    <a:pt x="22" y="11"/>
                    <a:pt x="22" y="11"/>
                    <a:pt x="22" y="11"/>
                  </a:cubicBezTo>
                  <a:cubicBezTo>
                    <a:pt x="23" y="10"/>
                    <a:pt x="23" y="10"/>
                    <a:pt x="23" y="9"/>
                  </a:cubicBezTo>
                  <a:cubicBezTo>
                    <a:pt x="23" y="9"/>
                    <a:pt x="23" y="9"/>
                    <a:pt x="23" y="9"/>
                  </a:cubicBezTo>
                  <a:cubicBezTo>
                    <a:pt x="23" y="9"/>
                    <a:pt x="23" y="9"/>
                    <a:pt x="24" y="9"/>
                  </a:cubicBezTo>
                  <a:cubicBezTo>
                    <a:pt x="23" y="11"/>
                    <a:pt x="24" y="12"/>
                    <a:pt x="25" y="14"/>
                  </a:cubicBezTo>
                  <a:cubicBezTo>
                    <a:pt x="26" y="14"/>
                    <a:pt x="25" y="15"/>
                    <a:pt x="26" y="15"/>
                  </a:cubicBezTo>
                  <a:cubicBezTo>
                    <a:pt x="26" y="16"/>
                    <a:pt x="26" y="15"/>
                    <a:pt x="26" y="16"/>
                  </a:cubicBezTo>
                  <a:cubicBezTo>
                    <a:pt x="25" y="16"/>
                    <a:pt x="25" y="16"/>
                    <a:pt x="25" y="16"/>
                  </a:cubicBezTo>
                  <a:cubicBezTo>
                    <a:pt x="24" y="16"/>
                    <a:pt x="24" y="16"/>
                    <a:pt x="23" y="16"/>
                  </a:cubicBezTo>
                  <a:cubicBezTo>
                    <a:pt x="23" y="16"/>
                    <a:pt x="22" y="15"/>
                    <a:pt x="22" y="15"/>
                  </a:cubicBezTo>
                  <a:cubicBezTo>
                    <a:pt x="19" y="13"/>
                    <a:pt x="16" y="11"/>
                    <a:pt x="13" y="11"/>
                  </a:cubicBezTo>
                  <a:cubicBezTo>
                    <a:pt x="11" y="12"/>
                    <a:pt x="6" y="14"/>
                    <a:pt x="4" y="13"/>
                  </a:cubicBezTo>
                  <a:cubicBezTo>
                    <a:pt x="2" y="13"/>
                    <a:pt x="0" y="9"/>
                    <a:pt x="2" y="8"/>
                  </a:cubicBezTo>
                  <a:cubicBezTo>
                    <a:pt x="2" y="8"/>
                    <a:pt x="2" y="8"/>
                    <a:pt x="2" y="8"/>
                  </a:cubicBezTo>
                  <a:cubicBezTo>
                    <a:pt x="2" y="8"/>
                    <a:pt x="3" y="8"/>
                    <a:pt x="3" y="8"/>
                  </a:cubicBezTo>
                  <a:cubicBezTo>
                    <a:pt x="4" y="9"/>
                    <a:pt x="5" y="10"/>
                    <a:pt x="5" y="10"/>
                  </a:cubicBezTo>
                  <a:cubicBezTo>
                    <a:pt x="7" y="10"/>
                    <a:pt x="10" y="10"/>
                    <a:pt x="11" y="10"/>
                  </a:cubicBezTo>
                  <a:cubicBezTo>
                    <a:pt x="11" y="9"/>
                    <a:pt x="11" y="9"/>
                    <a:pt x="11" y="9"/>
                  </a:cubicBezTo>
                  <a:cubicBezTo>
                    <a:pt x="9" y="6"/>
                    <a:pt x="7" y="6"/>
                    <a:pt x="8" y="3"/>
                  </a:cubicBezTo>
                  <a:cubicBezTo>
                    <a:pt x="8" y="2"/>
                    <a:pt x="9" y="2"/>
                    <a:pt x="9" y="2"/>
                  </a:cubicBezTo>
                  <a:cubicBezTo>
                    <a:pt x="9" y="2"/>
                    <a:pt x="10" y="2"/>
                    <a:pt x="10" y="2"/>
                  </a:cubicBezTo>
                  <a:cubicBezTo>
                    <a:pt x="10" y="3"/>
                    <a:pt x="11" y="4"/>
                    <a:pt x="11" y="5"/>
                  </a:cubicBezTo>
                  <a:cubicBezTo>
                    <a:pt x="12" y="5"/>
                    <a:pt x="12" y="6"/>
                    <a:pt x="12" y="6"/>
                  </a:cubicBezTo>
                  <a:cubicBezTo>
                    <a:pt x="13" y="6"/>
                    <a:pt x="14" y="8"/>
                    <a:pt x="15" y="8"/>
                  </a:cubicBezTo>
                  <a:cubicBezTo>
                    <a:pt x="16" y="8"/>
                    <a:pt x="21" y="4"/>
                    <a:pt x="22" y="2"/>
                  </a:cubicBezTo>
                  <a:cubicBezTo>
                    <a:pt x="23" y="2"/>
                    <a:pt x="23" y="0"/>
                    <a:pt x="24" y="0"/>
                  </a:cubicBezTo>
                  <a:cubicBezTo>
                    <a:pt x="25" y="0"/>
                    <a:pt x="25" y="0"/>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03" name="Freeform 46"/>
            <p:cNvSpPr>
              <a:spLocks noEditPoints="1"/>
            </p:cNvSpPr>
            <p:nvPr userDrawn="1"/>
          </p:nvSpPr>
          <p:spPr bwMode="auto">
            <a:xfrm>
              <a:off x="9120250" y="4715179"/>
              <a:ext cx="53975" cy="44450"/>
            </a:xfrm>
            <a:custGeom>
              <a:avLst/>
              <a:gdLst>
                <a:gd name="T0" fmla="*/ 32 w 36"/>
                <a:gd name="T1" fmla="*/ 11 h 30"/>
                <a:gd name="T2" fmla="*/ 36 w 36"/>
                <a:gd name="T3" fmla="*/ 16 h 30"/>
                <a:gd name="T4" fmla="*/ 30 w 36"/>
                <a:gd name="T5" fmla="*/ 16 h 30"/>
                <a:gd name="T6" fmla="*/ 26 w 36"/>
                <a:gd name="T7" fmla="*/ 13 h 30"/>
                <a:gd name="T8" fmla="*/ 27 w 36"/>
                <a:gd name="T9" fmla="*/ 16 h 30"/>
                <a:gd name="T10" fmla="*/ 23 w 36"/>
                <a:gd name="T11" fmla="*/ 22 h 30"/>
                <a:gd name="T12" fmla="*/ 14 w 36"/>
                <a:gd name="T13" fmla="*/ 21 h 30"/>
                <a:gd name="T14" fmla="*/ 14 w 36"/>
                <a:gd name="T15" fmla="*/ 24 h 30"/>
                <a:gd name="T16" fmla="*/ 14 w 36"/>
                <a:gd name="T17" fmla="*/ 30 h 30"/>
                <a:gd name="T18" fmla="*/ 10 w 36"/>
                <a:gd name="T19" fmla="*/ 24 h 30"/>
                <a:gd name="T20" fmla="*/ 1 w 36"/>
                <a:gd name="T21" fmla="*/ 18 h 30"/>
                <a:gd name="T22" fmla="*/ 3 w 36"/>
                <a:gd name="T23" fmla="*/ 19 h 30"/>
                <a:gd name="T24" fmla="*/ 9 w 36"/>
                <a:gd name="T25" fmla="*/ 24 h 30"/>
                <a:gd name="T26" fmla="*/ 9 w 36"/>
                <a:gd name="T27" fmla="*/ 23 h 30"/>
                <a:gd name="T28" fmla="*/ 6 w 36"/>
                <a:gd name="T29" fmla="*/ 20 h 30"/>
                <a:gd name="T30" fmla="*/ 4 w 36"/>
                <a:gd name="T31" fmla="*/ 12 h 30"/>
                <a:gd name="T32" fmla="*/ 8 w 36"/>
                <a:gd name="T33" fmla="*/ 18 h 30"/>
                <a:gd name="T34" fmla="*/ 12 w 36"/>
                <a:gd name="T35" fmla="*/ 20 h 30"/>
                <a:gd name="T36" fmla="*/ 17 w 36"/>
                <a:gd name="T37" fmla="*/ 19 h 30"/>
                <a:gd name="T38" fmla="*/ 14 w 36"/>
                <a:gd name="T39" fmla="*/ 16 h 30"/>
                <a:gd name="T40" fmla="*/ 21 w 36"/>
                <a:gd name="T41" fmla="*/ 20 h 30"/>
                <a:gd name="T42" fmla="*/ 24 w 36"/>
                <a:gd name="T43" fmla="*/ 18 h 30"/>
                <a:gd name="T44" fmla="*/ 14 w 36"/>
                <a:gd name="T45" fmla="*/ 12 h 30"/>
                <a:gd name="T46" fmla="*/ 10 w 36"/>
                <a:gd name="T47" fmla="*/ 14 h 30"/>
                <a:gd name="T48" fmla="*/ 10 w 36"/>
                <a:gd name="T49" fmla="*/ 12 h 30"/>
                <a:gd name="T50" fmla="*/ 14 w 36"/>
                <a:gd name="T51" fmla="*/ 6 h 30"/>
                <a:gd name="T52" fmla="*/ 21 w 36"/>
                <a:gd name="T53" fmla="*/ 10 h 30"/>
                <a:gd name="T54" fmla="*/ 32 w 36"/>
                <a:gd name="T55" fmla="*/ 14 h 30"/>
                <a:gd name="T56" fmla="*/ 32 w 36"/>
                <a:gd name="T57" fmla="*/ 14 h 30"/>
                <a:gd name="T58" fmla="*/ 29 w 36"/>
                <a:gd name="T59" fmla="*/ 6 h 30"/>
                <a:gd name="T60" fmla="*/ 32 w 36"/>
                <a:gd name="T61" fmla="*/ 6 h 30"/>
                <a:gd name="T62" fmla="*/ 34 w 36"/>
                <a:gd name="T63" fmla="*/ 0 h 30"/>
                <a:gd name="T64" fmla="*/ 29 w 36"/>
                <a:gd name="T65"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6" h="30">
                  <a:moveTo>
                    <a:pt x="32" y="6"/>
                  </a:moveTo>
                  <a:cubicBezTo>
                    <a:pt x="33" y="8"/>
                    <a:pt x="31" y="10"/>
                    <a:pt x="32" y="11"/>
                  </a:cubicBezTo>
                  <a:cubicBezTo>
                    <a:pt x="32" y="11"/>
                    <a:pt x="32" y="12"/>
                    <a:pt x="32" y="12"/>
                  </a:cubicBezTo>
                  <a:cubicBezTo>
                    <a:pt x="34" y="12"/>
                    <a:pt x="36" y="14"/>
                    <a:pt x="36" y="16"/>
                  </a:cubicBezTo>
                  <a:cubicBezTo>
                    <a:pt x="36" y="17"/>
                    <a:pt x="34" y="19"/>
                    <a:pt x="33" y="19"/>
                  </a:cubicBezTo>
                  <a:cubicBezTo>
                    <a:pt x="32" y="18"/>
                    <a:pt x="30" y="16"/>
                    <a:pt x="30" y="16"/>
                  </a:cubicBezTo>
                  <a:cubicBezTo>
                    <a:pt x="29" y="14"/>
                    <a:pt x="27" y="14"/>
                    <a:pt x="26" y="13"/>
                  </a:cubicBezTo>
                  <a:cubicBezTo>
                    <a:pt x="26" y="13"/>
                    <a:pt x="26" y="13"/>
                    <a:pt x="26" y="13"/>
                  </a:cubicBezTo>
                  <a:cubicBezTo>
                    <a:pt x="26" y="13"/>
                    <a:pt x="26" y="13"/>
                    <a:pt x="26" y="13"/>
                  </a:cubicBezTo>
                  <a:cubicBezTo>
                    <a:pt x="26" y="14"/>
                    <a:pt x="27" y="14"/>
                    <a:pt x="27" y="16"/>
                  </a:cubicBezTo>
                  <a:cubicBezTo>
                    <a:pt x="27" y="18"/>
                    <a:pt x="28" y="21"/>
                    <a:pt x="24" y="23"/>
                  </a:cubicBezTo>
                  <a:cubicBezTo>
                    <a:pt x="24" y="22"/>
                    <a:pt x="24" y="22"/>
                    <a:pt x="23" y="22"/>
                  </a:cubicBezTo>
                  <a:cubicBezTo>
                    <a:pt x="22" y="22"/>
                    <a:pt x="21" y="20"/>
                    <a:pt x="20" y="20"/>
                  </a:cubicBezTo>
                  <a:cubicBezTo>
                    <a:pt x="19" y="22"/>
                    <a:pt x="16" y="21"/>
                    <a:pt x="14" y="21"/>
                  </a:cubicBezTo>
                  <a:cubicBezTo>
                    <a:pt x="13" y="21"/>
                    <a:pt x="13" y="22"/>
                    <a:pt x="13" y="22"/>
                  </a:cubicBezTo>
                  <a:cubicBezTo>
                    <a:pt x="14" y="22"/>
                    <a:pt x="14" y="23"/>
                    <a:pt x="14" y="24"/>
                  </a:cubicBezTo>
                  <a:cubicBezTo>
                    <a:pt x="15" y="24"/>
                    <a:pt x="18" y="26"/>
                    <a:pt x="18" y="28"/>
                  </a:cubicBezTo>
                  <a:cubicBezTo>
                    <a:pt x="18" y="29"/>
                    <a:pt x="16" y="30"/>
                    <a:pt x="14" y="30"/>
                  </a:cubicBezTo>
                  <a:cubicBezTo>
                    <a:pt x="14" y="28"/>
                    <a:pt x="13" y="26"/>
                    <a:pt x="11" y="25"/>
                  </a:cubicBezTo>
                  <a:cubicBezTo>
                    <a:pt x="10" y="25"/>
                    <a:pt x="11" y="24"/>
                    <a:pt x="10" y="24"/>
                  </a:cubicBezTo>
                  <a:cubicBezTo>
                    <a:pt x="9" y="25"/>
                    <a:pt x="8" y="26"/>
                    <a:pt x="7" y="26"/>
                  </a:cubicBezTo>
                  <a:cubicBezTo>
                    <a:pt x="3" y="25"/>
                    <a:pt x="0" y="22"/>
                    <a:pt x="1" y="18"/>
                  </a:cubicBezTo>
                  <a:cubicBezTo>
                    <a:pt x="2" y="17"/>
                    <a:pt x="2" y="16"/>
                    <a:pt x="2" y="15"/>
                  </a:cubicBezTo>
                  <a:cubicBezTo>
                    <a:pt x="3" y="16"/>
                    <a:pt x="3" y="18"/>
                    <a:pt x="3" y="19"/>
                  </a:cubicBezTo>
                  <a:cubicBezTo>
                    <a:pt x="3" y="19"/>
                    <a:pt x="3" y="20"/>
                    <a:pt x="4" y="20"/>
                  </a:cubicBezTo>
                  <a:cubicBezTo>
                    <a:pt x="5" y="22"/>
                    <a:pt x="7" y="23"/>
                    <a:pt x="9" y="24"/>
                  </a:cubicBezTo>
                  <a:cubicBezTo>
                    <a:pt x="9" y="24"/>
                    <a:pt x="9" y="24"/>
                    <a:pt x="9" y="23"/>
                  </a:cubicBezTo>
                  <a:cubicBezTo>
                    <a:pt x="9" y="23"/>
                    <a:pt x="9" y="23"/>
                    <a:pt x="9" y="23"/>
                  </a:cubicBezTo>
                  <a:cubicBezTo>
                    <a:pt x="9" y="22"/>
                    <a:pt x="8" y="22"/>
                    <a:pt x="8" y="21"/>
                  </a:cubicBezTo>
                  <a:cubicBezTo>
                    <a:pt x="8" y="21"/>
                    <a:pt x="7" y="20"/>
                    <a:pt x="6" y="20"/>
                  </a:cubicBezTo>
                  <a:cubicBezTo>
                    <a:pt x="5" y="19"/>
                    <a:pt x="3" y="14"/>
                    <a:pt x="4" y="13"/>
                  </a:cubicBezTo>
                  <a:cubicBezTo>
                    <a:pt x="4" y="13"/>
                    <a:pt x="4" y="12"/>
                    <a:pt x="4" y="12"/>
                  </a:cubicBezTo>
                  <a:cubicBezTo>
                    <a:pt x="5" y="12"/>
                    <a:pt x="5" y="12"/>
                    <a:pt x="5" y="13"/>
                  </a:cubicBezTo>
                  <a:cubicBezTo>
                    <a:pt x="6" y="14"/>
                    <a:pt x="7" y="16"/>
                    <a:pt x="8" y="18"/>
                  </a:cubicBezTo>
                  <a:cubicBezTo>
                    <a:pt x="9" y="18"/>
                    <a:pt x="10" y="19"/>
                    <a:pt x="11" y="20"/>
                  </a:cubicBezTo>
                  <a:cubicBezTo>
                    <a:pt x="11" y="20"/>
                    <a:pt x="11" y="20"/>
                    <a:pt x="12" y="20"/>
                  </a:cubicBezTo>
                  <a:cubicBezTo>
                    <a:pt x="13" y="19"/>
                    <a:pt x="14" y="19"/>
                    <a:pt x="16" y="19"/>
                  </a:cubicBezTo>
                  <a:cubicBezTo>
                    <a:pt x="16" y="19"/>
                    <a:pt x="17" y="19"/>
                    <a:pt x="17" y="19"/>
                  </a:cubicBezTo>
                  <a:cubicBezTo>
                    <a:pt x="17" y="18"/>
                    <a:pt x="15" y="17"/>
                    <a:pt x="15" y="17"/>
                  </a:cubicBezTo>
                  <a:cubicBezTo>
                    <a:pt x="14" y="16"/>
                    <a:pt x="14" y="16"/>
                    <a:pt x="14" y="16"/>
                  </a:cubicBezTo>
                  <a:cubicBezTo>
                    <a:pt x="16" y="14"/>
                    <a:pt x="17" y="16"/>
                    <a:pt x="19" y="18"/>
                  </a:cubicBezTo>
                  <a:cubicBezTo>
                    <a:pt x="20" y="19"/>
                    <a:pt x="20" y="19"/>
                    <a:pt x="21" y="20"/>
                  </a:cubicBezTo>
                  <a:cubicBezTo>
                    <a:pt x="22" y="20"/>
                    <a:pt x="23" y="21"/>
                    <a:pt x="24" y="20"/>
                  </a:cubicBezTo>
                  <a:cubicBezTo>
                    <a:pt x="24" y="19"/>
                    <a:pt x="24" y="19"/>
                    <a:pt x="24" y="18"/>
                  </a:cubicBezTo>
                  <a:cubicBezTo>
                    <a:pt x="24" y="15"/>
                    <a:pt x="20" y="12"/>
                    <a:pt x="17" y="12"/>
                  </a:cubicBezTo>
                  <a:cubicBezTo>
                    <a:pt x="16" y="11"/>
                    <a:pt x="14" y="10"/>
                    <a:pt x="14" y="12"/>
                  </a:cubicBezTo>
                  <a:cubicBezTo>
                    <a:pt x="14" y="12"/>
                    <a:pt x="13" y="14"/>
                    <a:pt x="13" y="14"/>
                  </a:cubicBezTo>
                  <a:cubicBezTo>
                    <a:pt x="12" y="14"/>
                    <a:pt x="11" y="14"/>
                    <a:pt x="10" y="14"/>
                  </a:cubicBezTo>
                  <a:cubicBezTo>
                    <a:pt x="10" y="14"/>
                    <a:pt x="10" y="14"/>
                    <a:pt x="10" y="14"/>
                  </a:cubicBezTo>
                  <a:cubicBezTo>
                    <a:pt x="10" y="13"/>
                    <a:pt x="10" y="13"/>
                    <a:pt x="10" y="12"/>
                  </a:cubicBezTo>
                  <a:cubicBezTo>
                    <a:pt x="10" y="12"/>
                    <a:pt x="9" y="12"/>
                    <a:pt x="9" y="11"/>
                  </a:cubicBezTo>
                  <a:cubicBezTo>
                    <a:pt x="9" y="10"/>
                    <a:pt x="13" y="6"/>
                    <a:pt x="14" y="6"/>
                  </a:cubicBezTo>
                  <a:cubicBezTo>
                    <a:pt x="16" y="8"/>
                    <a:pt x="17" y="8"/>
                    <a:pt x="19" y="9"/>
                  </a:cubicBezTo>
                  <a:cubicBezTo>
                    <a:pt x="20" y="9"/>
                    <a:pt x="21" y="10"/>
                    <a:pt x="21" y="10"/>
                  </a:cubicBezTo>
                  <a:cubicBezTo>
                    <a:pt x="23" y="11"/>
                    <a:pt x="24" y="11"/>
                    <a:pt x="26" y="12"/>
                  </a:cubicBezTo>
                  <a:cubicBezTo>
                    <a:pt x="28" y="12"/>
                    <a:pt x="30" y="14"/>
                    <a:pt x="32" y="14"/>
                  </a:cubicBezTo>
                  <a:cubicBezTo>
                    <a:pt x="32" y="14"/>
                    <a:pt x="32" y="14"/>
                    <a:pt x="32" y="14"/>
                  </a:cubicBezTo>
                  <a:cubicBezTo>
                    <a:pt x="32" y="14"/>
                    <a:pt x="32" y="14"/>
                    <a:pt x="32" y="14"/>
                  </a:cubicBezTo>
                  <a:cubicBezTo>
                    <a:pt x="30" y="13"/>
                    <a:pt x="27" y="12"/>
                    <a:pt x="28" y="10"/>
                  </a:cubicBezTo>
                  <a:cubicBezTo>
                    <a:pt x="28" y="8"/>
                    <a:pt x="30" y="8"/>
                    <a:pt x="29" y="6"/>
                  </a:cubicBezTo>
                  <a:cubicBezTo>
                    <a:pt x="30" y="6"/>
                    <a:pt x="30" y="6"/>
                    <a:pt x="30" y="6"/>
                  </a:cubicBezTo>
                  <a:cubicBezTo>
                    <a:pt x="31" y="6"/>
                    <a:pt x="31" y="6"/>
                    <a:pt x="32" y="6"/>
                  </a:cubicBezTo>
                  <a:close/>
                  <a:moveTo>
                    <a:pt x="34" y="0"/>
                  </a:moveTo>
                  <a:cubicBezTo>
                    <a:pt x="34" y="0"/>
                    <a:pt x="34" y="0"/>
                    <a:pt x="34" y="0"/>
                  </a:cubicBezTo>
                  <a:cubicBezTo>
                    <a:pt x="33" y="2"/>
                    <a:pt x="29" y="6"/>
                    <a:pt x="26" y="6"/>
                  </a:cubicBezTo>
                  <a:cubicBezTo>
                    <a:pt x="25" y="4"/>
                    <a:pt x="27" y="2"/>
                    <a:pt x="29" y="0"/>
                  </a:cubicBezTo>
                  <a:cubicBezTo>
                    <a:pt x="30" y="1"/>
                    <a:pt x="32" y="0"/>
                    <a:pt x="3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04" name="Freeform 47"/>
            <p:cNvSpPr>
              <a:spLocks noEditPoints="1"/>
            </p:cNvSpPr>
            <p:nvPr userDrawn="1"/>
          </p:nvSpPr>
          <p:spPr bwMode="auto">
            <a:xfrm>
              <a:off x="9037700" y="4621516"/>
              <a:ext cx="53975" cy="46038"/>
            </a:xfrm>
            <a:custGeom>
              <a:avLst/>
              <a:gdLst>
                <a:gd name="T0" fmla="*/ 13 w 36"/>
                <a:gd name="T1" fmla="*/ 14 h 30"/>
                <a:gd name="T2" fmla="*/ 10 w 36"/>
                <a:gd name="T3" fmla="*/ 17 h 30"/>
                <a:gd name="T4" fmla="*/ 10 w 36"/>
                <a:gd name="T5" fmla="*/ 17 h 30"/>
                <a:gd name="T6" fmla="*/ 13 w 36"/>
                <a:gd name="T7" fmla="*/ 14 h 30"/>
                <a:gd name="T8" fmla="*/ 13 w 36"/>
                <a:gd name="T9" fmla="*/ 14 h 30"/>
                <a:gd name="T10" fmla="*/ 26 w 36"/>
                <a:gd name="T11" fmla="*/ 1 h 30"/>
                <a:gd name="T12" fmla="*/ 27 w 36"/>
                <a:gd name="T13" fmla="*/ 1 h 30"/>
                <a:gd name="T14" fmla="*/ 25 w 36"/>
                <a:gd name="T15" fmla="*/ 7 h 30"/>
                <a:gd name="T16" fmla="*/ 22 w 36"/>
                <a:gd name="T17" fmla="*/ 10 h 30"/>
                <a:gd name="T18" fmla="*/ 22 w 36"/>
                <a:gd name="T19" fmla="*/ 11 h 30"/>
                <a:gd name="T20" fmla="*/ 25 w 36"/>
                <a:gd name="T21" fmla="*/ 11 h 30"/>
                <a:gd name="T22" fmla="*/ 26 w 36"/>
                <a:gd name="T23" fmla="*/ 10 h 30"/>
                <a:gd name="T24" fmla="*/ 29 w 36"/>
                <a:gd name="T25" fmla="*/ 13 h 30"/>
                <a:gd name="T26" fmla="*/ 28 w 36"/>
                <a:gd name="T27" fmla="*/ 14 h 30"/>
                <a:gd name="T28" fmla="*/ 21 w 36"/>
                <a:gd name="T29" fmla="*/ 14 h 30"/>
                <a:gd name="T30" fmla="*/ 19 w 36"/>
                <a:gd name="T31" fmla="*/ 13 h 30"/>
                <a:gd name="T32" fmla="*/ 16 w 36"/>
                <a:gd name="T33" fmla="*/ 18 h 30"/>
                <a:gd name="T34" fmla="*/ 16 w 36"/>
                <a:gd name="T35" fmla="*/ 18 h 30"/>
                <a:gd name="T36" fmla="*/ 21 w 36"/>
                <a:gd name="T37" fmla="*/ 20 h 30"/>
                <a:gd name="T38" fmla="*/ 20 w 36"/>
                <a:gd name="T39" fmla="*/ 24 h 30"/>
                <a:gd name="T40" fmla="*/ 20 w 36"/>
                <a:gd name="T41" fmla="*/ 27 h 30"/>
                <a:gd name="T42" fmla="*/ 14 w 36"/>
                <a:gd name="T43" fmla="*/ 27 h 30"/>
                <a:gd name="T44" fmla="*/ 15 w 36"/>
                <a:gd name="T45" fmla="*/ 21 h 30"/>
                <a:gd name="T46" fmla="*/ 14 w 36"/>
                <a:gd name="T47" fmla="*/ 21 h 30"/>
                <a:gd name="T48" fmla="*/ 9 w 36"/>
                <a:gd name="T49" fmla="*/ 28 h 30"/>
                <a:gd name="T50" fmla="*/ 9 w 36"/>
                <a:gd name="T51" fmla="*/ 28 h 30"/>
                <a:gd name="T52" fmla="*/ 9 w 36"/>
                <a:gd name="T53" fmla="*/ 22 h 30"/>
                <a:gd name="T54" fmla="*/ 11 w 36"/>
                <a:gd name="T55" fmla="*/ 20 h 30"/>
                <a:gd name="T56" fmla="*/ 8 w 36"/>
                <a:gd name="T57" fmla="*/ 20 h 30"/>
                <a:gd name="T58" fmla="*/ 6 w 36"/>
                <a:gd name="T59" fmla="*/ 21 h 30"/>
                <a:gd name="T60" fmla="*/ 1 w 36"/>
                <a:gd name="T61" fmla="*/ 23 h 30"/>
                <a:gd name="T62" fmla="*/ 0 w 36"/>
                <a:gd name="T63" fmla="*/ 22 h 30"/>
                <a:gd name="T64" fmla="*/ 1 w 36"/>
                <a:gd name="T65" fmla="*/ 19 h 30"/>
                <a:gd name="T66" fmla="*/ 3 w 36"/>
                <a:gd name="T67" fmla="*/ 15 h 30"/>
                <a:gd name="T68" fmla="*/ 13 w 36"/>
                <a:gd name="T69" fmla="*/ 13 h 30"/>
                <a:gd name="T70" fmla="*/ 16 w 36"/>
                <a:gd name="T71" fmla="*/ 14 h 30"/>
                <a:gd name="T72" fmla="*/ 16 w 36"/>
                <a:gd name="T73" fmla="*/ 14 h 30"/>
                <a:gd name="T74" fmla="*/ 16 w 36"/>
                <a:gd name="T75" fmla="*/ 13 h 30"/>
                <a:gd name="T76" fmla="*/ 15 w 36"/>
                <a:gd name="T77" fmla="*/ 13 h 30"/>
                <a:gd name="T78" fmla="*/ 13 w 36"/>
                <a:gd name="T79" fmla="*/ 8 h 30"/>
                <a:gd name="T80" fmla="*/ 13 w 36"/>
                <a:gd name="T81" fmla="*/ 8 h 30"/>
                <a:gd name="T82" fmla="*/ 18 w 36"/>
                <a:gd name="T83" fmla="*/ 11 h 30"/>
                <a:gd name="T84" fmla="*/ 20 w 36"/>
                <a:gd name="T85" fmla="*/ 9 h 30"/>
                <a:gd name="T86" fmla="*/ 21 w 36"/>
                <a:gd name="T87" fmla="*/ 7 h 30"/>
                <a:gd name="T88" fmla="*/ 24 w 36"/>
                <a:gd name="T89" fmla="*/ 4 h 30"/>
                <a:gd name="T90" fmla="*/ 26 w 36"/>
                <a:gd name="T91" fmla="*/ 1 h 30"/>
                <a:gd name="T92" fmla="*/ 26 w 36"/>
                <a:gd name="T93" fmla="*/ 1 h 30"/>
                <a:gd name="T94" fmla="*/ 31 w 36"/>
                <a:gd name="T95" fmla="*/ 3 h 30"/>
                <a:gd name="T96" fmla="*/ 35 w 36"/>
                <a:gd name="T97" fmla="*/ 7 h 30"/>
                <a:gd name="T98" fmla="*/ 36 w 36"/>
                <a:gd name="T99" fmla="*/ 9 h 30"/>
                <a:gd name="T100" fmla="*/ 31 w 36"/>
                <a:gd name="T101" fmla="*/ 10 h 30"/>
                <a:gd name="T102" fmla="*/ 31 w 36"/>
                <a:gd name="T103" fmla="*/ 8 h 30"/>
                <a:gd name="T104" fmla="*/ 30 w 36"/>
                <a:gd name="T105" fmla="*/ 8 h 30"/>
                <a:gd name="T106" fmla="*/ 31 w 36"/>
                <a:gd name="T107" fmla="*/ 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6" h="30">
                  <a:moveTo>
                    <a:pt x="13" y="14"/>
                  </a:moveTo>
                  <a:cubicBezTo>
                    <a:pt x="13" y="14"/>
                    <a:pt x="10" y="16"/>
                    <a:pt x="10" y="17"/>
                  </a:cubicBezTo>
                  <a:cubicBezTo>
                    <a:pt x="10" y="17"/>
                    <a:pt x="10" y="17"/>
                    <a:pt x="10" y="17"/>
                  </a:cubicBezTo>
                  <a:cubicBezTo>
                    <a:pt x="13" y="19"/>
                    <a:pt x="14" y="17"/>
                    <a:pt x="13" y="14"/>
                  </a:cubicBezTo>
                  <a:cubicBezTo>
                    <a:pt x="13" y="14"/>
                    <a:pt x="13" y="14"/>
                    <a:pt x="13" y="14"/>
                  </a:cubicBezTo>
                  <a:close/>
                  <a:moveTo>
                    <a:pt x="26" y="1"/>
                  </a:moveTo>
                  <a:cubicBezTo>
                    <a:pt x="26" y="1"/>
                    <a:pt x="26" y="1"/>
                    <a:pt x="27" y="1"/>
                  </a:cubicBezTo>
                  <a:cubicBezTo>
                    <a:pt x="27" y="2"/>
                    <a:pt x="25" y="6"/>
                    <a:pt x="25" y="7"/>
                  </a:cubicBezTo>
                  <a:cubicBezTo>
                    <a:pt x="24" y="8"/>
                    <a:pt x="22" y="10"/>
                    <a:pt x="22" y="10"/>
                  </a:cubicBezTo>
                  <a:cubicBezTo>
                    <a:pt x="22" y="10"/>
                    <a:pt x="22" y="10"/>
                    <a:pt x="22" y="11"/>
                  </a:cubicBezTo>
                  <a:cubicBezTo>
                    <a:pt x="23" y="12"/>
                    <a:pt x="25" y="12"/>
                    <a:pt x="25" y="11"/>
                  </a:cubicBezTo>
                  <a:cubicBezTo>
                    <a:pt x="26" y="10"/>
                    <a:pt x="25" y="10"/>
                    <a:pt x="26" y="10"/>
                  </a:cubicBezTo>
                  <a:cubicBezTo>
                    <a:pt x="27" y="10"/>
                    <a:pt x="29" y="12"/>
                    <a:pt x="29" y="13"/>
                  </a:cubicBezTo>
                  <a:cubicBezTo>
                    <a:pt x="29" y="13"/>
                    <a:pt x="29" y="14"/>
                    <a:pt x="28" y="14"/>
                  </a:cubicBezTo>
                  <a:cubicBezTo>
                    <a:pt x="25" y="13"/>
                    <a:pt x="23" y="14"/>
                    <a:pt x="21" y="14"/>
                  </a:cubicBezTo>
                  <a:cubicBezTo>
                    <a:pt x="20" y="14"/>
                    <a:pt x="20" y="13"/>
                    <a:pt x="19" y="13"/>
                  </a:cubicBezTo>
                  <a:cubicBezTo>
                    <a:pt x="18" y="14"/>
                    <a:pt x="16" y="17"/>
                    <a:pt x="16" y="18"/>
                  </a:cubicBezTo>
                  <a:cubicBezTo>
                    <a:pt x="16" y="18"/>
                    <a:pt x="16" y="18"/>
                    <a:pt x="16" y="18"/>
                  </a:cubicBezTo>
                  <a:cubicBezTo>
                    <a:pt x="18" y="19"/>
                    <a:pt x="19" y="17"/>
                    <a:pt x="21" y="20"/>
                  </a:cubicBezTo>
                  <a:cubicBezTo>
                    <a:pt x="21" y="22"/>
                    <a:pt x="20" y="22"/>
                    <a:pt x="20" y="24"/>
                  </a:cubicBezTo>
                  <a:cubicBezTo>
                    <a:pt x="19" y="25"/>
                    <a:pt x="20" y="26"/>
                    <a:pt x="20" y="27"/>
                  </a:cubicBezTo>
                  <a:cubicBezTo>
                    <a:pt x="19" y="30"/>
                    <a:pt x="15" y="29"/>
                    <a:pt x="14" y="27"/>
                  </a:cubicBezTo>
                  <a:cubicBezTo>
                    <a:pt x="13" y="26"/>
                    <a:pt x="15" y="22"/>
                    <a:pt x="15" y="21"/>
                  </a:cubicBezTo>
                  <a:cubicBezTo>
                    <a:pt x="14" y="21"/>
                    <a:pt x="14" y="21"/>
                    <a:pt x="14" y="21"/>
                  </a:cubicBezTo>
                  <a:cubicBezTo>
                    <a:pt x="11" y="22"/>
                    <a:pt x="11" y="26"/>
                    <a:pt x="9" y="28"/>
                  </a:cubicBezTo>
                  <a:cubicBezTo>
                    <a:pt x="9" y="28"/>
                    <a:pt x="9" y="28"/>
                    <a:pt x="9" y="28"/>
                  </a:cubicBezTo>
                  <a:cubicBezTo>
                    <a:pt x="8" y="27"/>
                    <a:pt x="9" y="24"/>
                    <a:pt x="9" y="22"/>
                  </a:cubicBezTo>
                  <a:cubicBezTo>
                    <a:pt x="10" y="22"/>
                    <a:pt x="11" y="21"/>
                    <a:pt x="11" y="20"/>
                  </a:cubicBezTo>
                  <a:cubicBezTo>
                    <a:pt x="10" y="20"/>
                    <a:pt x="9" y="19"/>
                    <a:pt x="8" y="20"/>
                  </a:cubicBezTo>
                  <a:cubicBezTo>
                    <a:pt x="7" y="20"/>
                    <a:pt x="7" y="21"/>
                    <a:pt x="6" y="21"/>
                  </a:cubicBezTo>
                  <a:cubicBezTo>
                    <a:pt x="5" y="22"/>
                    <a:pt x="3" y="23"/>
                    <a:pt x="1" y="23"/>
                  </a:cubicBezTo>
                  <a:cubicBezTo>
                    <a:pt x="1" y="23"/>
                    <a:pt x="1" y="22"/>
                    <a:pt x="0" y="22"/>
                  </a:cubicBezTo>
                  <a:cubicBezTo>
                    <a:pt x="1" y="20"/>
                    <a:pt x="1" y="20"/>
                    <a:pt x="1" y="19"/>
                  </a:cubicBezTo>
                  <a:cubicBezTo>
                    <a:pt x="1" y="18"/>
                    <a:pt x="3" y="17"/>
                    <a:pt x="3" y="15"/>
                  </a:cubicBezTo>
                  <a:cubicBezTo>
                    <a:pt x="7" y="15"/>
                    <a:pt x="9" y="13"/>
                    <a:pt x="13" y="13"/>
                  </a:cubicBezTo>
                  <a:cubicBezTo>
                    <a:pt x="14" y="13"/>
                    <a:pt x="15" y="15"/>
                    <a:pt x="16" y="14"/>
                  </a:cubicBezTo>
                  <a:cubicBezTo>
                    <a:pt x="16" y="14"/>
                    <a:pt x="16" y="14"/>
                    <a:pt x="16" y="14"/>
                  </a:cubicBezTo>
                  <a:cubicBezTo>
                    <a:pt x="16" y="14"/>
                    <a:pt x="16" y="14"/>
                    <a:pt x="16" y="13"/>
                  </a:cubicBezTo>
                  <a:cubicBezTo>
                    <a:pt x="15" y="13"/>
                    <a:pt x="15" y="13"/>
                    <a:pt x="15" y="13"/>
                  </a:cubicBezTo>
                  <a:cubicBezTo>
                    <a:pt x="12" y="12"/>
                    <a:pt x="12" y="10"/>
                    <a:pt x="13" y="8"/>
                  </a:cubicBezTo>
                  <a:cubicBezTo>
                    <a:pt x="13" y="8"/>
                    <a:pt x="13" y="8"/>
                    <a:pt x="13" y="8"/>
                  </a:cubicBezTo>
                  <a:cubicBezTo>
                    <a:pt x="14" y="10"/>
                    <a:pt x="17" y="11"/>
                    <a:pt x="18" y="11"/>
                  </a:cubicBezTo>
                  <a:cubicBezTo>
                    <a:pt x="19" y="10"/>
                    <a:pt x="19" y="10"/>
                    <a:pt x="20" y="9"/>
                  </a:cubicBezTo>
                  <a:cubicBezTo>
                    <a:pt x="20" y="8"/>
                    <a:pt x="21" y="8"/>
                    <a:pt x="21" y="7"/>
                  </a:cubicBezTo>
                  <a:cubicBezTo>
                    <a:pt x="22" y="6"/>
                    <a:pt x="23" y="5"/>
                    <a:pt x="24" y="4"/>
                  </a:cubicBezTo>
                  <a:cubicBezTo>
                    <a:pt x="24" y="4"/>
                    <a:pt x="25" y="1"/>
                    <a:pt x="26" y="1"/>
                  </a:cubicBezTo>
                  <a:cubicBezTo>
                    <a:pt x="25" y="0"/>
                    <a:pt x="26" y="1"/>
                    <a:pt x="26" y="1"/>
                  </a:cubicBezTo>
                  <a:close/>
                  <a:moveTo>
                    <a:pt x="31" y="3"/>
                  </a:moveTo>
                  <a:cubicBezTo>
                    <a:pt x="32" y="4"/>
                    <a:pt x="34" y="5"/>
                    <a:pt x="35" y="7"/>
                  </a:cubicBezTo>
                  <a:cubicBezTo>
                    <a:pt x="35" y="8"/>
                    <a:pt x="36" y="9"/>
                    <a:pt x="36" y="9"/>
                  </a:cubicBezTo>
                  <a:cubicBezTo>
                    <a:pt x="35" y="12"/>
                    <a:pt x="32" y="12"/>
                    <a:pt x="31" y="10"/>
                  </a:cubicBezTo>
                  <a:cubicBezTo>
                    <a:pt x="31" y="10"/>
                    <a:pt x="31" y="9"/>
                    <a:pt x="31" y="8"/>
                  </a:cubicBezTo>
                  <a:cubicBezTo>
                    <a:pt x="30" y="8"/>
                    <a:pt x="30" y="8"/>
                    <a:pt x="30" y="8"/>
                  </a:cubicBezTo>
                  <a:cubicBezTo>
                    <a:pt x="31" y="6"/>
                    <a:pt x="29" y="4"/>
                    <a:pt x="31" y="3"/>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05" name="Freeform 48"/>
            <p:cNvSpPr>
              <a:spLocks noEditPoints="1"/>
            </p:cNvSpPr>
            <p:nvPr userDrawn="1"/>
          </p:nvSpPr>
          <p:spPr bwMode="auto">
            <a:xfrm>
              <a:off x="8913875" y="4588179"/>
              <a:ext cx="36513" cy="52388"/>
            </a:xfrm>
            <a:custGeom>
              <a:avLst/>
              <a:gdLst>
                <a:gd name="T0" fmla="*/ 14 w 24"/>
                <a:gd name="T1" fmla="*/ 5 h 34"/>
                <a:gd name="T2" fmla="*/ 14 w 24"/>
                <a:gd name="T3" fmla="*/ 5 h 34"/>
                <a:gd name="T4" fmla="*/ 14 w 24"/>
                <a:gd name="T5" fmla="*/ 5 h 34"/>
                <a:gd name="T6" fmla="*/ 14 w 24"/>
                <a:gd name="T7" fmla="*/ 4 h 34"/>
                <a:gd name="T8" fmla="*/ 14 w 24"/>
                <a:gd name="T9" fmla="*/ 4 h 34"/>
                <a:gd name="T10" fmla="*/ 14 w 24"/>
                <a:gd name="T11" fmla="*/ 4 h 34"/>
                <a:gd name="T12" fmla="*/ 14 w 24"/>
                <a:gd name="T13" fmla="*/ 4 h 34"/>
                <a:gd name="T14" fmla="*/ 20 w 24"/>
                <a:gd name="T15" fmla="*/ 2 h 34"/>
                <a:gd name="T16" fmla="*/ 14 w 24"/>
                <a:gd name="T17" fmla="*/ 7 h 34"/>
                <a:gd name="T18" fmla="*/ 22 w 24"/>
                <a:gd name="T19" fmla="*/ 15 h 34"/>
                <a:gd name="T20" fmla="*/ 16 w 24"/>
                <a:gd name="T21" fmla="*/ 18 h 34"/>
                <a:gd name="T22" fmla="*/ 15 w 24"/>
                <a:gd name="T23" fmla="*/ 23 h 34"/>
                <a:gd name="T24" fmla="*/ 17 w 24"/>
                <a:gd name="T25" fmla="*/ 22 h 34"/>
                <a:gd name="T26" fmla="*/ 24 w 24"/>
                <a:gd name="T27" fmla="*/ 24 h 34"/>
                <a:gd name="T28" fmla="*/ 18 w 24"/>
                <a:gd name="T29" fmla="*/ 26 h 34"/>
                <a:gd name="T30" fmla="*/ 9 w 24"/>
                <a:gd name="T31" fmla="*/ 32 h 34"/>
                <a:gd name="T32" fmla="*/ 16 w 24"/>
                <a:gd name="T33" fmla="*/ 27 h 34"/>
                <a:gd name="T34" fmla="*/ 10 w 24"/>
                <a:gd name="T35" fmla="*/ 29 h 34"/>
                <a:gd name="T36" fmla="*/ 7 w 24"/>
                <a:gd name="T37" fmla="*/ 28 h 34"/>
                <a:gd name="T38" fmla="*/ 14 w 24"/>
                <a:gd name="T39" fmla="*/ 25 h 34"/>
                <a:gd name="T40" fmla="*/ 13 w 24"/>
                <a:gd name="T41" fmla="*/ 24 h 34"/>
                <a:gd name="T42" fmla="*/ 14 w 24"/>
                <a:gd name="T43" fmla="*/ 19 h 34"/>
                <a:gd name="T44" fmla="*/ 9 w 24"/>
                <a:gd name="T45" fmla="*/ 22 h 34"/>
                <a:gd name="T46" fmla="*/ 9 w 24"/>
                <a:gd name="T47" fmla="*/ 20 h 34"/>
                <a:gd name="T48" fmla="*/ 17 w 24"/>
                <a:gd name="T49" fmla="*/ 16 h 34"/>
                <a:gd name="T50" fmla="*/ 14 w 24"/>
                <a:gd name="T51" fmla="*/ 10 h 34"/>
                <a:gd name="T52" fmla="*/ 7 w 24"/>
                <a:gd name="T53" fmla="*/ 17 h 34"/>
                <a:gd name="T54" fmla="*/ 4 w 24"/>
                <a:gd name="T55" fmla="*/ 26 h 34"/>
                <a:gd name="T56" fmla="*/ 2 w 24"/>
                <a:gd name="T57" fmla="*/ 19 h 34"/>
                <a:gd name="T58" fmla="*/ 6 w 24"/>
                <a:gd name="T59" fmla="*/ 12 h 34"/>
                <a:gd name="T60" fmla="*/ 12 w 24"/>
                <a:gd name="T61" fmla="*/ 7 h 34"/>
                <a:gd name="T62" fmla="*/ 8 w 24"/>
                <a:gd name="T63" fmla="*/ 6 h 34"/>
                <a:gd name="T64" fmla="*/ 1 w 24"/>
                <a:gd name="T65" fmla="*/ 3 h 34"/>
                <a:gd name="T66" fmla="*/ 4 w 24"/>
                <a:gd name="T67" fmla="*/ 7 h 34"/>
                <a:gd name="T68" fmla="*/ 0 w 24"/>
                <a:gd name="T69" fmla="*/ 5 h 34"/>
                <a:gd name="T70" fmla="*/ 1 w 24"/>
                <a:gd name="T71" fmla="*/ 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4" h="34">
                  <a:moveTo>
                    <a:pt x="14" y="5"/>
                  </a:moveTo>
                  <a:cubicBezTo>
                    <a:pt x="14" y="5"/>
                    <a:pt x="14" y="5"/>
                    <a:pt x="14" y="5"/>
                  </a:cubicBezTo>
                  <a:cubicBezTo>
                    <a:pt x="14" y="5"/>
                    <a:pt x="14" y="5"/>
                    <a:pt x="14" y="5"/>
                  </a:cubicBezTo>
                  <a:cubicBezTo>
                    <a:pt x="14" y="5"/>
                    <a:pt x="14" y="5"/>
                    <a:pt x="14" y="5"/>
                  </a:cubicBezTo>
                  <a:cubicBezTo>
                    <a:pt x="14" y="5"/>
                    <a:pt x="14" y="5"/>
                    <a:pt x="14" y="5"/>
                  </a:cubicBezTo>
                  <a:cubicBezTo>
                    <a:pt x="14" y="5"/>
                    <a:pt x="14" y="5"/>
                    <a:pt x="14" y="5"/>
                  </a:cubicBezTo>
                  <a:cubicBezTo>
                    <a:pt x="14" y="5"/>
                    <a:pt x="14" y="5"/>
                    <a:pt x="14" y="5"/>
                  </a:cubicBezTo>
                  <a:close/>
                  <a:moveTo>
                    <a:pt x="14" y="4"/>
                  </a:moveTo>
                  <a:cubicBezTo>
                    <a:pt x="14" y="4"/>
                    <a:pt x="14" y="4"/>
                    <a:pt x="14" y="4"/>
                  </a:cubicBezTo>
                  <a:cubicBezTo>
                    <a:pt x="14" y="4"/>
                    <a:pt x="14" y="4"/>
                    <a:pt x="14" y="4"/>
                  </a:cubicBezTo>
                  <a:cubicBezTo>
                    <a:pt x="14" y="4"/>
                    <a:pt x="14" y="4"/>
                    <a:pt x="14" y="4"/>
                  </a:cubicBezTo>
                  <a:cubicBezTo>
                    <a:pt x="14" y="4"/>
                    <a:pt x="14" y="4"/>
                    <a:pt x="14" y="4"/>
                  </a:cubicBezTo>
                  <a:cubicBezTo>
                    <a:pt x="14" y="4"/>
                    <a:pt x="14" y="4"/>
                    <a:pt x="14" y="4"/>
                  </a:cubicBezTo>
                  <a:cubicBezTo>
                    <a:pt x="14" y="4"/>
                    <a:pt x="14" y="4"/>
                    <a:pt x="14" y="4"/>
                  </a:cubicBezTo>
                  <a:close/>
                  <a:moveTo>
                    <a:pt x="16" y="1"/>
                  </a:moveTo>
                  <a:cubicBezTo>
                    <a:pt x="17" y="0"/>
                    <a:pt x="19" y="1"/>
                    <a:pt x="20" y="2"/>
                  </a:cubicBezTo>
                  <a:cubicBezTo>
                    <a:pt x="20" y="2"/>
                    <a:pt x="21" y="2"/>
                    <a:pt x="20" y="2"/>
                  </a:cubicBezTo>
                  <a:cubicBezTo>
                    <a:pt x="20" y="4"/>
                    <a:pt x="16" y="5"/>
                    <a:pt x="14" y="7"/>
                  </a:cubicBezTo>
                  <a:cubicBezTo>
                    <a:pt x="15" y="8"/>
                    <a:pt x="16" y="7"/>
                    <a:pt x="18" y="8"/>
                  </a:cubicBezTo>
                  <a:cubicBezTo>
                    <a:pt x="20" y="8"/>
                    <a:pt x="24" y="12"/>
                    <a:pt x="22" y="15"/>
                  </a:cubicBezTo>
                  <a:cubicBezTo>
                    <a:pt x="21" y="16"/>
                    <a:pt x="20" y="16"/>
                    <a:pt x="19" y="16"/>
                  </a:cubicBezTo>
                  <a:cubicBezTo>
                    <a:pt x="18" y="17"/>
                    <a:pt x="17" y="16"/>
                    <a:pt x="16" y="18"/>
                  </a:cubicBezTo>
                  <a:cubicBezTo>
                    <a:pt x="16" y="18"/>
                    <a:pt x="16" y="19"/>
                    <a:pt x="17" y="20"/>
                  </a:cubicBezTo>
                  <a:cubicBezTo>
                    <a:pt x="16" y="21"/>
                    <a:pt x="16" y="22"/>
                    <a:pt x="15" y="23"/>
                  </a:cubicBezTo>
                  <a:cubicBezTo>
                    <a:pt x="16" y="24"/>
                    <a:pt x="16" y="24"/>
                    <a:pt x="17" y="24"/>
                  </a:cubicBezTo>
                  <a:cubicBezTo>
                    <a:pt x="17" y="23"/>
                    <a:pt x="17" y="23"/>
                    <a:pt x="17" y="22"/>
                  </a:cubicBezTo>
                  <a:cubicBezTo>
                    <a:pt x="18" y="22"/>
                    <a:pt x="21" y="22"/>
                    <a:pt x="22" y="22"/>
                  </a:cubicBezTo>
                  <a:cubicBezTo>
                    <a:pt x="23" y="22"/>
                    <a:pt x="23" y="24"/>
                    <a:pt x="24" y="24"/>
                  </a:cubicBezTo>
                  <a:cubicBezTo>
                    <a:pt x="23" y="25"/>
                    <a:pt x="23" y="25"/>
                    <a:pt x="23" y="26"/>
                  </a:cubicBezTo>
                  <a:cubicBezTo>
                    <a:pt x="21" y="27"/>
                    <a:pt x="20" y="24"/>
                    <a:pt x="18" y="26"/>
                  </a:cubicBezTo>
                  <a:cubicBezTo>
                    <a:pt x="17" y="27"/>
                    <a:pt x="19" y="29"/>
                    <a:pt x="19" y="31"/>
                  </a:cubicBezTo>
                  <a:cubicBezTo>
                    <a:pt x="18" y="34"/>
                    <a:pt x="11" y="34"/>
                    <a:pt x="9" y="32"/>
                  </a:cubicBezTo>
                  <a:cubicBezTo>
                    <a:pt x="9" y="32"/>
                    <a:pt x="9" y="32"/>
                    <a:pt x="9" y="32"/>
                  </a:cubicBezTo>
                  <a:cubicBezTo>
                    <a:pt x="12" y="30"/>
                    <a:pt x="16" y="30"/>
                    <a:pt x="16" y="27"/>
                  </a:cubicBezTo>
                  <a:cubicBezTo>
                    <a:pt x="16" y="27"/>
                    <a:pt x="16" y="27"/>
                    <a:pt x="16" y="27"/>
                  </a:cubicBezTo>
                  <a:cubicBezTo>
                    <a:pt x="14" y="27"/>
                    <a:pt x="12" y="29"/>
                    <a:pt x="10" y="29"/>
                  </a:cubicBezTo>
                  <a:cubicBezTo>
                    <a:pt x="10" y="29"/>
                    <a:pt x="8" y="29"/>
                    <a:pt x="8" y="29"/>
                  </a:cubicBezTo>
                  <a:cubicBezTo>
                    <a:pt x="8" y="28"/>
                    <a:pt x="7" y="28"/>
                    <a:pt x="7" y="28"/>
                  </a:cubicBezTo>
                  <a:cubicBezTo>
                    <a:pt x="7" y="28"/>
                    <a:pt x="7" y="28"/>
                    <a:pt x="7" y="28"/>
                  </a:cubicBezTo>
                  <a:cubicBezTo>
                    <a:pt x="9" y="27"/>
                    <a:pt x="14" y="26"/>
                    <a:pt x="14" y="25"/>
                  </a:cubicBezTo>
                  <a:cubicBezTo>
                    <a:pt x="14" y="24"/>
                    <a:pt x="14" y="24"/>
                    <a:pt x="14" y="24"/>
                  </a:cubicBezTo>
                  <a:cubicBezTo>
                    <a:pt x="14" y="24"/>
                    <a:pt x="13" y="24"/>
                    <a:pt x="13" y="24"/>
                  </a:cubicBezTo>
                  <a:cubicBezTo>
                    <a:pt x="13" y="23"/>
                    <a:pt x="13" y="22"/>
                    <a:pt x="13" y="22"/>
                  </a:cubicBezTo>
                  <a:cubicBezTo>
                    <a:pt x="13" y="21"/>
                    <a:pt x="14" y="20"/>
                    <a:pt x="14" y="19"/>
                  </a:cubicBezTo>
                  <a:cubicBezTo>
                    <a:pt x="14" y="19"/>
                    <a:pt x="14" y="19"/>
                    <a:pt x="13" y="19"/>
                  </a:cubicBezTo>
                  <a:cubicBezTo>
                    <a:pt x="12" y="18"/>
                    <a:pt x="10" y="21"/>
                    <a:pt x="9" y="22"/>
                  </a:cubicBezTo>
                  <a:cubicBezTo>
                    <a:pt x="9" y="22"/>
                    <a:pt x="9" y="22"/>
                    <a:pt x="9" y="22"/>
                  </a:cubicBezTo>
                  <a:cubicBezTo>
                    <a:pt x="9" y="22"/>
                    <a:pt x="9" y="21"/>
                    <a:pt x="9" y="20"/>
                  </a:cubicBezTo>
                  <a:cubicBezTo>
                    <a:pt x="9" y="18"/>
                    <a:pt x="12" y="16"/>
                    <a:pt x="14" y="17"/>
                  </a:cubicBezTo>
                  <a:cubicBezTo>
                    <a:pt x="15" y="17"/>
                    <a:pt x="16" y="16"/>
                    <a:pt x="17" y="16"/>
                  </a:cubicBezTo>
                  <a:cubicBezTo>
                    <a:pt x="17" y="15"/>
                    <a:pt x="18" y="14"/>
                    <a:pt x="18" y="14"/>
                  </a:cubicBezTo>
                  <a:cubicBezTo>
                    <a:pt x="19" y="11"/>
                    <a:pt x="16" y="10"/>
                    <a:pt x="14" y="10"/>
                  </a:cubicBezTo>
                  <a:cubicBezTo>
                    <a:pt x="12" y="10"/>
                    <a:pt x="10" y="12"/>
                    <a:pt x="10" y="13"/>
                  </a:cubicBezTo>
                  <a:cubicBezTo>
                    <a:pt x="9" y="14"/>
                    <a:pt x="8" y="16"/>
                    <a:pt x="7" y="17"/>
                  </a:cubicBezTo>
                  <a:cubicBezTo>
                    <a:pt x="6" y="18"/>
                    <a:pt x="6" y="19"/>
                    <a:pt x="5" y="20"/>
                  </a:cubicBezTo>
                  <a:cubicBezTo>
                    <a:pt x="4" y="22"/>
                    <a:pt x="5" y="24"/>
                    <a:pt x="4" y="26"/>
                  </a:cubicBezTo>
                  <a:cubicBezTo>
                    <a:pt x="1" y="26"/>
                    <a:pt x="0" y="24"/>
                    <a:pt x="0" y="21"/>
                  </a:cubicBezTo>
                  <a:cubicBezTo>
                    <a:pt x="0" y="21"/>
                    <a:pt x="1" y="20"/>
                    <a:pt x="2" y="19"/>
                  </a:cubicBezTo>
                  <a:cubicBezTo>
                    <a:pt x="2" y="18"/>
                    <a:pt x="3" y="17"/>
                    <a:pt x="3" y="16"/>
                  </a:cubicBezTo>
                  <a:cubicBezTo>
                    <a:pt x="4" y="15"/>
                    <a:pt x="5" y="14"/>
                    <a:pt x="6" y="12"/>
                  </a:cubicBezTo>
                  <a:cubicBezTo>
                    <a:pt x="8" y="11"/>
                    <a:pt x="11" y="9"/>
                    <a:pt x="12" y="7"/>
                  </a:cubicBezTo>
                  <a:cubicBezTo>
                    <a:pt x="12" y="7"/>
                    <a:pt x="12" y="7"/>
                    <a:pt x="12" y="7"/>
                  </a:cubicBezTo>
                  <a:cubicBezTo>
                    <a:pt x="10" y="7"/>
                    <a:pt x="8" y="7"/>
                    <a:pt x="8" y="6"/>
                  </a:cubicBezTo>
                  <a:cubicBezTo>
                    <a:pt x="8" y="6"/>
                    <a:pt x="8" y="6"/>
                    <a:pt x="8" y="6"/>
                  </a:cubicBezTo>
                  <a:cubicBezTo>
                    <a:pt x="12" y="4"/>
                    <a:pt x="14" y="2"/>
                    <a:pt x="16" y="1"/>
                  </a:cubicBezTo>
                  <a:close/>
                  <a:moveTo>
                    <a:pt x="1" y="3"/>
                  </a:moveTo>
                  <a:cubicBezTo>
                    <a:pt x="2" y="3"/>
                    <a:pt x="2" y="3"/>
                    <a:pt x="2" y="3"/>
                  </a:cubicBezTo>
                  <a:cubicBezTo>
                    <a:pt x="2" y="4"/>
                    <a:pt x="4" y="7"/>
                    <a:pt x="4" y="7"/>
                  </a:cubicBezTo>
                  <a:cubicBezTo>
                    <a:pt x="4" y="9"/>
                    <a:pt x="5" y="9"/>
                    <a:pt x="4" y="10"/>
                  </a:cubicBezTo>
                  <a:cubicBezTo>
                    <a:pt x="1" y="10"/>
                    <a:pt x="0" y="9"/>
                    <a:pt x="0" y="5"/>
                  </a:cubicBezTo>
                  <a:cubicBezTo>
                    <a:pt x="0" y="4"/>
                    <a:pt x="0" y="4"/>
                    <a:pt x="0" y="3"/>
                  </a:cubicBezTo>
                  <a:cubicBezTo>
                    <a:pt x="0" y="3"/>
                    <a:pt x="1" y="3"/>
                    <a:pt x="1" y="3"/>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06" name="Freeform 49"/>
            <p:cNvSpPr>
              <a:spLocks noEditPoints="1"/>
            </p:cNvSpPr>
            <p:nvPr userDrawn="1"/>
          </p:nvSpPr>
          <p:spPr bwMode="auto">
            <a:xfrm>
              <a:off x="8971025" y="4589766"/>
              <a:ext cx="50800" cy="52388"/>
            </a:xfrm>
            <a:custGeom>
              <a:avLst/>
              <a:gdLst>
                <a:gd name="T0" fmla="*/ 17 w 34"/>
                <a:gd name="T1" fmla="*/ 16 h 34"/>
                <a:gd name="T2" fmla="*/ 20 w 34"/>
                <a:gd name="T3" fmla="*/ 27 h 34"/>
                <a:gd name="T4" fmla="*/ 18 w 34"/>
                <a:gd name="T5" fmla="*/ 21 h 34"/>
                <a:gd name="T6" fmla="*/ 20 w 34"/>
                <a:gd name="T7" fmla="*/ 21 h 34"/>
                <a:gd name="T8" fmla="*/ 25 w 34"/>
                <a:gd name="T9" fmla="*/ 18 h 34"/>
                <a:gd name="T10" fmla="*/ 22 w 34"/>
                <a:gd name="T11" fmla="*/ 20 h 34"/>
                <a:gd name="T12" fmla="*/ 21 w 34"/>
                <a:gd name="T13" fmla="*/ 14 h 34"/>
                <a:gd name="T14" fmla="*/ 28 w 34"/>
                <a:gd name="T15" fmla="*/ 6 h 34"/>
                <a:gd name="T16" fmla="*/ 26 w 34"/>
                <a:gd name="T17" fmla="*/ 10 h 34"/>
                <a:gd name="T18" fmla="*/ 28 w 34"/>
                <a:gd name="T19" fmla="*/ 6 h 34"/>
                <a:gd name="T20" fmla="*/ 26 w 34"/>
                <a:gd name="T21" fmla="*/ 0 h 34"/>
                <a:gd name="T22" fmla="*/ 28 w 34"/>
                <a:gd name="T23" fmla="*/ 5 h 34"/>
                <a:gd name="T24" fmla="*/ 34 w 34"/>
                <a:gd name="T25" fmla="*/ 9 h 34"/>
                <a:gd name="T26" fmla="*/ 28 w 34"/>
                <a:gd name="T27" fmla="*/ 13 h 34"/>
                <a:gd name="T28" fmla="*/ 28 w 34"/>
                <a:gd name="T29" fmla="*/ 17 h 34"/>
                <a:gd name="T30" fmla="*/ 27 w 34"/>
                <a:gd name="T31" fmla="*/ 25 h 34"/>
                <a:gd name="T32" fmla="*/ 32 w 34"/>
                <a:gd name="T33" fmla="*/ 31 h 34"/>
                <a:gd name="T34" fmla="*/ 26 w 34"/>
                <a:gd name="T35" fmla="*/ 30 h 34"/>
                <a:gd name="T36" fmla="*/ 22 w 34"/>
                <a:gd name="T37" fmla="*/ 30 h 34"/>
                <a:gd name="T38" fmla="*/ 15 w 34"/>
                <a:gd name="T39" fmla="*/ 29 h 34"/>
                <a:gd name="T40" fmla="*/ 13 w 34"/>
                <a:gd name="T41" fmla="*/ 26 h 34"/>
                <a:gd name="T42" fmla="*/ 13 w 34"/>
                <a:gd name="T43" fmla="*/ 31 h 34"/>
                <a:gd name="T44" fmla="*/ 10 w 34"/>
                <a:gd name="T45" fmla="*/ 27 h 34"/>
                <a:gd name="T46" fmla="*/ 8 w 34"/>
                <a:gd name="T47" fmla="*/ 23 h 34"/>
                <a:gd name="T48" fmla="*/ 2 w 34"/>
                <a:gd name="T49" fmla="*/ 19 h 34"/>
                <a:gd name="T50" fmla="*/ 4 w 34"/>
                <a:gd name="T51" fmla="*/ 16 h 34"/>
                <a:gd name="T52" fmla="*/ 13 w 34"/>
                <a:gd name="T53" fmla="*/ 15 h 34"/>
                <a:gd name="T54" fmla="*/ 16 w 34"/>
                <a:gd name="T55" fmla="*/ 9 h 34"/>
                <a:gd name="T56" fmla="*/ 11 w 34"/>
                <a:gd name="T57" fmla="*/ 7 h 34"/>
                <a:gd name="T58" fmla="*/ 10 w 34"/>
                <a:gd name="T59" fmla="*/ 5 h 34"/>
                <a:gd name="T60" fmla="*/ 12 w 34"/>
                <a:gd name="T61" fmla="*/ 6 h 34"/>
                <a:gd name="T62" fmla="*/ 20 w 34"/>
                <a:gd name="T63" fmla="*/ 0 h 34"/>
                <a:gd name="T64" fmla="*/ 23 w 34"/>
                <a:gd name="T65" fmla="*/ 1 h 34"/>
                <a:gd name="T66" fmla="*/ 17 w 34"/>
                <a:gd name="T67" fmla="*/ 11 h 34"/>
                <a:gd name="T68" fmla="*/ 19 w 34"/>
                <a:gd name="T69" fmla="*/ 11 h 34"/>
                <a:gd name="T70" fmla="*/ 23 w 34"/>
                <a:gd name="T71" fmla="*/ 7 h 34"/>
                <a:gd name="T72" fmla="*/ 26 w 34"/>
                <a:gd name="T73"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4" h="34">
                  <a:moveTo>
                    <a:pt x="21" y="13"/>
                  </a:moveTo>
                  <a:cubicBezTo>
                    <a:pt x="19" y="14"/>
                    <a:pt x="18" y="15"/>
                    <a:pt x="17" y="16"/>
                  </a:cubicBezTo>
                  <a:cubicBezTo>
                    <a:pt x="16" y="18"/>
                    <a:pt x="12" y="21"/>
                    <a:pt x="14" y="24"/>
                  </a:cubicBezTo>
                  <a:cubicBezTo>
                    <a:pt x="15" y="26"/>
                    <a:pt x="17" y="28"/>
                    <a:pt x="20" y="27"/>
                  </a:cubicBezTo>
                  <a:cubicBezTo>
                    <a:pt x="20" y="27"/>
                    <a:pt x="20" y="27"/>
                    <a:pt x="21" y="27"/>
                  </a:cubicBezTo>
                  <a:cubicBezTo>
                    <a:pt x="20" y="25"/>
                    <a:pt x="19" y="22"/>
                    <a:pt x="18" y="21"/>
                  </a:cubicBezTo>
                  <a:cubicBezTo>
                    <a:pt x="18" y="21"/>
                    <a:pt x="18" y="21"/>
                    <a:pt x="18" y="21"/>
                  </a:cubicBezTo>
                  <a:cubicBezTo>
                    <a:pt x="19" y="21"/>
                    <a:pt x="20" y="21"/>
                    <a:pt x="20" y="21"/>
                  </a:cubicBezTo>
                  <a:cubicBezTo>
                    <a:pt x="21" y="22"/>
                    <a:pt x="24" y="24"/>
                    <a:pt x="24" y="23"/>
                  </a:cubicBezTo>
                  <a:cubicBezTo>
                    <a:pt x="25" y="22"/>
                    <a:pt x="26" y="19"/>
                    <a:pt x="25" y="18"/>
                  </a:cubicBezTo>
                  <a:cubicBezTo>
                    <a:pt x="25" y="18"/>
                    <a:pt x="25" y="18"/>
                    <a:pt x="24" y="18"/>
                  </a:cubicBezTo>
                  <a:cubicBezTo>
                    <a:pt x="24" y="18"/>
                    <a:pt x="23" y="19"/>
                    <a:pt x="22" y="20"/>
                  </a:cubicBezTo>
                  <a:cubicBezTo>
                    <a:pt x="22" y="20"/>
                    <a:pt x="22" y="19"/>
                    <a:pt x="21" y="19"/>
                  </a:cubicBezTo>
                  <a:cubicBezTo>
                    <a:pt x="21" y="17"/>
                    <a:pt x="21" y="16"/>
                    <a:pt x="21" y="14"/>
                  </a:cubicBezTo>
                  <a:cubicBezTo>
                    <a:pt x="22" y="13"/>
                    <a:pt x="21" y="13"/>
                    <a:pt x="21" y="13"/>
                  </a:cubicBezTo>
                  <a:close/>
                  <a:moveTo>
                    <a:pt x="28" y="6"/>
                  </a:moveTo>
                  <a:cubicBezTo>
                    <a:pt x="28" y="7"/>
                    <a:pt x="26" y="9"/>
                    <a:pt x="26" y="10"/>
                  </a:cubicBezTo>
                  <a:cubicBezTo>
                    <a:pt x="26" y="10"/>
                    <a:pt x="26" y="10"/>
                    <a:pt x="26" y="10"/>
                  </a:cubicBezTo>
                  <a:cubicBezTo>
                    <a:pt x="27" y="10"/>
                    <a:pt x="30" y="9"/>
                    <a:pt x="30" y="9"/>
                  </a:cubicBezTo>
                  <a:cubicBezTo>
                    <a:pt x="30" y="8"/>
                    <a:pt x="29" y="7"/>
                    <a:pt x="28" y="6"/>
                  </a:cubicBezTo>
                  <a:cubicBezTo>
                    <a:pt x="28" y="6"/>
                    <a:pt x="28" y="6"/>
                    <a:pt x="28" y="6"/>
                  </a:cubicBezTo>
                  <a:close/>
                  <a:moveTo>
                    <a:pt x="26" y="0"/>
                  </a:moveTo>
                  <a:cubicBezTo>
                    <a:pt x="28" y="1"/>
                    <a:pt x="29" y="1"/>
                    <a:pt x="29" y="3"/>
                  </a:cubicBezTo>
                  <a:cubicBezTo>
                    <a:pt x="29" y="3"/>
                    <a:pt x="28" y="4"/>
                    <a:pt x="28" y="5"/>
                  </a:cubicBezTo>
                  <a:cubicBezTo>
                    <a:pt x="29" y="7"/>
                    <a:pt x="32" y="7"/>
                    <a:pt x="34" y="8"/>
                  </a:cubicBezTo>
                  <a:cubicBezTo>
                    <a:pt x="34" y="9"/>
                    <a:pt x="34" y="9"/>
                    <a:pt x="34" y="9"/>
                  </a:cubicBezTo>
                  <a:cubicBezTo>
                    <a:pt x="32" y="11"/>
                    <a:pt x="30" y="11"/>
                    <a:pt x="29" y="11"/>
                  </a:cubicBezTo>
                  <a:cubicBezTo>
                    <a:pt x="28" y="12"/>
                    <a:pt x="28" y="12"/>
                    <a:pt x="28" y="13"/>
                  </a:cubicBezTo>
                  <a:cubicBezTo>
                    <a:pt x="26" y="13"/>
                    <a:pt x="25" y="13"/>
                    <a:pt x="24" y="15"/>
                  </a:cubicBezTo>
                  <a:cubicBezTo>
                    <a:pt x="25" y="16"/>
                    <a:pt x="28" y="16"/>
                    <a:pt x="28" y="17"/>
                  </a:cubicBezTo>
                  <a:cubicBezTo>
                    <a:pt x="28" y="18"/>
                    <a:pt x="28" y="21"/>
                    <a:pt x="28" y="22"/>
                  </a:cubicBezTo>
                  <a:cubicBezTo>
                    <a:pt x="27" y="23"/>
                    <a:pt x="26" y="24"/>
                    <a:pt x="27" y="25"/>
                  </a:cubicBezTo>
                  <a:cubicBezTo>
                    <a:pt x="27" y="26"/>
                    <a:pt x="29" y="26"/>
                    <a:pt x="30" y="27"/>
                  </a:cubicBezTo>
                  <a:cubicBezTo>
                    <a:pt x="31" y="28"/>
                    <a:pt x="32" y="29"/>
                    <a:pt x="32" y="31"/>
                  </a:cubicBezTo>
                  <a:cubicBezTo>
                    <a:pt x="32" y="32"/>
                    <a:pt x="30" y="34"/>
                    <a:pt x="28" y="33"/>
                  </a:cubicBezTo>
                  <a:cubicBezTo>
                    <a:pt x="27" y="33"/>
                    <a:pt x="26" y="31"/>
                    <a:pt x="26" y="30"/>
                  </a:cubicBezTo>
                  <a:cubicBezTo>
                    <a:pt x="25" y="30"/>
                    <a:pt x="25" y="30"/>
                    <a:pt x="24" y="29"/>
                  </a:cubicBezTo>
                  <a:cubicBezTo>
                    <a:pt x="24" y="29"/>
                    <a:pt x="22" y="30"/>
                    <a:pt x="22" y="30"/>
                  </a:cubicBezTo>
                  <a:cubicBezTo>
                    <a:pt x="21" y="30"/>
                    <a:pt x="21" y="30"/>
                    <a:pt x="20" y="30"/>
                  </a:cubicBezTo>
                  <a:cubicBezTo>
                    <a:pt x="19" y="30"/>
                    <a:pt x="17" y="30"/>
                    <a:pt x="15" y="29"/>
                  </a:cubicBezTo>
                  <a:cubicBezTo>
                    <a:pt x="15" y="28"/>
                    <a:pt x="14" y="27"/>
                    <a:pt x="14" y="26"/>
                  </a:cubicBezTo>
                  <a:cubicBezTo>
                    <a:pt x="14" y="26"/>
                    <a:pt x="14" y="26"/>
                    <a:pt x="13" y="26"/>
                  </a:cubicBezTo>
                  <a:cubicBezTo>
                    <a:pt x="13" y="26"/>
                    <a:pt x="13" y="26"/>
                    <a:pt x="13" y="26"/>
                  </a:cubicBezTo>
                  <a:cubicBezTo>
                    <a:pt x="13" y="27"/>
                    <a:pt x="14" y="31"/>
                    <a:pt x="13" y="31"/>
                  </a:cubicBezTo>
                  <a:cubicBezTo>
                    <a:pt x="12" y="31"/>
                    <a:pt x="12" y="30"/>
                    <a:pt x="11" y="30"/>
                  </a:cubicBezTo>
                  <a:cubicBezTo>
                    <a:pt x="10" y="29"/>
                    <a:pt x="11" y="28"/>
                    <a:pt x="10" y="27"/>
                  </a:cubicBezTo>
                  <a:cubicBezTo>
                    <a:pt x="10" y="26"/>
                    <a:pt x="9" y="25"/>
                    <a:pt x="9" y="25"/>
                  </a:cubicBezTo>
                  <a:cubicBezTo>
                    <a:pt x="8" y="24"/>
                    <a:pt x="9" y="23"/>
                    <a:pt x="8" y="23"/>
                  </a:cubicBezTo>
                  <a:cubicBezTo>
                    <a:pt x="8" y="23"/>
                    <a:pt x="4" y="24"/>
                    <a:pt x="3" y="23"/>
                  </a:cubicBezTo>
                  <a:cubicBezTo>
                    <a:pt x="2" y="23"/>
                    <a:pt x="0" y="21"/>
                    <a:pt x="2" y="19"/>
                  </a:cubicBezTo>
                  <a:cubicBezTo>
                    <a:pt x="2" y="19"/>
                    <a:pt x="3" y="19"/>
                    <a:pt x="3" y="18"/>
                  </a:cubicBezTo>
                  <a:cubicBezTo>
                    <a:pt x="4" y="18"/>
                    <a:pt x="3" y="17"/>
                    <a:pt x="4" y="16"/>
                  </a:cubicBezTo>
                  <a:cubicBezTo>
                    <a:pt x="4" y="16"/>
                    <a:pt x="6" y="17"/>
                    <a:pt x="6" y="17"/>
                  </a:cubicBezTo>
                  <a:cubicBezTo>
                    <a:pt x="8" y="17"/>
                    <a:pt x="12" y="16"/>
                    <a:pt x="13" y="15"/>
                  </a:cubicBezTo>
                  <a:cubicBezTo>
                    <a:pt x="13" y="14"/>
                    <a:pt x="14" y="12"/>
                    <a:pt x="14" y="11"/>
                  </a:cubicBezTo>
                  <a:cubicBezTo>
                    <a:pt x="14" y="10"/>
                    <a:pt x="15" y="10"/>
                    <a:pt x="16" y="9"/>
                  </a:cubicBezTo>
                  <a:cubicBezTo>
                    <a:pt x="16" y="9"/>
                    <a:pt x="16" y="9"/>
                    <a:pt x="15" y="8"/>
                  </a:cubicBezTo>
                  <a:cubicBezTo>
                    <a:pt x="14" y="8"/>
                    <a:pt x="13" y="8"/>
                    <a:pt x="11" y="7"/>
                  </a:cubicBezTo>
                  <a:cubicBezTo>
                    <a:pt x="11" y="7"/>
                    <a:pt x="11" y="7"/>
                    <a:pt x="10" y="6"/>
                  </a:cubicBezTo>
                  <a:cubicBezTo>
                    <a:pt x="10" y="6"/>
                    <a:pt x="10" y="6"/>
                    <a:pt x="10" y="5"/>
                  </a:cubicBezTo>
                  <a:cubicBezTo>
                    <a:pt x="10" y="5"/>
                    <a:pt x="10" y="5"/>
                    <a:pt x="11" y="5"/>
                  </a:cubicBezTo>
                  <a:cubicBezTo>
                    <a:pt x="12" y="5"/>
                    <a:pt x="12" y="6"/>
                    <a:pt x="12" y="6"/>
                  </a:cubicBezTo>
                  <a:cubicBezTo>
                    <a:pt x="13" y="6"/>
                    <a:pt x="17" y="5"/>
                    <a:pt x="17" y="4"/>
                  </a:cubicBezTo>
                  <a:cubicBezTo>
                    <a:pt x="18" y="3"/>
                    <a:pt x="18" y="1"/>
                    <a:pt x="20" y="0"/>
                  </a:cubicBezTo>
                  <a:cubicBezTo>
                    <a:pt x="21" y="0"/>
                    <a:pt x="22" y="0"/>
                    <a:pt x="23" y="1"/>
                  </a:cubicBezTo>
                  <a:cubicBezTo>
                    <a:pt x="23" y="1"/>
                    <a:pt x="23" y="1"/>
                    <a:pt x="23" y="1"/>
                  </a:cubicBezTo>
                  <a:cubicBezTo>
                    <a:pt x="22" y="3"/>
                    <a:pt x="21" y="3"/>
                    <a:pt x="20" y="5"/>
                  </a:cubicBezTo>
                  <a:cubicBezTo>
                    <a:pt x="18" y="6"/>
                    <a:pt x="18" y="9"/>
                    <a:pt x="17" y="11"/>
                  </a:cubicBezTo>
                  <a:cubicBezTo>
                    <a:pt x="17" y="11"/>
                    <a:pt x="16" y="12"/>
                    <a:pt x="16" y="13"/>
                  </a:cubicBezTo>
                  <a:cubicBezTo>
                    <a:pt x="18" y="13"/>
                    <a:pt x="18" y="11"/>
                    <a:pt x="19" y="11"/>
                  </a:cubicBezTo>
                  <a:cubicBezTo>
                    <a:pt x="20" y="11"/>
                    <a:pt x="22" y="11"/>
                    <a:pt x="22" y="10"/>
                  </a:cubicBezTo>
                  <a:cubicBezTo>
                    <a:pt x="23" y="9"/>
                    <a:pt x="22" y="8"/>
                    <a:pt x="23" y="7"/>
                  </a:cubicBezTo>
                  <a:cubicBezTo>
                    <a:pt x="24" y="6"/>
                    <a:pt x="24" y="4"/>
                    <a:pt x="25" y="3"/>
                  </a:cubicBezTo>
                  <a:cubicBezTo>
                    <a:pt x="26" y="2"/>
                    <a:pt x="25" y="1"/>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07" name="Freeform 50"/>
            <p:cNvSpPr>
              <a:spLocks noEditPoints="1"/>
            </p:cNvSpPr>
            <p:nvPr userDrawn="1"/>
          </p:nvSpPr>
          <p:spPr bwMode="auto">
            <a:xfrm>
              <a:off x="8756713" y="4715179"/>
              <a:ext cx="52388" cy="44450"/>
            </a:xfrm>
            <a:custGeom>
              <a:avLst/>
              <a:gdLst>
                <a:gd name="T0" fmla="*/ 15 w 35"/>
                <a:gd name="T1" fmla="*/ 20 h 30"/>
                <a:gd name="T2" fmla="*/ 16 w 35"/>
                <a:gd name="T3" fmla="*/ 24 h 30"/>
                <a:gd name="T4" fmla="*/ 18 w 35"/>
                <a:gd name="T5" fmla="*/ 23 h 30"/>
                <a:gd name="T6" fmla="*/ 20 w 35"/>
                <a:gd name="T7" fmla="*/ 24 h 30"/>
                <a:gd name="T8" fmla="*/ 20 w 35"/>
                <a:gd name="T9" fmla="*/ 24 h 30"/>
                <a:gd name="T10" fmla="*/ 21 w 35"/>
                <a:gd name="T11" fmla="*/ 22 h 30"/>
                <a:gd name="T12" fmla="*/ 16 w 35"/>
                <a:gd name="T13" fmla="*/ 20 h 30"/>
                <a:gd name="T14" fmla="*/ 15 w 35"/>
                <a:gd name="T15" fmla="*/ 20 h 30"/>
                <a:gd name="T16" fmla="*/ 14 w 35"/>
                <a:gd name="T17" fmla="*/ 7 h 30"/>
                <a:gd name="T18" fmla="*/ 16 w 35"/>
                <a:gd name="T19" fmla="*/ 13 h 30"/>
                <a:gd name="T20" fmla="*/ 18 w 35"/>
                <a:gd name="T21" fmla="*/ 13 h 30"/>
                <a:gd name="T22" fmla="*/ 18 w 35"/>
                <a:gd name="T23" fmla="*/ 13 h 30"/>
                <a:gd name="T24" fmla="*/ 14 w 35"/>
                <a:gd name="T25" fmla="*/ 6 h 30"/>
                <a:gd name="T26" fmla="*/ 14 w 35"/>
                <a:gd name="T27" fmla="*/ 6 h 30"/>
                <a:gd name="T28" fmla="*/ 14 w 35"/>
                <a:gd name="T29" fmla="*/ 7 h 30"/>
                <a:gd name="T30" fmla="*/ 0 w 35"/>
                <a:gd name="T31" fmla="*/ 14 h 30"/>
                <a:gd name="T32" fmla="*/ 6 w 35"/>
                <a:gd name="T33" fmla="*/ 9 h 30"/>
                <a:gd name="T34" fmla="*/ 11 w 35"/>
                <a:gd name="T35" fmla="*/ 10 h 30"/>
                <a:gd name="T36" fmla="*/ 12 w 35"/>
                <a:gd name="T37" fmla="*/ 3 h 30"/>
                <a:gd name="T38" fmla="*/ 15 w 35"/>
                <a:gd name="T39" fmla="*/ 0 h 30"/>
                <a:gd name="T40" fmla="*/ 18 w 35"/>
                <a:gd name="T41" fmla="*/ 6 h 30"/>
                <a:gd name="T42" fmla="*/ 20 w 35"/>
                <a:gd name="T43" fmla="*/ 10 h 30"/>
                <a:gd name="T44" fmla="*/ 20 w 35"/>
                <a:gd name="T45" fmla="*/ 9 h 30"/>
                <a:gd name="T46" fmla="*/ 22 w 35"/>
                <a:gd name="T47" fmla="*/ 5 h 30"/>
                <a:gd name="T48" fmla="*/ 24 w 35"/>
                <a:gd name="T49" fmla="*/ 5 h 30"/>
                <a:gd name="T50" fmla="*/ 24 w 35"/>
                <a:gd name="T51" fmla="*/ 9 h 30"/>
                <a:gd name="T52" fmla="*/ 25 w 35"/>
                <a:gd name="T53" fmla="*/ 14 h 30"/>
                <a:gd name="T54" fmla="*/ 25 w 35"/>
                <a:gd name="T55" fmla="*/ 16 h 30"/>
                <a:gd name="T56" fmla="*/ 30 w 35"/>
                <a:gd name="T57" fmla="*/ 18 h 30"/>
                <a:gd name="T58" fmla="*/ 31 w 35"/>
                <a:gd name="T59" fmla="*/ 20 h 30"/>
                <a:gd name="T60" fmla="*/ 34 w 35"/>
                <a:gd name="T61" fmla="*/ 22 h 30"/>
                <a:gd name="T62" fmla="*/ 35 w 35"/>
                <a:gd name="T63" fmla="*/ 23 h 30"/>
                <a:gd name="T64" fmla="*/ 35 w 35"/>
                <a:gd name="T65" fmla="*/ 23 h 30"/>
                <a:gd name="T66" fmla="*/ 29 w 35"/>
                <a:gd name="T67" fmla="*/ 23 h 30"/>
                <a:gd name="T68" fmla="*/ 26 w 35"/>
                <a:gd name="T69" fmla="*/ 23 h 30"/>
                <a:gd name="T70" fmla="*/ 25 w 35"/>
                <a:gd name="T71" fmla="*/ 24 h 30"/>
                <a:gd name="T72" fmla="*/ 21 w 35"/>
                <a:gd name="T73" fmla="*/ 26 h 30"/>
                <a:gd name="T74" fmla="*/ 21 w 35"/>
                <a:gd name="T75" fmla="*/ 28 h 30"/>
                <a:gd name="T76" fmla="*/ 19 w 35"/>
                <a:gd name="T77" fmla="*/ 28 h 30"/>
                <a:gd name="T78" fmla="*/ 17 w 35"/>
                <a:gd name="T79" fmla="*/ 30 h 30"/>
                <a:gd name="T80" fmla="*/ 14 w 35"/>
                <a:gd name="T81" fmla="*/ 30 h 30"/>
                <a:gd name="T82" fmla="*/ 14 w 35"/>
                <a:gd name="T83" fmla="*/ 30 h 30"/>
                <a:gd name="T84" fmla="*/ 9 w 35"/>
                <a:gd name="T85" fmla="*/ 28 h 30"/>
                <a:gd name="T86" fmla="*/ 11 w 35"/>
                <a:gd name="T87" fmla="*/ 26 h 30"/>
                <a:gd name="T88" fmla="*/ 11 w 35"/>
                <a:gd name="T89" fmla="*/ 23 h 30"/>
                <a:gd name="T90" fmla="*/ 10 w 35"/>
                <a:gd name="T91" fmla="*/ 17 h 30"/>
                <a:gd name="T92" fmla="*/ 8 w 35"/>
                <a:gd name="T93" fmla="*/ 16 h 30"/>
                <a:gd name="T94" fmla="*/ 6 w 35"/>
                <a:gd name="T95" fmla="*/ 16 h 30"/>
                <a:gd name="T96" fmla="*/ 4 w 35"/>
                <a:gd name="T97" fmla="*/ 15 h 30"/>
                <a:gd name="T98" fmla="*/ 0 w 35"/>
                <a:gd name="T99" fmla="*/ 14 h 30"/>
                <a:gd name="T100" fmla="*/ 0 w 35"/>
                <a:gd name="T101" fmla="*/ 1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5" h="30">
                  <a:moveTo>
                    <a:pt x="15" y="20"/>
                  </a:moveTo>
                  <a:cubicBezTo>
                    <a:pt x="15" y="22"/>
                    <a:pt x="16" y="22"/>
                    <a:pt x="16" y="24"/>
                  </a:cubicBezTo>
                  <a:cubicBezTo>
                    <a:pt x="18" y="24"/>
                    <a:pt x="18" y="23"/>
                    <a:pt x="18" y="23"/>
                  </a:cubicBezTo>
                  <a:cubicBezTo>
                    <a:pt x="19" y="23"/>
                    <a:pt x="20" y="24"/>
                    <a:pt x="20" y="24"/>
                  </a:cubicBezTo>
                  <a:cubicBezTo>
                    <a:pt x="20" y="24"/>
                    <a:pt x="20" y="24"/>
                    <a:pt x="20" y="24"/>
                  </a:cubicBezTo>
                  <a:cubicBezTo>
                    <a:pt x="20" y="24"/>
                    <a:pt x="21" y="23"/>
                    <a:pt x="21" y="22"/>
                  </a:cubicBezTo>
                  <a:cubicBezTo>
                    <a:pt x="20" y="21"/>
                    <a:pt x="18" y="20"/>
                    <a:pt x="16" y="20"/>
                  </a:cubicBezTo>
                  <a:cubicBezTo>
                    <a:pt x="15" y="20"/>
                    <a:pt x="15" y="20"/>
                    <a:pt x="15" y="20"/>
                  </a:cubicBezTo>
                  <a:close/>
                  <a:moveTo>
                    <a:pt x="14" y="7"/>
                  </a:moveTo>
                  <a:cubicBezTo>
                    <a:pt x="14" y="10"/>
                    <a:pt x="12" y="12"/>
                    <a:pt x="16" y="13"/>
                  </a:cubicBezTo>
                  <a:cubicBezTo>
                    <a:pt x="17" y="13"/>
                    <a:pt x="17" y="13"/>
                    <a:pt x="18" y="13"/>
                  </a:cubicBezTo>
                  <a:cubicBezTo>
                    <a:pt x="18" y="13"/>
                    <a:pt x="18" y="13"/>
                    <a:pt x="18" y="13"/>
                  </a:cubicBezTo>
                  <a:cubicBezTo>
                    <a:pt x="16" y="11"/>
                    <a:pt x="16" y="8"/>
                    <a:pt x="14" y="6"/>
                  </a:cubicBezTo>
                  <a:cubicBezTo>
                    <a:pt x="14" y="6"/>
                    <a:pt x="14" y="6"/>
                    <a:pt x="14" y="6"/>
                  </a:cubicBezTo>
                  <a:cubicBezTo>
                    <a:pt x="14" y="6"/>
                    <a:pt x="14" y="6"/>
                    <a:pt x="14" y="7"/>
                  </a:cubicBezTo>
                  <a:close/>
                  <a:moveTo>
                    <a:pt x="0" y="14"/>
                  </a:moveTo>
                  <a:cubicBezTo>
                    <a:pt x="1" y="13"/>
                    <a:pt x="5" y="9"/>
                    <a:pt x="6" y="9"/>
                  </a:cubicBezTo>
                  <a:cubicBezTo>
                    <a:pt x="8" y="9"/>
                    <a:pt x="9" y="10"/>
                    <a:pt x="11" y="10"/>
                  </a:cubicBezTo>
                  <a:cubicBezTo>
                    <a:pt x="12" y="8"/>
                    <a:pt x="12" y="6"/>
                    <a:pt x="12" y="3"/>
                  </a:cubicBezTo>
                  <a:cubicBezTo>
                    <a:pt x="12" y="2"/>
                    <a:pt x="14" y="0"/>
                    <a:pt x="15" y="0"/>
                  </a:cubicBezTo>
                  <a:cubicBezTo>
                    <a:pt x="16" y="2"/>
                    <a:pt x="17" y="4"/>
                    <a:pt x="18" y="6"/>
                  </a:cubicBezTo>
                  <a:cubicBezTo>
                    <a:pt x="18" y="7"/>
                    <a:pt x="18" y="9"/>
                    <a:pt x="20" y="10"/>
                  </a:cubicBezTo>
                  <a:cubicBezTo>
                    <a:pt x="20" y="10"/>
                    <a:pt x="20" y="10"/>
                    <a:pt x="20" y="9"/>
                  </a:cubicBezTo>
                  <a:cubicBezTo>
                    <a:pt x="21" y="9"/>
                    <a:pt x="21" y="6"/>
                    <a:pt x="22" y="5"/>
                  </a:cubicBezTo>
                  <a:cubicBezTo>
                    <a:pt x="22" y="5"/>
                    <a:pt x="23" y="5"/>
                    <a:pt x="24" y="5"/>
                  </a:cubicBezTo>
                  <a:cubicBezTo>
                    <a:pt x="25" y="6"/>
                    <a:pt x="24" y="8"/>
                    <a:pt x="24" y="9"/>
                  </a:cubicBezTo>
                  <a:cubicBezTo>
                    <a:pt x="24" y="11"/>
                    <a:pt x="25" y="12"/>
                    <a:pt x="25" y="14"/>
                  </a:cubicBezTo>
                  <a:cubicBezTo>
                    <a:pt x="26" y="15"/>
                    <a:pt x="25" y="15"/>
                    <a:pt x="25" y="16"/>
                  </a:cubicBezTo>
                  <a:cubicBezTo>
                    <a:pt x="26" y="18"/>
                    <a:pt x="29" y="17"/>
                    <a:pt x="30" y="18"/>
                  </a:cubicBezTo>
                  <a:cubicBezTo>
                    <a:pt x="31" y="19"/>
                    <a:pt x="31" y="20"/>
                    <a:pt x="31" y="20"/>
                  </a:cubicBezTo>
                  <a:cubicBezTo>
                    <a:pt x="32" y="21"/>
                    <a:pt x="33" y="21"/>
                    <a:pt x="34" y="22"/>
                  </a:cubicBezTo>
                  <a:cubicBezTo>
                    <a:pt x="34" y="22"/>
                    <a:pt x="35" y="22"/>
                    <a:pt x="35" y="23"/>
                  </a:cubicBezTo>
                  <a:cubicBezTo>
                    <a:pt x="35" y="23"/>
                    <a:pt x="35" y="23"/>
                    <a:pt x="35" y="23"/>
                  </a:cubicBezTo>
                  <a:cubicBezTo>
                    <a:pt x="33" y="22"/>
                    <a:pt x="31" y="23"/>
                    <a:pt x="29" y="23"/>
                  </a:cubicBezTo>
                  <a:cubicBezTo>
                    <a:pt x="28" y="23"/>
                    <a:pt x="27" y="22"/>
                    <a:pt x="26" y="23"/>
                  </a:cubicBezTo>
                  <a:cubicBezTo>
                    <a:pt x="26" y="23"/>
                    <a:pt x="25" y="24"/>
                    <a:pt x="25" y="24"/>
                  </a:cubicBezTo>
                  <a:cubicBezTo>
                    <a:pt x="24" y="25"/>
                    <a:pt x="22" y="24"/>
                    <a:pt x="21" y="26"/>
                  </a:cubicBezTo>
                  <a:cubicBezTo>
                    <a:pt x="21" y="26"/>
                    <a:pt x="21" y="27"/>
                    <a:pt x="21" y="28"/>
                  </a:cubicBezTo>
                  <a:cubicBezTo>
                    <a:pt x="20" y="28"/>
                    <a:pt x="20" y="28"/>
                    <a:pt x="19" y="28"/>
                  </a:cubicBezTo>
                  <a:cubicBezTo>
                    <a:pt x="18" y="28"/>
                    <a:pt x="18" y="29"/>
                    <a:pt x="17" y="30"/>
                  </a:cubicBezTo>
                  <a:cubicBezTo>
                    <a:pt x="16" y="30"/>
                    <a:pt x="15" y="28"/>
                    <a:pt x="14" y="30"/>
                  </a:cubicBezTo>
                  <a:cubicBezTo>
                    <a:pt x="14" y="30"/>
                    <a:pt x="14" y="30"/>
                    <a:pt x="14" y="30"/>
                  </a:cubicBezTo>
                  <a:cubicBezTo>
                    <a:pt x="13" y="28"/>
                    <a:pt x="11" y="28"/>
                    <a:pt x="9" y="28"/>
                  </a:cubicBezTo>
                  <a:cubicBezTo>
                    <a:pt x="10" y="26"/>
                    <a:pt x="11" y="26"/>
                    <a:pt x="11" y="26"/>
                  </a:cubicBezTo>
                  <a:cubicBezTo>
                    <a:pt x="12" y="25"/>
                    <a:pt x="11" y="24"/>
                    <a:pt x="11" y="23"/>
                  </a:cubicBezTo>
                  <a:cubicBezTo>
                    <a:pt x="10" y="21"/>
                    <a:pt x="10" y="19"/>
                    <a:pt x="10" y="17"/>
                  </a:cubicBezTo>
                  <a:cubicBezTo>
                    <a:pt x="9" y="17"/>
                    <a:pt x="9" y="17"/>
                    <a:pt x="8" y="16"/>
                  </a:cubicBezTo>
                  <a:cubicBezTo>
                    <a:pt x="7" y="16"/>
                    <a:pt x="6" y="16"/>
                    <a:pt x="6" y="16"/>
                  </a:cubicBezTo>
                  <a:cubicBezTo>
                    <a:pt x="5" y="16"/>
                    <a:pt x="4" y="15"/>
                    <a:pt x="4" y="15"/>
                  </a:cubicBezTo>
                  <a:cubicBezTo>
                    <a:pt x="2" y="14"/>
                    <a:pt x="1" y="15"/>
                    <a:pt x="0" y="14"/>
                  </a:cubicBezTo>
                  <a:cubicBezTo>
                    <a:pt x="0" y="14"/>
                    <a:pt x="0" y="14"/>
                    <a:pt x="0" y="1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08" name="Freeform 51"/>
            <p:cNvSpPr>
              <a:spLocks noEditPoints="1"/>
            </p:cNvSpPr>
            <p:nvPr userDrawn="1"/>
          </p:nvSpPr>
          <p:spPr bwMode="auto">
            <a:xfrm>
              <a:off x="8791638" y="4653266"/>
              <a:ext cx="50800" cy="55563"/>
            </a:xfrm>
            <a:custGeom>
              <a:avLst/>
              <a:gdLst>
                <a:gd name="T0" fmla="*/ 20 w 34"/>
                <a:gd name="T1" fmla="*/ 18 h 37"/>
                <a:gd name="T2" fmla="*/ 22 w 34"/>
                <a:gd name="T3" fmla="*/ 19 h 37"/>
                <a:gd name="T4" fmla="*/ 20 w 34"/>
                <a:gd name="T5" fmla="*/ 17 h 37"/>
                <a:gd name="T6" fmla="*/ 14 w 34"/>
                <a:gd name="T7" fmla="*/ 22 h 37"/>
                <a:gd name="T8" fmla="*/ 14 w 34"/>
                <a:gd name="T9" fmla="*/ 24 h 37"/>
                <a:gd name="T10" fmla="*/ 15 w 34"/>
                <a:gd name="T11" fmla="*/ 22 h 37"/>
                <a:gd name="T12" fmla="*/ 14 w 34"/>
                <a:gd name="T13" fmla="*/ 22 h 37"/>
                <a:gd name="T14" fmla="*/ 16 w 34"/>
                <a:gd name="T15" fmla="*/ 20 h 37"/>
                <a:gd name="T16" fmla="*/ 16 w 34"/>
                <a:gd name="T17" fmla="*/ 20 h 37"/>
                <a:gd name="T18" fmla="*/ 16 w 34"/>
                <a:gd name="T19" fmla="*/ 19 h 37"/>
                <a:gd name="T20" fmla="*/ 10 w 34"/>
                <a:gd name="T21" fmla="*/ 5 h 37"/>
                <a:gd name="T22" fmla="*/ 6 w 34"/>
                <a:gd name="T23" fmla="*/ 17 h 37"/>
                <a:gd name="T24" fmla="*/ 8 w 34"/>
                <a:gd name="T25" fmla="*/ 20 h 37"/>
                <a:gd name="T26" fmla="*/ 15 w 34"/>
                <a:gd name="T27" fmla="*/ 16 h 37"/>
                <a:gd name="T28" fmla="*/ 20 w 34"/>
                <a:gd name="T29" fmla="*/ 14 h 37"/>
                <a:gd name="T30" fmla="*/ 25 w 34"/>
                <a:gd name="T31" fmla="*/ 15 h 37"/>
                <a:gd name="T32" fmla="*/ 23 w 34"/>
                <a:gd name="T33" fmla="*/ 27 h 37"/>
                <a:gd name="T34" fmla="*/ 18 w 34"/>
                <a:gd name="T35" fmla="*/ 27 h 37"/>
                <a:gd name="T36" fmla="*/ 17 w 34"/>
                <a:gd name="T37" fmla="*/ 24 h 37"/>
                <a:gd name="T38" fmla="*/ 13 w 34"/>
                <a:gd name="T39" fmla="*/ 25 h 37"/>
                <a:gd name="T40" fmla="*/ 12 w 34"/>
                <a:gd name="T41" fmla="*/ 17 h 37"/>
                <a:gd name="T42" fmla="*/ 10 w 34"/>
                <a:gd name="T43" fmla="*/ 22 h 37"/>
                <a:gd name="T44" fmla="*/ 17 w 34"/>
                <a:gd name="T45" fmla="*/ 32 h 37"/>
                <a:gd name="T46" fmla="*/ 20 w 34"/>
                <a:gd name="T47" fmla="*/ 33 h 37"/>
                <a:gd name="T48" fmla="*/ 24 w 34"/>
                <a:gd name="T49" fmla="*/ 29 h 37"/>
                <a:gd name="T50" fmla="*/ 23 w 34"/>
                <a:gd name="T51" fmla="*/ 28 h 37"/>
                <a:gd name="T52" fmla="*/ 26 w 34"/>
                <a:gd name="T53" fmla="*/ 25 h 37"/>
                <a:gd name="T54" fmla="*/ 21 w 34"/>
                <a:gd name="T55" fmla="*/ 10 h 37"/>
                <a:gd name="T56" fmla="*/ 17 w 34"/>
                <a:gd name="T57" fmla="*/ 6 h 37"/>
                <a:gd name="T58" fmla="*/ 10 w 34"/>
                <a:gd name="T59" fmla="*/ 5 h 37"/>
                <a:gd name="T60" fmla="*/ 12 w 34"/>
                <a:gd name="T61" fmla="*/ 1 h 37"/>
                <a:gd name="T62" fmla="*/ 27 w 34"/>
                <a:gd name="T63" fmla="*/ 12 h 37"/>
                <a:gd name="T64" fmla="*/ 31 w 34"/>
                <a:gd name="T65" fmla="*/ 27 h 37"/>
                <a:gd name="T66" fmla="*/ 26 w 34"/>
                <a:gd name="T67" fmla="*/ 30 h 37"/>
                <a:gd name="T68" fmla="*/ 20 w 34"/>
                <a:gd name="T69" fmla="*/ 35 h 37"/>
                <a:gd name="T70" fmla="*/ 19 w 34"/>
                <a:gd name="T71" fmla="*/ 37 h 37"/>
                <a:gd name="T72" fmla="*/ 14 w 34"/>
                <a:gd name="T73" fmla="*/ 35 h 37"/>
                <a:gd name="T74" fmla="*/ 8 w 34"/>
                <a:gd name="T75" fmla="*/ 27 h 37"/>
                <a:gd name="T76" fmla="*/ 3 w 34"/>
                <a:gd name="T77" fmla="*/ 23 h 37"/>
                <a:gd name="T78" fmla="*/ 4 w 34"/>
                <a:gd name="T79" fmla="*/ 8 h 37"/>
                <a:gd name="T80" fmla="*/ 5 w 34"/>
                <a:gd name="T81" fmla="*/ 5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 h="37">
                  <a:moveTo>
                    <a:pt x="20" y="17"/>
                  </a:moveTo>
                  <a:cubicBezTo>
                    <a:pt x="20" y="17"/>
                    <a:pt x="20" y="18"/>
                    <a:pt x="20" y="18"/>
                  </a:cubicBezTo>
                  <a:cubicBezTo>
                    <a:pt x="20" y="18"/>
                    <a:pt x="21" y="19"/>
                    <a:pt x="22" y="19"/>
                  </a:cubicBezTo>
                  <a:cubicBezTo>
                    <a:pt x="22" y="19"/>
                    <a:pt x="22" y="19"/>
                    <a:pt x="22" y="19"/>
                  </a:cubicBezTo>
                  <a:cubicBezTo>
                    <a:pt x="22" y="18"/>
                    <a:pt x="22" y="18"/>
                    <a:pt x="22" y="18"/>
                  </a:cubicBezTo>
                  <a:cubicBezTo>
                    <a:pt x="21" y="17"/>
                    <a:pt x="21" y="17"/>
                    <a:pt x="20" y="17"/>
                  </a:cubicBezTo>
                  <a:cubicBezTo>
                    <a:pt x="20" y="17"/>
                    <a:pt x="20" y="17"/>
                    <a:pt x="20" y="17"/>
                  </a:cubicBezTo>
                  <a:close/>
                  <a:moveTo>
                    <a:pt x="14" y="22"/>
                  </a:moveTo>
                  <a:cubicBezTo>
                    <a:pt x="14" y="23"/>
                    <a:pt x="14" y="23"/>
                    <a:pt x="14" y="24"/>
                  </a:cubicBezTo>
                  <a:cubicBezTo>
                    <a:pt x="14" y="24"/>
                    <a:pt x="14" y="24"/>
                    <a:pt x="14" y="24"/>
                  </a:cubicBezTo>
                  <a:cubicBezTo>
                    <a:pt x="14" y="24"/>
                    <a:pt x="14" y="24"/>
                    <a:pt x="14" y="24"/>
                  </a:cubicBezTo>
                  <a:cubicBezTo>
                    <a:pt x="15" y="23"/>
                    <a:pt x="14" y="23"/>
                    <a:pt x="15" y="22"/>
                  </a:cubicBezTo>
                  <a:cubicBezTo>
                    <a:pt x="15" y="22"/>
                    <a:pt x="14" y="22"/>
                    <a:pt x="14" y="22"/>
                  </a:cubicBezTo>
                  <a:cubicBezTo>
                    <a:pt x="14" y="22"/>
                    <a:pt x="14" y="22"/>
                    <a:pt x="14" y="22"/>
                  </a:cubicBezTo>
                  <a:close/>
                  <a:moveTo>
                    <a:pt x="16" y="19"/>
                  </a:moveTo>
                  <a:cubicBezTo>
                    <a:pt x="16" y="19"/>
                    <a:pt x="16" y="19"/>
                    <a:pt x="16" y="20"/>
                  </a:cubicBezTo>
                  <a:cubicBezTo>
                    <a:pt x="16" y="20"/>
                    <a:pt x="16" y="20"/>
                    <a:pt x="16" y="20"/>
                  </a:cubicBezTo>
                  <a:cubicBezTo>
                    <a:pt x="16" y="20"/>
                    <a:pt x="16" y="20"/>
                    <a:pt x="16" y="20"/>
                  </a:cubicBezTo>
                  <a:cubicBezTo>
                    <a:pt x="16" y="19"/>
                    <a:pt x="16" y="19"/>
                    <a:pt x="16" y="19"/>
                  </a:cubicBezTo>
                  <a:cubicBezTo>
                    <a:pt x="16" y="19"/>
                    <a:pt x="16" y="19"/>
                    <a:pt x="16" y="19"/>
                  </a:cubicBezTo>
                  <a:cubicBezTo>
                    <a:pt x="16" y="19"/>
                    <a:pt x="16" y="19"/>
                    <a:pt x="16" y="19"/>
                  </a:cubicBezTo>
                  <a:close/>
                  <a:moveTo>
                    <a:pt x="10" y="5"/>
                  </a:moveTo>
                  <a:cubicBezTo>
                    <a:pt x="9" y="6"/>
                    <a:pt x="8" y="7"/>
                    <a:pt x="7" y="8"/>
                  </a:cubicBezTo>
                  <a:cubicBezTo>
                    <a:pt x="5" y="11"/>
                    <a:pt x="6" y="14"/>
                    <a:pt x="6" y="17"/>
                  </a:cubicBezTo>
                  <a:cubicBezTo>
                    <a:pt x="6" y="18"/>
                    <a:pt x="7" y="20"/>
                    <a:pt x="8" y="20"/>
                  </a:cubicBezTo>
                  <a:cubicBezTo>
                    <a:pt x="8" y="20"/>
                    <a:pt x="8" y="20"/>
                    <a:pt x="8" y="20"/>
                  </a:cubicBezTo>
                  <a:cubicBezTo>
                    <a:pt x="9" y="19"/>
                    <a:pt x="8" y="12"/>
                    <a:pt x="12" y="12"/>
                  </a:cubicBezTo>
                  <a:cubicBezTo>
                    <a:pt x="13" y="12"/>
                    <a:pt x="14" y="15"/>
                    <a:pt x="15" y="16"/>
                  </a:cubicBezTo>
                  <a:cubicBezTo>
                    <a:pt x="16" y="16"/>
                    <a:pt x="18" y="16"/>
                    <a:pt x="19" y="15"/>
                  </a:cubicBezTo>
                  <a:cubicBezTo>
                    <a:pt x="19" y="15"/>
                    <a:pt x="19" y="15"/>
                    <a:pt x="20" y="14"/>
                  </a:cubicBezTo>
                  <a:cubicBezTo>
                    <a:pt x="21" y="14"/>
                    <a:pt x="22" y="13"/>
                    <a:pt x="24" y="13"/>
                  </a:cubicBezTo>
                  <a:cubicBezTo>
                    <a:pt x="24" y="14"/>
                    <a:pt x="24" y="14"/>
                    <a:pt x="25" y="15"/>
                  </a:cubicBezTo>
                  <a:cubicBezTo>
                    <a:pt x="25" y="16"/>
                    <a:pt x="24" y="17"/>
                    <a:pt x="24" y="18"/>
                  </a:cubicBezTo>
                  <a:cubicBezTo>
                    <a:pt x="24" y="21"/>
                    <a:pt x="24" y="24"/>
                    <a:pt x="23" y="27"/>
                  </a:cubicBezTo>
                  <a:cubicBezTo>
                    <a:pt x="22" y="27"/>
                    <a:pt x="22" y="28"/>
                    <a:pt x="21" y="29"/>
                  </a:cubicBezTo>
                  <a:cubicBezTo>
                    <a:pt x="20" y="28"/>
                    <a:pt x="19" y="28"/>
                    <a:pt x="18" y="27"/>
                  </a:cubicBezTo>
                  <a:cubicBezTo>
                    <a:pt x="18" y="26"/>
                    <a:pt x="18" y="25"/>
                    <a:pt x="18" y="25"/>
                  </a:cubicBezTo>
                  <a:cubicBezTo>
                    <a:pt x="18" y="25"/>
                    <a:pt x="17" y="25"/>
                    <a:pt x="17" y="24"/>
                  </a:cubicBezTo>
                  <a:cubicBezTo>
                    <a:pt x="17" y="24"/>
                    <a:pt x="17" y="25"/>
                    <a:pt x="16" y="25"/>
                  </a:cubicBezTo>
                  <a:cubicBezTo>
                    <a:pt x="15" y="25"/>
                    <a:pt x="14" y="26"/>
                    <a:pt x="13" y="25"/>
                  </a:cubicBezTo>
                  <a:cubicBezTo>
                    <a:pt x="13" y="25"/>
                    <a:pt x="12" y="24"/>
                    <a:pt x="12" y="24"/>
                  </a:cubicBezTo>
                  <a:cubicBezTo>
                    <a:pt x="12" y="23"/>
                    <a:pt x="15" y="17"/>
                    <a:pt x="12" y="17"/>
                  </a:cubicBezTo>
                  <a:cubicBezTo>
                    <a:pt x="12" y="17"/>
                    <a:pt x="12" y="17"/>
                    <a:pt x="12" y="17"/>
                  </a:cubicBezTo>
                  <a:cubicBezTo>
                    <a:pt x="12" y="18"/>
                    <a:pt x="10" y="21"/>
                    <a:pt x="10" y="22"/>
                  </a:cubicBezTo>
                  <a:cubicBezTo>
                    <a:pt x="10" y="23"/>
                    <a:pt x="11" y="23"/>
                    <a:pt x="11" y="25"/>
                  </a:cubicBezTo>
                  <a:cubicBezTo>
                    <a:pt x="12" y="27"/>
                    <a:pt x="15" y="30"/>
                    <a:pt x="17" y="32"/>
                  </a:cubicBezTo>
                  <a:cubicBezTo>
                    <a:pt x="18" y="33"/>
                    <a:pt x="18" y="33"/>
                    <a:pt x="18" y="33"/>
                  </a:cubicBezTo>
                  <a:cubicBezTo>
                    <a:pt x="19" y="33"/>
                    <a:pt x="20" y="33"/>
                    <a:pt x="20" y="33"/>
                  </a:cubicBezTo>
                  <a:cubicBezTo>
                    <a:pt x="21" y="33"/>
                    <a:pt x="23" y="29"/>
                    <a:pt x="24" y="29"/>
                  </a:cubicBezTo>
                  <a:cubicBezTo>
                    <a:pt x="24" y="29"/>
                    <a:pt x="24" y="29"/>
                    <a:pt x="24" y="29"/>
                  </a:cubicBezTo>
                  <a:cubicBezTo>
                    <a:pt x="24" y="29"/>
                    <a:pt x="24" y="29"/>
                    <a:pt x="23" y="28"/>
                  </a:cubicBezTo>
                  <a:cubicBezTo>
                    <a:pt x="23" y="28"/>
                    <a:pt x="23" y="28"/>
                    <a:pt x="23" y="28"/>
                  </a:cubicBezTo>
                  <a:cubicBezTo>
                    <a:pt x="24" y="27"/>
                    <a:pt x="25" y="28"/>
                    <a:pt x="26" y="27"/>
                  </a:cubicBezTo>
                  <a:cubicBezTo>
                    <a:pt x="26" y="26"/>
                    <a:pt x="26" y="25"/>
                    <a:pt x="26" y="25"/>
                  </a:cubicBezTo>
                  <a:cubicBezTo>
                    <a:pt x="27" y="24"/>
                    <a:pt x="29" y="24"/>
                    <a:pt x="30" y="23"/>
                  </a:cubicBezTo>
                  <a:cubicBezTo>
                    <a:pt x="31" y="19"/>
                    <a:pt x="25" y="12"/>
                    <a:pt x="21" y="10"/>
                  </a:cubicBezTo>
                  <a:cubicBezTo>
                    <a:pt x="21" y="9"/>
                    <a:pt x="20" y="8"/>
                    <a:pt x="19" y="7"/>
                  </a:cubicBezTo>
                  <a:cubicBezTo>
                    <a:pt x="18" y="7"/>
                    <a:pt x="18" y="7"/>
                    <a:pt x="17" y="6"/>
                  </a:cubicBezTo>
                  <a:cubicBezTo>
                    <a:pt x="15" y="5"/>
                    <a:pt x="14" y="3"/>
                    <a:pt x="12" y="3"/>
                  </a:cubicBezTo>
                  <a:cubicBezTo>
                    <a:pt x="11" y="3"/>
                    <a:pt x="10" y="4"/>
                    <a:pt x="10" y="5"/>
                  </a:cubicBezTo>
                  <a:close/>
                  <a:moveTo>
                    <a:pt x="7" y="5"/>
                  </a:moveTo>
                  <a:cubicBezTo>
                    <a:pt x="9" y="3"/>
                    <a:pt x="10" y="1"/>
                    <a:pt x="12" y="1"/>
                  </a:cubicBezTo>
                  <a:cubicBezTo>
                    <a:pt x="16" y="0"/>
                    <a:pt x="20" y="5"/>
                    <a:pt x="24" y="9"/>
                  </a:cubicBezTo>
                  <a:cubicBezTo>
                    <a:pt x="25" y="10"/>
                    <a:pt x="26" y="11"/>
                    <a:pt x="27" y="12"/>
                  </a:cubicBezTo>
                  <a:cubicBezTo>
                    <a:pt x="29" y="15"/>
                    <a:pt x="33" y="17"/>
                    <a:pt x="34" y="20"/>
                  </a:cubicBezTo>
                  <a:cubicBezTo>
                    <a:pt x="34" y="21"/>
                    <a:pt x="33" y="27"/>
                    <a:pt x="31" y="27"/>
                  </a:cubicBezTo>
                  <a:cubicBezTo>
                    <a:pt x="30" y="28"/>
                    <a:pt x="27" y="27"/>
                    <a:pt x="26" y="29"/>
                  </a:cubicBezTo>
                  <a:cubicBezTo>
                    <a:pt x="26" y="29"/>
                    <a:pt x="26" y="30"/>
                    <a:pt x="26" y="30"/>
                  </a:cubicBezTo>
                  <a:cubicBezTo>
                    <a:pt x="26" y="31"/>
                    <a:pt x="23" y="34"/>
                    <a:pt x="22" y="35"/>
                  </a:cubicBezTo>
                  <a:cubicBezTo>
                    <a:pt x="21" y="35"/>
                    <a:pt x="20" y="35"/>
                    <a:pt x="20" y="35"/>
                  </a:cubicBezTo>
                  <a:cubicBezTo>
                    <a:pt x="19" y="36"/>
                    <a:pt x="20" y="37"/>
                    <a:pt x="19" y="37"/>
                  </a:cubicBezTo>
                  <a:cubicBezTo>
                    <a:pt x="19" y="37"/>
                    <a:pt x="19" y="37"/>
                    <a:pt x="19" y="37"/>
                  </a:cubicBezTo>
                  <a:cubicBezTo>
                    <a:pt x="18" y="37"/>
                    <a:pt x="17" y="37"/>
                    <a:pt x="16" y="37"/>
                  </a:cubicBezTo>
                  <a:cubicBezTo>
                    <a:pt x="16" y="37"/>
                    <a:pt x="14" y="35"/>
                    <a:pt x="14" y="35"/>
                  </a:cubicBezTo>
                  <a:cubicBezTo>
                    <a:pt x="14" y="33"/>
                    <a:pt x="12" y="31"/>
                    <a:pt x="11" y="29"/>
                  </a:cubicBezTo>
                  <a:cubicBezTo>
                    <a:pt x="10" y="28"/>
                    <a:pt x="8" y="27"/>
                    <a:pt x="8" y="27"/>
                  </a:cubicBezTo>
                  <a:cubicBezTo>
                    <a:pt x="7" y="26"/>
                    <a:pt x="6" y="25"/>
                    <a:pt x="5" y="25"/>
                  </a:cubicBezTo>
                  <a:cubicBezTo>
                    <a:pt x="5" y="24"/>
                    <a:pt x="4" y="23"/>
                    <a:pt x="3" y="23"/>
                  </a:cubicBezTo>
                  <a:cubicBezTo>
                    <a:pt x="0" y="18"/>
                    <a:pt x="1" y="17"/>
                    <a:pt x="2" y="12"/>
                  </a:cubicBezTo>
                  <a:cubicBezTo>
                    <a:pt x="2" y="11"/>
                    <a:pt x="3" y="9"/>
                    <a:pt x="4" y="8"/>
                  </a:cubicBezTo>
                  <a:cubicBezTo>
                    <a:pt x="4" y="8"/>
                    <a:pt x="4" y="8"/>
                    <a:pt x="4" y="8"/>
                  </a:cubicBezTo>
                  <a:cubicBezTo>
                    <a:pt x="4" y="7"/>
                    <a:pt x="5" y="6"/>
                    <a:pt x="5" y="5"/>
                  </a:cubicBezTo>
                  <a:cubicBezTo>
                    <a:pt x="6" y="5"/>
                    <a:pt x="7" y="5"/>
                    <a:pt x="7" y="5"/>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09" name="Freeform 52"/>
            <p:cNvSpPr>
              <a:spLocks noEditPoints="1"/>
            </p:cNvSpPr>
            <p:nvPr userDrawn="1"/>
          </p:nvSpPr>
          <p:spPr bwMode="auto">
            <a:xfrm>
              <a:off x="8847200" y="4611991"/>
              <a:ext cx="46038" cy="58738"/>
            </a:xfrm>
            <a:custGeom>
              <a:avLst/>
              <a:gdLst>
                <a:gd name="T0" fmla="*/ 8 w 31"/>
                <a:gd name="T1" fmla="*/ 31 h 39"/>
                <a:gd name="T2" fmla="*/ 9 w 31"/>
                <a:gd name="T3" fmla="*/ 30 h 39"/>
                <a:gd name="T4" fmla="*/ 8 w 31"/>
                <a:gd name="T5" fmla="*/ 26 h 39"/>
                <a:gd name="T6" fmla="*/ 18 w 31"/>
                <a:gd name="T7" fmla="*/ 18 h 39"/>
                <a:gd name="T8" fmla="*/ 18 w 31"/>
                <a:gd name="T9" fmla="*/ 21 h 39"/>
                <a:gd name="T10" fmla="*/ 19 w 31"/>
                <a:gd name="T11" fmla="*/ 18 h 39"/>
                <a:gd name="T12" fmla="*/ 7 w 31"/>
                <a:gd name="T13" fmla="*/ 22 h 39"/>
                <a:gd name="T14" fmla="*/ 6 w 31"/>
                <a:gd name="T15" fmla="*/ 23 h 39"/>
                <a:gd name="T16" fmla="*/ 7 w 31"/>
                <a:gd name="T17" fmla="*/ 22 h 39"/>
                <a:gd name="T18" fmla="*/ 7 w 31"/>
                <a:gd name="T19" fmla="*/ 22 h 39"/>
                <a:gd name="T20" fmla="*/ 23 w 31"/>
                <a:gd name="T21" fmla="*/ 12 h 39"/>
                <a:gd name="T22" fmla="*/ 23 w 31"/>
                <a:gd name="T23" fmla="*/ 12 h 39"/>
                <a:gd name="T24" fmla="*/ 23 w 31"/>
                <a:gd name="T25" fmla="*/ 11 h 39"/>
                <a:gd name="T26" fmla="*/ 10 w 31"/>
                <a:gd name="T27" fmla="*/ 19 h 39"/>
                <a:gd name="T28" fmla="*/ 10 w 31"/>
                <a:gd name="T29" fmla="*/ 23 h 39"/>
                <a:gd name="T30" fmla="*/ 10 w 31"/>
                <a:gd name="T31" fmla="*/ 19 h 39"/>
                <a:gd name="T32" fmla="*/ 15 w 31"/>
                <a:gd name="T33" fmla="*/ 13 h 39"/>
                <a:gd name="T34" fmla="*/ 16 w 31"/>
                <a:gd name="T35" fmla="*/ 14 h 39"/>
                <a:gd name="T36" fmla="*/ 15 w 31"/>
                <a:gd name="T37" fmla="*/ 13 h 39"/>
                <a:gd name="T38" fmla="*/ 9 w 31"/>
                <a:gd name="T39" fmla="*/ 16 h 39"/>
                <a:gd name="T40" fmla="*/ 9 w 31"/>
                <a:gd name="T41" fmla="*/ 18 h 39"/>
                <a:gd name="T42" fmla="*/ 9 w 31"/>
                <a:gd name="T43" fmla="*/ 16 h 39"/>
                <a:gd name="T44" fmla="*/ 19 w 31"/>
                <a:gd name="T45" fmla="*/ 4 h 39"/>
                <a:gd name="T46" fmla="*/ 23 w 31"/>
                <a:gd name="T47" fmla="*/ 7 h 39"/>
                <a:gd name="T48" fmla="*/ 29 w 31"/>
                <a:gd name="T49" fmla="*/ 9 h 39"/>
                <a:gd name="T50" fmla="*/ 25 w 31"/>
                <a:gd name="T51" fmla="*/ 16 h 39"/>
                <a:gd name="T52" fmla="*/ 29 w 31"/>
                <a:gd name="T53" fmla="*/ 26 h 39"/>
                <a:gd name="T54" fmla="*/ 30 w 31"/>
                <a:gd name="T55" fmla="*/ 30 h 39"/>
                <a:gd name="T56" fmla="*/ 31 w 31"/>
                <a:gd name="T57" fmla="*/ 32 h 39"/>
                <a:gd name="T58" fmla="*/ 22 w 31"/>
                <a:gd name="T59" fmla="*/ 23 h 39"/>
                <a:gd name="T60" fmla="*/ 16 w 31"/>
                <a:gd name="T61" fmla="*/ 29 h 39"/>
                <a:gd name="T62" fmla="*/ 15 w 31"/>
                <a:gd name="T63" fmla="*/ 22 h 39"/>
                <a:gd name="T64" fmla="*/ 15 w 31"/>
                <a:gd name="T65" fmla="*/ 19 h 39"/>
                <a:gd name="T66" fmla="*/ 12 w 31"/>
                <a:gd name="T67" fmla="*/ 19 h 39"/>
                <a:gd name="T68" fmla="*/ 13 w 31"/>
                <a:gd name="T69" fmla="*/ 29 h 39"/>
                <a:gd name="T70" fmla="*/ 17 w 31"/>
                <a:gd name="T71" fmla="*/ 34 h 39"/>
                <a:gd name="T72" fmla="*/ 14 w 31"/>
                <a:gd name="T73" fmla="*/ 33 h 39"/>
                <a:gd name="T74" fmla="*/ 12 w 31"/>
                <a:gd name="T75" fmla="*/ 32 h 39"/>
                <a:gd name="T76" fmla="*/ 7 w 31"/>
                <a:gd name="T77" fmla="*/ 39 h 39"/>
                <a:gd name="T78" fmla="*/ 6 w 31"/>
                <a:gd name="T79" fmla="*/ 33 h 39"/>
                <a:gd name="T80" fmla="*/ 6 w 31"/>
                <a:gd name="T81" fmla="*/ 26 h 39"/>
                <a:gd name="T82" fmla="*/ 2 w 31"/>
                <a:gd name="T83" fmla="*/ 29 h 39"/>
                <a:gd name="T84" fmla="*/ 4 w 31"/>
                <a:gd name="T85" fmla="*/ 13 h 39"/>
                <a:gd name="T86" fmla="*/ 6 w 31"/>
                <a:gd name="T87" fmla="*/ 9 h 39"/>
                <a:gd name="T88" fmla="*/ 3 w 31"/>
                <a:gd name="T89" fmla="*/ 23 h 39"/>
                <a:gd name="T90" fmla="*/ 3 w 31"/>
                <a:gd name="T91" fmla="*/ 27 h 39"/>
                <a:gd name="T92" fmla="*/ 9 w 31"/>
                <a:gd name="T93" fmla="*/ 14 h 39"/>
                <a:gd name="T94" fmla="*/ 13 w 31"/>
                <a:gd name="T95" fmla="*/ 15 h 39"/>
                <a:gd name="T96" fmla="*/ 12 w 31"/>
                <a:gd name="T97" fmla="*/ 9 h 39"/>
                <a:gd name="T98" fmla="*/ 11 w 31"/>
                <a:gd name="T99" fmla="*/ 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1" h="39">
                  <a:moveTo>
                    <a:pt x="8" y="26"/>
                  </a:moveTo>
                  <a:cubicBezTo>
                    <a:pt x="8" y="27"/>
                    <a:pt x="8" y="30"/>
                    <a:pt x="8" y="31"/>
                  </a:cubicBezTo>
                  <a:cubicBezTo>
                    <a:pt x="8" y="31"/>
                    <a:pt x="8" y="31"/>
                    <a:pt x="8" y="31"/>
                  </a:cubicBezTo>
                  <a:cubicBezTo>
                    <a:pt x="8" y="31"/>
                    <a:pt x="9" y="31"/>
                    <a:pt x="9" y="30"/>
                  </a:cubicBezTo>
                  <a:cubicBezTo>
                    <a:pt x="9" y="29"/>
                    <a:pt x="11" y="27"/>
                    <a:pt x="9" y="26"/>
                  </a:cubicBezTo>
                  <a:cubicBezTo>
                    <a:pt x="9" y="26"/>
                    <a:pt x="9" y="26"/>
                    <a:pt x="8" y="26"/>
                  </a:cubicBezTo>
                  <a:cubicBezTo>
                    <a:pt x="9" y="26"/>
                    <a:pt x="8" y="26"/>
                    <a:pt x="8" y="26"/>
                  </a:cubicBezTo>
                  <a:close/>
                  <a:moveTo>
                    <a:pt x="18" y="18"/>
                  </a:moveTo>
                  <a:cubicBezTo>
                    <a:pt x="18" y="19"/>
                    <a:pt x="17" y="20"/>
                    <a:pt x="17" y="21"/>
                  </a:cubicBezTo>
                  <a:cubicBezTo>
                    <a:pt x="17" y="21"/>
                    <a:pt x="17" y="21"/>
                    <a:pt x="18" y="21"/>
                  </a:cubicBezTo>
                  <a:cubicBezTo>
                    <a:pt x="18" y="21"/>
                    <a:pt x="18" y="21"/>
                    <a:pt x="18" y="21"/>
                  </a:cubicBezTo>
                  <a:cubicBezTo>
                    <a:pt x="19" y="21"/>
                    <a:pt x="21" y="19"/>
                    <a:pt x="19" y="18"/>
                  </a:cubicBezTo>
                  <a:cubicBezTo>
                    <a:pt x="19" y="17"/>
                    <a:pt x="19" y="17"/>
                    <a:pt x="18" y="18"/>
                  </a:cubicBezTo>
                  <a:close/>
                  <a:moveTo>
                    <a:pt x="7" y="22"/>
                  </a:moveTo>
                  <a:cubicBezTo>
                    <a:pt x="7" y="22"/>
                    <a:pt x="7" y="23"/>
                    <a:pt x="6" y="23"/>
                  </a:cubicBezTo>
                  <a:cubicBezTo>
                    <a:pt x="6" y="23"/>
                    <a:pt x="6" y="23"/>
                    <a:pt x="6" y="23"/>
                  </a:cubicBezTo>
                  <a:cubicBezTo>
                    <a:pt x="7" y="23"/>
                    <a:pt x="7" y="23"/>
                    <a:pt x="7" y="23"/>
                  </a:cubicBezTo>
                  <a:cubicBezTo>
                    <a:pt x="7" y="22"/>
                    <a:pt x="7" y="22"/>
                    <a:pt x="7" y="22"/>
                  </a:cubicBezTo>
                  <a:cubicBezTo>
                    <a:pt x="7" y="22"/>
                    <a:pt x="7" y="22"/>
                    <a:pt x="7" y="22"/>
                  </a:cubicBezTo>
                  <a:cubicBezTo>
                    <a:pt x="7" y="22"/>
                    <a:pt x="7" y="22"/>
                    <a:pt x="7" y="22"/>
                  </a:cubicBezTo>
                  <a:close/>
                  <a:moveTo>
                    <a:pt x="23" y="11"/>
                  </a:moveTo>
                  <a:cubicBezTo>
                    <a:pt x="23" y="12"/>
                    <a:pt x="23" y="12"/>
                    <a:pt x="23" y="12"/>
                  </a:cubicBezTo>
                  <a:cubicBezTo>
                    <a:pt x="23" y="12"/>
                    <a:pt x="23" y="12"/>
                    <a:pt x="23" y="12"/>
                  </a:cubicBezTo>
                  <a:cubicBezTo>
                    <a:pt x="23" y="12"/>
                    <a:pt x="23" y="12"/>
                    <a:pt x="23" y="12"/>
                  </a:cubicBezTo>
                  <a:cubicBezTo>
                    <a:pt x="23" y="12"/>
                    <a:pt x="23" y="12"/>
                    <a:pt x="23" y="11"/>
                  </a:cubicBezTo>
                  <a:cubicBezTo>
                    <a:pt x="23" y="11"/>
                    <a:pt x="23" y="11"/>
                    <a:pt x="23" y="11"/>
                  </a:cubicBezTo>
                  <a:cubicBezTo>
                    <a:pt x="23" y="11"/>
                    <a:pt x="23" y="11"/>
                    <a:pt x="23" y="11"/>
                  </a:cubicBezTo>
                  <a:close/>
                  <a:moveTo>
                    <a:pt x="10" y="19"/>
                  </a:moveTo>
                  <a:cubicBezTo>
                    <a:pt x="9" y="20"/>
                    <a:pt x="9" y="23"/>
                    <a:pt x="10" y="23"/>
                  </a:cubicBezTo>
                  <a:cubicBezTo>
                    <a:pt x="10" y="23"/>
                    <a:pt x="10" y="23"/>
                    <a:pt x="10" y="23"/>
                  </a:cubicBezTo>
                  <a:cubicBezTo>
                    <a:pt x="11" y="22"/>
                    <a:pt x="11" y="20"/>
                    <a:pt x="11" y="19"/>
                  </a:cubicBezTo>
                  <a:cubicBezTo>
                    <a:pt x="11" y="19"/>
                    <a:pt x="10" y="19"/>
                    <a:pt x="10" y="19"/>
                  </a:cubicBezTo>
                  <a:close/>
                  <a:moveTo>
                    <a:pt x="15" y="13"/>
                  </a:moveTo>
                  <a:cubicBezTo>
                    <a:pt x="15" y="13"/>
                    <a:pt x="15" y="13"/>
                    <a:pt x="15" y="13"/>
                  </a:cubicBezTo>
                  <a:cubicBezTo>
                    <a:pt x="15" y="14"/>
                    <a:pt x="15" y="14"/>
                    <a:pt x="15" y="14"/>
                  </a:cubicBezTo>
                  <a:cubicBezTo>
                    <a:pt x="16" y="14"/>
                    <a:pt x="16" y="14"/>
                    <a:pt x="16" y="14"/>
                  </a:cubicBezTo>
                  <a:cubicBezTo>
                    <a:pt x="16" y="14"/>
                    <a:pt x="16" y="13"/>
                    <a:pt x="16" y="13"/>
                  </a:cubicBezTo>
                  <a:cubicBezTo>
                    <a:pt x="16" y="13"/>
                    <a:pt x="16" y="13"/>
                    <a:pt x="15" y="13"/>
                  </a:cubicBezTo>
                  <a:cubicBezTo>
                    <a:pt x="16" y="13"/>
                    <a:pt x="16" y="13"/>
                    <a:pt x="15" y="13"/>
                  </a:cubicBezTo>
                  <a:close/>
                  <a:moveTo>
                    <a:pt x="9" y="16"/>
                  </a:moveTo>
                  <a:cubicBezTo>
                    <a:pt x="8" y="17"/>
                    <a:pt x="8" y="18"/>
                    <a:pt x="9" y="18"/>
                  </a:cubicBezTo>
                  <a:cubicBezTo>
                    <a:pt x="9" y="18"/>
                    <a:pt x="9" y="18"/>
                    <a:pt x="9" y="18"/>
                  </a:cubicBezTo>
                  <a:cubicBezTo>
                    <a:pt x="9" y="17"/>
                    <a:pt x="9" y="17"/>
                    <a:pt x="9" y="16"/>
                  </a:cubicBezTo>
                  <a:cubicBezTo>
                    <a:pt x="9" y="15"/>
                    <a:pt x="9" y="16"/>
                    <a:pt x="9" y="16"/>
                  </a:cubicBezTo>
                  <a:close/>
                  <a:moveTo>
                    <a:pt x="11" y="1"/>
                  </a:moveTo>
                  <a:cubicBezTo>
                    <a:pt x="13" y="0"/>
                    <a:pt x="17" y="2"/>
                    <a:pt x="19" y="4"/>
                  </a:cubicBezTo>
                  <a:cubicBezTo>
                    <a:pt x="19" y="5"/>
                    <a:pt x="19" y="6"/>
                    <a:pt x="20" y="6"/>
                  </a:cubicBezTo>
                  <a:cubicBezTo>
                    <a:pt x="21" y="7"/>
                    <a:pt x="22" y="7"/>
                    <a:pt x="23" y="7"/>
                  </a:cubicBezTo>
                  <a:cubicBezTo>
                    <a:pt x="24" y="8"/>
                    <a:pt x="25" y="9"/>
                    <a:pt x="25" y="9"/>
                  </a:cubicBezTo>
                  <a:cubicBezTo>
                    <a:pt x="27" y="9"/>
                    <a:pt x="28" y="9"/>
                    <a:pt x="29" y="9"/>
                  </a:cubicBezTo>
                  <a:cubicBezTo>
                    <a:pt x="29" y="9"/>
                    <a:pt x="29" y="9"/>
                    <a:pt x="29" y="10"/>
                  </a:cubicBezTo>
                  <a:cubicBezTo>
                    <a:pt x="28" y="12"/>
                    <a:pt x="25" y="14"/>
                    <a:pt x="25" y="16"/>
                  </a:cubicBezTo>
                  <a:cubicBezTo>
                    <a:pt x="25" y="18"/>
                    <a:pt x="27" y="19"/>
                    <a:pt x="27" y="21"/>
                  </a:cubicBezTo>
                  <a:cubicBezTo>
                    <a:pt x="28" y="23"/>
                    <a:pt x="29" y="24"/>
                    <a:pt x="29" y="26"/>
                  </a:cubicBezTo>
                  <a:cubicBezTo>
                    <a:pt x="29" y="26"/>
                    <a:pt x="29" y="27"/>
                    <a:pt x="30" y="27"/>
                  </a:cubicBezTo>
                  <a:cubicBezTo>
                    <a:pt x="30" y="28"/>
                    <a:pt x="30" y="29"/>
                    <a:pt x="30" y="30"/>
                  </a:cubicBezTo>
                  <a:cubicBezTo>
                    <a:pt x="30" y="31"/>
                    <a:pt x="31" y="31"/>
                    <a:pt x="31" y="32"/>
                  </a:cubicBezTo>
                  <a:cubicBezTo>
                    <a:pt x="31" y="32"/>
                    <a:pt x="31" y="32"/>
                    <a:pt x="31" y="32"/>
                  </a:cubicBezTo>
                  <a:cubicBezTo>
                    <a:pt x="29" y="31"/>
                    <a:pt x="27" y="30"/>
                    <a:pt x="25" y="28"/>
                  </a:cubicBezTo>
                  <a:cubicBezTo>
                    <a:pt x="24" y="26"/>
                    <a:pt x="23" y="24"/>
                    <a:pt x="22" y="23"/>
                  </a:cubicBezTo>
                  <a:cubicBezTo>
                    <a:pt x="22" y="23"/>
                    <a:pt x="22" y="23"/>
                    <a:pt x="22" y="23"/>
                  </a:cubicBezTo>
                  <a:cubicBezTo>
                    <a:pt x="20" y="25"/>
                    <a:pt x="19" y="27"/>
                    <a:pt x="16" y="29"/>
                  </a:cubicBezTo>
                  <a:cubicBezTo>
                    <a:pt x="15" y="28"/>
                    <a:pt x="13" y="26"/>
                    <a:pt x="14" y="25"/>
                  </a:cubicBezTo>
                  <a:cubicBezTo>
                    <a:pt x="14" y="24"/>
                    <a:pt x="15" y="23"/>
                    <a:pt x="15" y="22"/>
                  </a:cubicBezTo>
                  <a:cubicBezTo>
                    <a:pt x="15" y="22"/>
                    <a:pt x="14" y="21"/>
                    <a:pt x="14" y="21"/>
                  </a:cubicBezTo>
                  <a:cubicBezTo>
                    <a:pt x="14" y="20"/>
                    <a:pt x="14" y="19"/>
                    <a:pt x="15" y="19"/>
                  </a:cubicBezTo>
                  <a:cubicBezTo>
                    <a:pt x="15" y="18"/>
                    <a:pt x="14" y="15"/>
                    <a:pt x="13" y="16"/>
                  </a:cubicBezTo>
                  <a:cubicBezTo>
                    <a:pt x="12" y="16"/>
                    <a:pt x="12" y="18"/>
                    <a:pt x="12" y="19"/>
                  </a:cubicBezTo>
                  <a:cubicBezTo>
                    <a:pt x="12" y="20"/>
                    <a:pt x="13" y="21"/>
                    <a:pt x="13" y="23"/>
                  </a:cubicBezTo>
                  <a:cubicBezTo>
                    <a:pt x="13" y="25"/>
                    <a:pt x="11" y="26"/>
                    <a:pt x="13" y="29"/>
                  </a:cubicBezTo>
                  <a:cubicBezTo>
                    <a:pt x="14" y="31"/>
                    <a:pt x="17" y="33"/>
                    <a:pt x="17" y="34"/>
                  </a:cubicBezTo>
                  <a:cubicBezTo>
                    <a:pt x="17" y="34"/>
                    <a:pt x="17" y="34"/>
                    <a:pt x="17" y="34"/>
                  </a:cubicBezTo>
                  <a:cubicBezTo>
                    <a:pt x="17" y="35"/>
                    <a:pt x="17" y="35"/>
                    <a:pt x="17" y="35"/>
                  </a:cubicBezTo>
                  <a:cubicBezTo>
                    <a:pt x="16" y="34"/>
                    <a:pt x="15" y="34"/>
                    <a:pt x="14" y="33"/>
                  </a:cubicBezTo>
                  <a:cubicBezTo>
                    <a:pt x="13" y="33"/>
                    <a:pt x="13" y="32"/>
                    <a:pt x="12" y="32"/>
                  </a:cubicBezTo>
                  <a:cubicBezTo>
                    <a:pt x="12" y="32"/>
                    <a:pt x="12" y="32"/>
                    <a:pt x="12" y="32"/>
                  </a:cubicBezTo>
                  <a:cubicBezTo>
                    <a:pt x="11" y="34"/>
                    <a:pt x="11" y="37"/>
                    <a:pt x="8" y="39"/>
                  </a:cubicBezTo>
                  <a:cubicBezTo>
                    <a:pt x="7" y="39"/>
                    <a:pt x="7" y="39"/>
                    <a:pt x="7" y="39"/>
                  </a:cubicBezTo>
                  <a:cubicBezTo>
                    <a:pt x="7" y="38"/>
                    <a:pt x="5" y="36"/>
                    <a:pt x="5" y="35"/>
                  </a:cubicBezTo>
                  <a:cubicBezTo>
                    <a:pt x="5" y="34"/>
                    <a:pt x="5" y="33"/>
                    <a:pt x="6" y="33"/>
                  </a:cubicBezTo>
                  <a:cubicBezTo>
                    <a:pt x="6" y="31"/>
                    <a:pt x="6" y="28"/>
                    <a:pt x="6" y="26"/>
                  </a:cubicBezTo>
                  <a:cubicBezTo>
                    <a:pt x="6" y="26"/>
                    <a:pt x="6" y="26"/>
                    <a:pt x="6" y="26"/>
                  </a:cubicBezTo>
                  <a:cubicBezTo>
                    <a:pt x="6" y="26"/>
                    <a:pt x="6" y="26"/>
                    <a:pt x="6" y="26"/>
                  </a:cubicBezTo>
                  <a:cubicBezTo>
                    <a:pt x="5" y="27"/>
                    <a:pt x="3" y="29"/>
                    <a:pt x="2" y="29"/>
                  </a:cubicBezTo>
                  <a:cubicBezTo>
                    <a:pt x="0" y="27"/>
                    <a:pt x="2" y="23"/>
                    <a:pt x="3" y="21"/>
                  </a:cubicBezTo>
                  <a:cubicBezTo>
                    <a:pt x="3" y="19"/>
                    <a:pt x="4" y="14"/>
                    <a:pt x="4" y="13"/>
                  </a:cubicBezTo>
                  <a:cubicBezTo>
                    <a:pt x="3" y="12"/>
                    <a:pt x="3" y="11"/>
                    <a:pt x="3" y="11"/>
                  </a:cubicBezTo>
                  <a:cubicBezTo>
                    <a:pt x="3" y="9"/>
                    <a:pt x="5" y="9"/>
                    <a:pt x="6" y="9"/>
                  </a:cubicBezTo>
                  <a:cubicBezTo>
                    <a:pt x="7" y="11"/>
                    <a:pt x="6" y="12"/>
                    <a:pt x="6" y="14"/>
                  </a:cubicBezTo>
                  <a:cubicBezTo>
                    <a:pt x="5" y="17"/>
                    <a:pt x="4" y="21"/>
                    <a:pt x="3" y="23"/>
                  </a:cubicBezTo>
                  <a:cubicBezTo>
                    <a:pt x="3" y="24"/>
                    <a:pt x="3" y="25"/>
                    <a:pt x="3" y="26"/>
                  </a:cubicBezTo>
                  <a:cubicBezTo>
                    <a:pt x="3" y="26"/>
                    <a:pt x="3" y="26"/>
                    <a:pt x="3" y="27"/>
                  </a:cubicBezTo>
                  <a:cubicBezTo>
                    <a:pt x="3" y="26"/>
                    <a:pt x="8" y="22"/>
                    <a:pt x="8" y="22"/>
                  </a:cubicBezTo>
                  <a:cubicBezTo>
                    <a:pt x="9" y="20"/>
                    <a:pt x="5" y="15"/>
                    <a:pt x="9" y="14"/>
                  </a:cubicBezTo>
                  <a:cubicBezTo>
                    <a:pt x="10" y="15"/>
                    <a:pt x="12" y="15"/>
                    <a:pt x="13" y="15"/>
                  </a:cubicBezTo>
                  <a:cubicBezTo>
                    <a:pt x="13" y="15"/>
                    <a:pt x="13" y="15"/>
                    <a:pt x="13" y="15"/>
                  </a:cubicBezTo>
                  <a:cubicBezTo>
                    <a:pt x="13" y="13"/>
                    <a:pt x="13" y="13"/>
                    <a:pt x="11" y="12"/>
                  </a:cubicBezTo>
                  <a:cubicBezTo>
                    <a:pt x="11" y="11"/>
                    <a:pt x="11" y="10"/>
                    <a:pt x="12" y="9"/>
                  </a:cubicBezTo>
                  <a:cubicBezTo>
                    <a:pt x="13" y="10"/>
                    <a:pt x="14" y="10"/>
                    <a:pt x="15" y="10"/>
                  </a:cubicBezTo>
                  <a:cubicBezTo>
                    <a:pt x="15" y="7"/>
                    <a:pt x="11" y="3"/>
                    <a:pt x="1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userDrawn="1">
  <p:cSld name="仅标题页">
    <p:spTree>
      <p:nvGrpSpPr>
        <p:cNvPr id="1" name=""/>
        <p:cNvGrpSpPr/>
        <p:nvPr/>
      </p:nvGrpSpPr>
      <p:grpSpPr>
        <a:xfrm>
          <a:off x="0" y="0"/>
          <a:ext cx="0" cy="0"/>
          <a:chOff x="0" y="0"/>
          <a:chExt cx="0" cy="0"/>
        </a:xfrm>
      </p:grpSpPr>
      <p:sp>
        <p:nvSpPr>
          <p:cNvPr id="2" name="Title 1"/>
          <p:cNvSpPr>
            <a:spLocks noGrp="1"/>
          </p:cNvSpPr>
          <p:nvPr>
            <p:ph type="title"/>
          </p:nvPr>
        </p:nvSpPr>
        <p:spPr>
          <a:xfrm>
            <a:off x="669924" y="1"/>
            <a:ext cx="10850563" cy="1028699"/>
          </a:xfrm>
          <a:prstGeom prst="rect">
            <a:avLst/>
          </a:prstGeom>
        </p:spPr>
        <p:txBody>
          <a:bodyPr/>
          <a:lstStyle>
            <a:lvl1pPr>
              <a:defRPr/>
            </a:lvl1pPr>
          </a:lstStyle>
          <a:p>
            <a:r>
              <a:rPr lang="en-US" altLang="zh-CN" dirty="0"/>
              <a:t>Click to edit Master title style</a:t>
            </a:r>
            <a:endParaRPr lang="en-US" dirty="0"/>
          </a:p>
        </p:txBody>
      </p:sp>
      <p:sp>
        <p:nvSpPr>
          <p:cNvPr id="3" name="Date Placeholder 2"/>
          <p:cNvSpPr>
            <a:spLocks noGrp="1"/>
          </p:cNvSpPr>
          <p:nvPr>
            <p:ph type="dt" sz="half" idx="10"/>
          </p:nvPr>
        </p:nvSpPr>
        <p:spPr>
          <a:xfrm>
            <a:off x="5401732" y="6240463"/>
            <a:ext cx="1388536" cy="206381"/>
          </a:xfrm>
          <a:prstGeom prst="rect">
            <a:avLst/>
          </a:prstGeom>
        </p:spPr>
        <p:txBody>
          <a:bodyPr/>
          <a:lstStyle/>
          <a:p>
            <a:fld id="{6489D9C7-5DC6-4263-87FF-7C99F6FB63C3}" type="datetime1">
              <a:rPr lang="zh-CN" altLang="en-US" smtClean="0"/>
              <a:t>2025/6/30</a:t>
            </a:fld>
            <a:endParaRPr lang="zh-CN" altLang="en-US" dirty="0"/>
          </a:p>
        </p:txBody>
      </p:sp>
      <p:sp>
        <p:nvSpPr>
          <p:cNvPr id="4" name="Footer Placeholder 3"/>
          <p:cNvSpPr>
            <a:spLocks noGrp="1"/>
          </p:cNvSpPr>
          <p:nvPr>
            <p:ph type="ftr" sz="quarter" idx="11"/>
          </p:nvPr>
        </p:nvSpPr>
        <p:spPr>
          <a:xfrm>
            <a:off x="669924" y="6240463"/>
            <a:ext cx="4140201" cy="206381"/>
          </a:xfrm>
          <a:prstGeom prst="rect">
            <a:avLst/>
          </a:prstGeom>
        </p:spPr>
        <p:txBody>
          <a:bodyPr/>
          <a:lstStyle/>
          <a:p>
            <a:r>
              <a:rPr lang="en-US" altLang="zh-CN" dirty="0"/>
              <a:t>www.islide.cc</a:t>
            </a:r>
            <a:endParaRPr lang="zh-CN" altLang="en-US" dirty="0"/>
          </a:p>
        </p:txBody>
      </p:sp>
      <p:sp>
        <p:nvSpPr>
          <p:cNvPr id="5" name="Slide Number Placeholder 4"/>
          <p:cNvSpPr>
            <a:spLocks noGrp="1"/>
          </p:cNvSpPr>
          <p:nvPr>
            <p:ph type="sldNum" sz="quarter" idx="12"/>
          </p:nvPr>
        </p:nvSpPr>
        <p:spPr>
          <a:xfrm>
            <a:off x="8610599" y="6240463"/>
            <a:ext cx="2909888" cy="206381"/>
          </a:xfrm>
          <a:prstGeom prst="rect">
            <a:avLst/>
          </a:prstGeom>
        </p:spPr>
        <p:txBody>
          <a:bodyPr/>
          <a:lstStyle/>
          <a:p>
            <a:fld id="{5DD3DB80-B894-403A-B48E-6FDC1A72010E}" type="slidenum">
              <a:rPr lang="zh-CN" altLang="en-US" smtClean="0"/>
              <a:t>‹#›</a:t>
            </a:fld>
            <a:endParaRPr lang="zh-CN" altLang="en-US" dirty="0"/>
          </a:p>
        </p:txBody>
      </p:sp>
    </p:spTree>
    <p:extLst>
      <p:ext uri="{BB962C8B-B14F-4D97-AF65-F5344CB8AC3E}">
        <p14:creationId xmlns:p14="http://schemas.microsoft.com/office/powerpoint/2010/main" val="6167895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标题幻灯片">
    <p:bg>
      <p:bgPr>
        <a:solidFill>
          <a:schemeClr val="bg1"/>
        </a:solidFill>
        <a:effectLst/>
      </p:bgPr>
    </p:bg>
    <p:spTree>
      <p:nvGrpSpPr>
        <p:cNvPr id="1" name=""/>
        <p:cNvGrpSpPr/>
        <p:nvPr/>
      </p:nvGrpSpPr>
      <p:grpSpPr>
        <a:xfrm>
          <a:off x="0" y="0"/>
          <a:ext cx="0" cy="0"/>
          <a:chOff x="0" y="0"/>
          <a:chExt cx="0" cy="0"/>
        </a:xfrm>
      </p:grpSpPr>
      <p:sp>
        <p:nvSpPr>
          <p:cNvPr id="4" name="矩形 3"/>
          <p:cNvSpPr/>
          <p:nvPr userDrawn="1"/>
        </p:nvSpPr>
        <p:spPr>
          <a:xfrm>
            <a:off x="0" y="984885"/>
            <a:ext cx="12180570" cy="4351655"/>
          </a:xfrm>
          <a:prstGeom prst="rect">
            <a:avLst/>
          </a:prstGeom>
          <a:blipFill rotWithShape="1">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p:cNvPicPr>
            <a:picLocks noChangeAspect="1"/>
          </p:cNvPicPr>
          <p:nvPr userDrawn="1"/>
        </p:nvPicPr>
        <p:blipFill>
          <a:blip r:embed="rId3"/>
          <a:stretch>
            <a:fillRect/>
          </a:stretch>
        </p:blipFill>
        <p:spPr>
          <a:xfrm>
            <a:off x="7600530" y="755053"/>
            <a:ext cx="4591470" cy="4591648"/>
          </a:xfrm>
          <a:prstGeom prst="rect">
            <a:avLst/>
          </a:prstGeom>
        </p:spPr>
      </p:pic>
      <p:sp>
        <p:nvSpPr>
          <p:cNvPr id="10" name="矩形 9"/>
          <p:cNvSpPr/>
          <p:nvPr userDrawn="1"/>
        </p:nvSpPr>
        <p:spPr>
          <a:xfrm>
            <a:off x="0" y="5378059"/>
            <a:ext cx="12180566" cy="21524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副标题 2"/>
          <p:cNvSpPr>
            <a:spLocks noGrp="1"/>
          </p:cNvSpPr>
          <p:nvPr>
            <p:ph type="subTitle" idx="1"/>
          </p:nvPr>
        </p:nvSpPr>
        <p:spPr>
          <a:xfrm>
            <a:off x="663715" y="2980691"/>
            <a:ext cx="7855511" cy="558799"/>
          </a:xfrm>
          <a:prstGeom prst="rect">
            <a:avLst/>
          </a:prstGeom>
        </p:spPr>
        <p:txBody>
          <a:bodyPr anchor="ctr">
            <a:norm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2" name="标题 1"/>
          <p:cNvSpPr>
            <a:spLocks noGrp="1"/>
          </p:cNvSpPr>
          <p:nvPr>
            <p:ph type="ctrTitle"/>
          </p:nvPr>
        </p:nvSpPr>
        <p:spPr>
          <a:xfrm>
            <a:off x="663715" y="2282100"/>
            <a:ext cx="7855511" cy="698591"/>
          </a:xfrm>
          <a:prstGeom prst="rect">
            <a:avLst/>
          </a:prstGeom>
        </p:spPr>
        <p:txBody>
          <a:bodyPr anchor="ctr">
            <a:normAutofit/>
          </a:bodyPr>
          <a:lstStyle>
            <a:lvl1pPr algn="l">
              <a:defRPr sz="4000">
                <a:solidFill>
                  <a:schemeClr val="bg1"/>
                </a:solidFill>
              </a:defRPr>
            </a:lvl1pPr>
          </a:lstStyle>
          <a:p>
            <a:r>
              <a:rPr lang="en-US" dirty="0"/>
              <a:t>Click to edit Master title style</a:t>
            </a:r>
            <a:endParaRPr lang="zh-CN" altLang="en-US" dirty="0"/>
          </a:p>
        </p:txBody>
      </p:sp>
      <p:sp>
        <p:nvSpPr>
          <p:cNvPr id="13" name="文本占位符 13"/>
          <p:cNvSpPr>
            <a:spLocks noGrp="1"/>
          </p:cNvSpPr>
          <p:nvPr>
            <p:ph type="body" sz="quarter" idx="10" hasCustomPrompt="1"/>
          </p:nvPr>
        </p:nvSpPr>
        <p:spPr>
          <a:xfrm>
            <a:off x="663715" y="4743999"/>
            <a:ext cx="7855511" cy="296271"/>
          </a:xfrm>
          <a:prstGeom prst="rect">
            <a:avLst/>
          </a:prstGeom>
        </p:spPr>
        <p:txBody>
          <a:bodyPr vert="horz" anchor="ctr">
            <a:noAutofit/>
          </a:bodyPr>
          <a:lstStyle>
            <a:lvl1pPr marL="0" indent="0" algn="l">
              <a:buNone/>
              <a:defRPr sz="1500" b="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dirty="0"/>
              <a:t>Signature</a:t>
            </a:r>
          </a:p>
        </p:txBody>
      </p:sp>
      <p:sp>
        <p:nvSpPr>
          <p:cNvPr id="14" name="文本占位符 13"/>
          <p:cNvSpPr>
            <a:spLocks noGrp="1"/>
          </p:cNvSpPr>
          <p:nvPr>
            <p:ph type="body" sz="quarter" idx="11" hasCustomPrompt="1"/>
          </p:nvPr>
        </p:nvSpPr>
        <p:spPr>
          <a:xfrm>
            <a:off x="663715" y="5040270"/>
            <a:ext cx="7855511" cy="296271"/>
          </a:xfrm>
          <a:prstGeom prst="rect">
            <a:avLst/>
          </a:prstGeom>
        </p:spPr>
        <p:txBody>
          <a:bodyPr vert="horz" anchor="ctr">
            <a:noAutofit/>
          </a:bodyPr>
          <a:lstStyle>
            <a:lvl1pPr marL="0" indent="0" algn="l">
              <a:buNone/>
              <a:defRPr sz="1500" b="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dirty="0"/>
              <a:t>Date</a:t>
            </a:r>
            <a:endParaRPr lang="zh-CN" altLang="en-US" dirty="0"/>
          </a:p>
        </p:txBody>
      </p:sp>
    </p:spTree>
    <p:extLst>
      <p:ext uri="{BB962C8B-B14F-4D97-AF65-F5344CB8AC3E}">
        <p14:creationId xmlns:p14="http://schemas.microsoft.com/office/powerpoint/2010/main" val="1490636314"/>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1.xml"/><Relationship Id="rId7" Type="http://schemas.openxmlformats.org/officeDocument/2006/relationships/theme" Target="../theme/theme2.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5" Type="http://schemas.openxmlformats.org/officeDocument/2006/relationships/slideLayout" Target="../slideLayouts/slideLayout13.xml"/><Relationship Id="rId4"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endParaRPr/>
          </a:p>
          <a:p>
            <a:pPr lvl="1"/>
            <a:r>
              <a:rPr lang="zh-CN" altLang="en-US"/>
              <a:t>第二级</a:t>
            </a:r>
            <a:endParaRPr/>
          </a:p>
          <a:p>
            <a:pPr lvl="2"/>
            <a:r>
              <a:rPr lang="zh-CN" altLang="en-US"/>
              <a:t>第三级</a:t>
            </a:r>
            <a:endParaRPr/>
          </a:p>
          <a:p>
            <a:pPr lvl="3"/>
            <a:r>
              <a:rPr lang="zh-CN" altLang="en-US"/>
              <a:t>第四级</a:t>
            </a:r>
            <a:endParaRP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D17FAE3-B6A6-4F8C-A3EE-9B3A5A9AB4F0}" type="datetimeFigureOut">
              <a:rPr lang="zh-CN" altLang="en-US" smtClean="0"/>
              <a:t>2025/6/30</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11353800" y="6356349"/>
            <a:ext cx="412750" cy="365125"/>
          </a:xfrm>
          <a:prstGeom prst="rect">
            <a:avLst/>
          </a:prstGeom>
          <a:solidFill>
            <a:schemeClr val="tx1">
              <a:alpha val="10000"/>
            </a:schemeClr>
          </a:solidFill>
        </p:spPr>
        <p:txBody>
          <a:bodyPr vert="horz" lIns="91440" tIns="45720" rIns="91440" bIns="45720" rtlCol="0" anchor="ctr"/>
          <a:lstStyle>
            <a:lvl1pPr algn="ctr">
              <a:defRPr sz="1600">
                <a:solidFill>
                  <a:schemeClr val="bg1"/>
                </a:solidFill>
                <a:latin typeface="+mn-lt"/>
              </a:defRPr>
            </a:lvl1pPr>
          </a:lstStyle>
          <a:p>
            <a:fld id="{5B74D221-F78E-4CE2-B90E-39C483F4591B}"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63" r:id="rId8"/>
  </p:sldLayoutIdLst>
  <p:txStyles>
    <p:titleStyle>
      <a:lvl1pPr algn="l" defTabSz="914400" rtl="0" eaLnBrk="1" latinLnBrk="0" hangingPunct="1">
        <a:lnSpc>
          <a:spcPct val="90000"/>
        </a:lnSpc>
        <a:spcBef>
          <a:spcPct val="1"/>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69924" y="1"/>
            <a:ext cx="10850563" cy="1028699"/>
          </a:xfrm>
          <a:prstGeom prst="rect">
            <a:avLst/>
          </a:prstGeom>
        </p:spPr>
        <p:txBody>
          <a:bodyPr vert="horz" lIns="91440" tIns="45720" rIns="91440" bIns="45720" rtlCol="0" anchor="b">
            <a:normAutofit/>
          </a:bodyPr>
          <a:lstStyle/>
          <a:p>
            <a:r>
              <a:rPr lang="en-US" altLang="zh-CN" dirty="0"/>
              <a:t>Click to edit Master title style</a:t>
            </a:r>
            <a:endParaRPr lang="zh-CN" altLang="en-US" dirty="0"/>
          </a:p>
        </p:txBody>
      </p:sp>
      <p:sp>
        <p:nvSpPr>
          <p:cNvPr id="3" name="文本占位符 2"/>
          <p:cNvSpPr>
            <a:spLocks noGrp="1"/>
          </p:cNvSpPr>
          <p:nvPr>
            <p:ph type="body" idx="1"/>
          </p:nvPr>
        </p:nvSpPr>
        <p:spPr>
          <a:xfrm>
            <a:off x="669924" y="1123950"/>
            <a:ext cx="10850563" cy="5019675"/>
          </a:xfrm>
          <a:prstGeom prst="rect">
            <a:avLst/>
          </a:prstGeom>
        </p:spPr>
        <p:txBody>
          <a:bodyPr vert="horz" lIns="91440" tIns="45720" rIns="91440" bIns="45720" rtlCol="0">
            <a:normAutofit/>
          </a:bodyPr>
          <a:lstStyle/>
          <a:p>
            <a:pPr lvl="0"/>
            <a:r>
              <a:rPr lang="en-US" altLang="zh-CN" dirty="0"/>
              <a:t>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zh-CN" altLang="en-US" dirty="0"/>
          </a:p>
        </p:txBody>
      </p:sp>
      <p:sp>
        <p:nvSpPr>
          <p:cNvPr id="19" name="日期占位符 3"/>
          <p:cNvSpPr>
            <a:spLocks noGrp="1"/>
          </p:cNvSpPr>
          <p:nvPr>
            <p:ph type="dt" sz="half" idx="2"/>
          </p:nvPr>
        </p:nvSpPr>
        <p:spPr>
          <a:xfrm>
            <a:off x="5401732" y="6240463"/>
            <a:ext cx="1388536" cy="206381"/>
          </a:xfrm>
          <a:prstGeom prst="rect">
            <a:avLst/>
          </a:prstGeom>
        </p:spPr>
        <p:txBody>
          <a:bodyPr vert="horz" lIns="91440" tIns="45720" rIns="91440" bIns="45720" rtlCol="0" anchor="ctr"/>
          <a:lstStyle>
            <a:lvl1pPr algn="ctr">
              <a:defRPr sz="1000">
                <a:solidFill>
                  <a:schemeClr val="tx1">
                    <a:lumMod val="50000"/>
                    <a:lumOff val="50000"/>
                  </a:schemeClr>
                </a:solidFill>
              </a:defRPr>
            </a:lvl1pPr>
          </a:lstStyle>
          <a:p>
            <a:fld id="{6489D9C7-5DC6-4263-87FF-7C99F6FB63C3}" type="datetime1">
              <a:rPr lang="zh-CN" altLang="en-US" smtClean="0"/>
              <a:t>2025/6/30</a:t>
            </a:fld>
            <a:endParaRPr lang="zh-CN" altLang="en-US"/>
          </a:p>
        </p:txBody>
      </p:sp>
      <p:sp>
        <p:nvSpPr>
          <p:cNvPr id="20" name="页脚占位符 4"/>
          <p:cNvSpPr>
            <a:spLocks noGrp="1"/>
          </p:cNvSpPr>
          <p:nvPr>
            <p:ph type="ftr" sz="quarter" idx="3"/>
          </p:nvPr>
        </p:nvSpPr>
        <p:spPr>
          <a:xfrm>
            <a:off x="669924" y="6240463"/>
            <a:ext cx="4140201" cy="206381"/>
          </a:xfrm>
          <a:prstGeom prst="rect">
            <a:avLst/>
          </a:prstGeom>
        </p:spPr>
        <p:txBody>
          <a:bodyPr vert="horz" lIns="91440" tIns="45720" rIns="91440" bIns="45720" rtlCol="0" anchor="ctr"/>
          <a:lstStyle>
            <a:lvl1pPr algn="l">
              <a:defRPr sz="1000">
                <a:solidFill>
                  <a:schemeClr val="tx1">
                    <a:lumMod val="50000"/>
                    <a:lumOff val="50000"/>
                  </a:schemeClr>
                </a:solidFill>
              </a:defRPr>
            </a:lvl1pPr>
          </a:lstStyle>
          <a:p>
            <a:r>
              <a:rPr lang="en-US" altLang="zh-CN"/>
              <a:t>www.islide.cc</a:t>
            </a:r>
            <a:endParaRPr lang="zh-CN" altLang="en-US" dirty="0"/>
          </a:p>
        </p:txBody>
      </p:sp>
      <p:sp>
        <p:nvSpPr>
          <p:cNvPr id="21" name="灯片编号占位符 5"/>
          <p:cNvSpPr>
            <a:spLocks noGrp="1"/>
          </p:cNvSpPr>
          <p:nvPr>
            <p:ph type="sldNum" sz="quarter" idx="4"/>
          </p:nvPr>
        </p:nvSpPr>
        <p:spPr>
          <a:xfrm>
            <a:off x="8610599" y="6240463"/>
            <a:ext cx="2909888" cy="206381"/>
          </a:xfrm>
          <a:prstGeom prst="rect">
            <a:avLst/>
          </a:prstGeom>
        </p:spPr>
        <p:txBody>
          <a:bodyPr vert="horz" lIns="91440" tIns="45720" rIns="91440" bIns="45720" rtlCol="0" anchor="ctr"/>
          <a:lstStyle>
            <a:lvl1pPr algn="r">
              <a:defRPr sz="1000">
                <a:solidFill>
                  <a:schemeClr val="tx1">
                    <a:lumMod val="50000"/>
                    <a:lumOff val="50000"/>
                  </a:schemeClr>
                </a:solidFill>
              </a:defRPr>
            </a:lvl1pPr>
          </a:lstStyle>
          <a:p>
            <a:fld id="{5DD3DB80-B894-403A-B48E-6FDC1A72010E}" type="slidenum">
              <a:rPr lang="zh-CN" altLang="en-US" smtClean="0"/>
              <a:t>‹#›</a:t>
            </a:fld>
            <a:endParaRPr lang="zh-CN" altLang="en-US"/>
          </a:p>
        </p:txBody>
      </p:sp>
    </p:spTree>
    <p:extLst>
      <p:ext uri="{BB962C8B-B14F-4D97-AF65-F5344CB8AC3E}">
        <p14:creationId xmlns:p14="http://schemas.microsoft.com/office/powerpoint/2010/main" val="3505184002"/>
      </p:ext>
    </p:extLst>
  </p:cSld>
  <p:clrMap bg1="lt1" tx1="dk1" bg2="lt2" tx2="dk2" accent1="accent1" accent2="accent2" accent3="accent3" accent4="accent4" accent5="accent5" accent6="accent6" hlink="hlink" folHlink="folHlink"/>
  <p:sldLayoutIdLst>
    <p:sldLayoutId id="2147483657" r:id="rId1"/>
    <p:sldLayoutId id="2147483658" r:id="rId2"/>
    <p:sldLayoutId id="2147483659" r:id="rId3"/>
    <p:sldLayoutId id="2147483660" r:id="rId4"/>
    <p:sldLayoutId id="2147483661" r:id="rId5"/>
    <p:sldLayoutId id="2147483662" r:id="rId6"/>
  </p:sldLayoutIdLst>
  <p:hf hdr="0" dt="0"/>
  <p:txStyles>
    <p:titleStyle>
      <a:lvl1pPr algn="l" defTabSz="914400" rtl="0" eaLnBrk="1" latinLnBrk="0" hangingPunct="1">
        <a:lnSpc>
          <a:spcPct val="90000"/>
        </a:lnSpc>
        <a:spcBef>
          <a:spcPct val="0"/>
        </a:spcBef>
        <a:buNone/>
        <a:defRPr sz="28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8.xml"/><Relationship Id="rId1" Type="http://schemas.openxmlformats.org/officeDocument/2006/relationships/tags" Target="../tags/tag2.xml"/><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12.xml"/><Relationship Id="rId1" Type="http://schemas.openxmlformats.org/officeDocument/2006/relationships/tags" Target="../tags/tag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副标题 2"/>
          <p:cNvSpPr>
            <a:spLocks noGrp="1"/>
          </p:cNvSpPr>
          <p:nvPr>
            <p:ph type="subTitle" idx="1"/>
          </p:nvPr>
        </p:nvSpPr>
        <p:spPr/>
        <p:txBody>
          <a:bodyPr>
            <a:normAutofit/>
          </a:bodyPr>
          <a:lstStyle/>
          <a:p>
            <a:pPr>
              <a:buFont typeface="Arial" panose="020B0604020202020204" pitchFamily="34" charset="0"/>
              <a:buNone/>
            </a:pPr>
            <a:r>
              <a:rPr lang="zh-CN"/>
              <a:t>如何最大效率地对于用户命令进行解析与文件内容</a:t>
            </a:r>
            <a:r>
              <a:rPr lang="en-US"/>
              <a:t>tag</a:t>
            </a:r>
            <a:r>
              <a:rPr lang="zh-CN"/>
              <a:t>标记</a:t>
            </a:r>
          </a:p>
        </p:txBody>
      </p:sp>
      <p:sp>
        <p:nvSpPr>
          <p:cNvPr id="3" name="文本占位符 3"/>
          <p:cNvSpPr>
            <a:spLocks noGrp="1"/>
          </p:cNvSpPr>
          <p:nvPr>
            <p:ph type="body" sz="quarter" idx="10"/>
          </p:nvPr>
        </p:nvSpPr>
        <p:spPr/>
        <p:txBody>
          <a:bodyPr/>
          <a:lstStyle/>
          <a:p>
            <a:r>
              <a:rPr lang="en-US" altLang="zh-CN"/>
              <a:t>01</a:t>
            </a:r>
            <a:endParaRPr lang="zh-CN" altLang="en-US" dirty="0"/>
          </a:p>
        </p:txBody>
      </p:sp>
      <p:sp>
        <p:nvSpPr>
          <p:cNvPr id="4" name="标题 3"/>
          <p:cNvSpPr>
            <a:spLocks noGrp="1"/>
          </p:cNvSpPr>
          <p:nvPr>
            <p:ph type="ctrTitle"/>
          </p:nvPr>
        </p:nvSpPr>
        <p:spPr>
          <a:prstGeom prst="rect">
            <a:avLst/>
          </a:prstGeom>
        </p:spPr>
        <p:txBody>
          <a:bodyPr>
            <a:normAutofit/>
          </a:bodyPr>
          <a:lstStyle/>
          <a:p>
            <a:pPr>
              <a:buNone/>
            </a:pPr>
            <a:r>
              <a:rPr lang="zh-CN"/>
              <a:t>关于大模型层的具体搭建与使用</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灯片编号占位符 3"/>
          <p:cNvSpPr>
            <a:spLocks noGrp="1"/>
          </p:cNvSpPr>
          <p:nvPr>
            <p:ph type="sldNum" sz="quarter" idx="12"/>
          </p:nvPr>
        </p:nvSpPr>
        <p:spPr/>
        <p:txBody>
          <a:bodyPr/>
          <a:lstStyle/>
          <a:p>
            <a:fld id="{5B74D221-F78E-4CE2-B90E-39C483F4591B}" type="slidenum">
              <a:rPr lang="zh-CN" altLang="en-US" smtClean="0"/>
              <a:t>10</a:t>
            </a:fld>
            <a:endParaRPr lang="zh-CN" altLang="en-US" dirty="0"/>
          </a:p>
        </p:txBody>
      </p:sp>
      <p:sp>
        <p:nvSpPr>
          <p:cNvPr id="74" name="标题 5"/>
          <p:cNvSpPr>
            <a:spLocks noGrp="1"/>
          </p:cNvSpPr>
          <p:nvPr>
            <p:ph type="title"/>
          </p:nvPr>
        </p:nvSpPr>
        <p:spPr>
          <a:xfrm>
            <a:off x="961034" y="512320"/>
            <a:ext cx="10555326" cy="656061"/>
          </a:xfrm>
        </p:spPr>
        <p:txBody>
          <a:bodyPr/>
          <a:lstStyle/>
          <a:p>
            <a:pPr>
              <a:buNone/>
            </a:pPr>
            <a:r>
              <a:rPr lang="zh-CN"/>
              <a:t>关于远程</a:t>
            </a:r>
            <a:r>
              <a:rPr lang="en-US"/>
              <a:t>api</a:t>
            </a:r>
            <a:r>
              <a:rPr lang="zh-CN"/>
              <a:t>使用处理用户命令问题的优化处理</a:t>
            </a:r>
          </a:p>
        </p:txBody>
      </p:sp>
      <p:sp>
        <p:nvSpPr>
          <p:cNvPr id="75" name="内容占位符 6"/>
          <p:cNvSpPr>
            <a:spLocks noGrp="1"/>
          </p:cNvSpPr>
          <p:nvPr>
            <p:ph idx="1"/>
          </p:nvPr>
        </p:nvSpPr>
        <p:spPr/>
        <p:txBody>
          <a:bodyPr>
            <a:normAutofit/>
          </a:bodyPr>
          <a:lstStyle/>
          <a:p>
            <a:pPr marL="0" lvl="0" indent="0">
              <a:buFont typeface="Arial" panose="020B0604020202020204" pitchFamily="34" charset="0"/>
              <a:buNone/>
            </a:pPr>
            <a:endParaRPr lang="zh-CN"/>
          </a:p>
          <a:p>
            <a:pPr lvl="0">
              <a:buFont typeface="Arial" panose="020B0604020202020204" pitchFamily="34" charset="0"/>
              <a:buChar char="•"/>
            </a:pPr>
            <a:r>
              <a:rPr lang="zh-CN"/>
              <a:t>最后我们不再采取用户命令的解析，而是直接采用按钮的方式进入不同界面，再由用户输入相应的信息，依据信息进行文件处理，这样用户不会再因为用户命令传输而延迟等待，实测大约需要</a:t>
            </a:r>
            <a:r>
              <a:rPr lang="en-US"/>
              <a:t>4-8s</a:t>
            </a:r>
            <a:r>
              <a:rPr lang="zh-CN"/>
              <a:t>等待时间</a:t>
            </a:r>
            <a:endParaRPr/>
          </a:p>
          <a:p>
            <a:pPr lvl="0">
              <a:buFont typeface="Arial" panose="020B0604020202020204" pitchFamily="34" charset="0"/>
              <a:buChar char="•"/>
            </a:pPr>
            <a:r>
              <a:rPr lang="zh-CN"/>
              <a:t>这一方面来说，我们相对</a:t>
            </a:r>
            <a:r>
              <a:rPr lang="en-US"/>
              <a:t>ArkFS</a:t>
            </a:r>
            <a:r>
              <a:rPr lang="zh-CN"/>
              <a:t>组实现了速度的提升，我们的不同的文件的处理路径更加直接，不必要所有的用户命令都需要进行</a:t>
            </a:r>
            <a:r>
              <a:rPr lang="en-US"/>
              <a:t>api</a:t>
            </a:r>
            <a:r>
              <a:rPr lang="zh-CN"/>
              <a:t>的时间传输延迟</a:t>
            </a:r>
            <a:endParaRPr/>
          </a:p>
          <a:p>
            <a:pPr lvl="0">
              <a:buFont typeface="Arial" panose="020B0604020202020204" pitchFamily="34" charset="0"/>
              <a:buChar char="•"/>
            </a:pPr>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灯片编号占位符 3"/>
          <p:cNvSpPr>
            <a:spLocks noGrp="1"/>
          </p:cNvSpPr>
          <p:nvPr>
            <p:ph type="sldNum" sz="quarter" idx="12"/>
          </p:nvPr>
        </p:nvSpPr>
        <p:spPr/>
        <p:txBody>
          <a:bodyPr/>
          <a:lstStyle/>
          <a:p>
            <a:fld id="{5B74D221-F78E-4CE2-B90E-39C483F4591B}" type="slidenum">
              <a:rPr lang="zh-CN" altLang="en-US" smtClean="0"/>
              <a:t>11</a:t>
            </a:fld>
            <a:endParaRPr lang="zh-CN" altLang="en-US" dirty="0"/>
          </a:p>
        </p:txBody>
      </p:sp>
      <p:sp>
        <p:nvSpPr>
          <p:cNvPr id="78" name="标题 5"/>
          <p:cNvSpPr>
            <a:spLocks noGrp="1"/>
          </p:cNvSpPr>
          <p:nvPr>
            <p:ph type="title"/>
          </p:nvPr>
        </p:nvSpPr>
        <p:spPr>
          <a:xfrm>
            <a:off x="961034" y="512320"/>
            <a:ext cx="10555326" cy="656061"/>
          </a:xfrm>
        </p:spPr>
        <p:txBody>
          <a:bodyPr/>
          <a:lstStyle/>
          <a:p>
            <a:pPr>
              <a:buNone/>
            </a:pPr>
            <a:r>
              <a:rPr lang="zh-CN"/>
              <a:t>可扩展工作</a:t>
            </a:r>
          </a:p>
        </p:txBody>
      </p:sp>
      <p:sp>
        <p:nvSpPr>
          <p:cNvPr id="79" name="内容占位符 6"/>
          <p:cNvSpPr>
            <a:spLocks noGrp="1"/>
          </p:cNvSpPr>
          <p:nvPr>
            <p:ph idx="1"/>
          </p:nvPr>
        </p:nvSpPr>
        <p:spPr/>
        <p:txBody>
          <a:bodyPr>
            <a:normAutofit/>
          </a:bodyPr>
          <a:lstStyle/>
          <a:p>
            <a:pPr marL="0" lvl="0" indent="0">
              <a:buFont typeface="Arial" panose="020B0604020202020204" pitchFamily="34" charset="0"/>
              <a:buNone/>
            </a:pPr>
            <a:r>
              <a:rPr lang="en-US" dirty="0"/>
              <a:t>1.</a:t>
            </a:r>
            <a:r>
              <a:rPr lang="zh-CN" dirty="0"/>
              <a:t>我们的图文件系统使用的是最基础的模式匹配，可以改为节点是</a:t>
            </a:r>
            <a:r>
              <a:rPr lang="en-US" dirty="0"/>
              <a:t>embedding</a:t>
            </a:r>
            <a:r>
              <a:rPr lang="zh-CN" dirty="0"/>
              <a:t>，从而可以计算相似度，再设置相应的阈值选取</a:t>
            </a:r>
          </a:p>
          <a:p>
            <a:pPr marL="0" lvl="0" indent="0">
              <a:buFont typeface="Arial" panose="020B0604020202020204" pitchFamily="34" charset="0"/>
              <a:buNone/>
            </a:pPr>
            <a:r>
              <a:rPr lang="en-US" dirty="0"/>
              <a:t>2.</a:t>
            </a:r>
            <a:r>
              <a:rPr lang="zh-CN" dirty="0"/>
              <a:t>我们的</a:t>
            </a:r>
            <a:r>
              <a:rPr lang="en-US" dirty="0"/>
              <a:t>tag</a:t>
            </a:r>
            <a:r>
              <a:rPr lang="zh-CN" dirty="0"/>
              <a:t>由</a:t>
            </a:r>
            <a:r>
              <a:rPr lang="en-US" dirty="0"/>
              <a:t>AI</a:t>
            </a:r>
            <a:r>
              <a:rPr lang="zh-CN" dirty="0"/>
              <a:t>自动生成，并没有实现我们最初预想的依据文本长度</a:t>
            </a:r>
            <a:r>
              <a:rPr lang="en-US" dirty="0"/>
              <a:t>tag</a:t>
            </a:r>
            <a:r>
              <a:rPr lang="zh-CN" dirty="0"/>
              <a:t>数量进行产出，这也是可以努力的方向</a:t>
            </a:r>
            <a:endParaRPr dirty="0"/>
          </a:p>
          <a:p>
            <a:pPr marL="0" lvl="0" indent="0">
              <a:buFont typeface="Arial" panose="020B0604020202020204" pitchFamily="34" charset="0"/>
              <a:buNone/>
            </a:pPr>
            <a:r>
              <a:rPr lang="en-US" dirty="0"/>
              <a:t>3.</a:t>
            </a:r>
            <a:r>
              <a:rPr lang="zh-CN" dirty="0"/>
              <a:t>我们的</a:t>
            </a:r>
            <a:r>
              <a:rPr lang="en-US" dirty="0"/>
              <a:t>AI</a:t>
            </a:r>
            <a:r>
              <a:rPr lang="zh-CN" dirty="0"/>
              <a:t>只能处理纯文本或是纯图片，虽然是多模态，但是像</a:t>
            </a:r>
            <a:r>
              <a:rPr lang="en-US" dirty="0"/>
              <a:t>pdf</a:t>
            </a:r>
            <a:r>
              <a:rPr lang="zh-CN" dirty="0"/>
              <a:t>中一样图文并茂的多模态并没有完全实现</a:t>
            </a:r>
            <a:endParaRPr dirty="0"/>
          </a:p>
          <a:p>
            <a:pPr marL="0" lvl="0" indent="0">
              <a:buFont typeface="Arial" panose="020B0604020202020204" pitchFamily="34" charset="0"/>
              <a:buNone/>
            </a:pPr>
            <a:r>
              <a:rPr lang="en-US" dirty="0"/>
              <a:t>4.</a:t>
            </a:r>
            <a:r>
              <a:rPr lang="zh-CN" dirty="0"/>
              <a:t>我们推荐可以在</a:t>
            </a:r>
            <a:r>
              <a:rPr lang="en-US" dirty="0"/>
              <a:t>tag</a:t>
            </a:r>
            <a:r>
              <a:rPr lang="zh-CN" dirty="0"/>
              <a:t>的基础上进行简单的虚拟文件夹处理，从而实现更高效的存储</a:t>
            </a:r>
            <a:endParaRPr dirty="0"/>
          </a:p>
          <a:p>
            <a:pPr lvl="0">
              <a:buFont typeface="Arial" panose="020B0604020202020204" pitchFamily="34" charset="0"/>
              <a:buChar char="•"/>
            </a:pPr>
            <a:endParaRPr 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副标题 2"/>
          <p:cNvSpPr>
            <a:spLocks noGrp="1"/>
          </p:cNvSpPr>
          <p:nvPr>
            <p:ph type="subTitle" idx="1"/>
          </p:nvPr>
        </p:nvSpPr>
        <p:spPr/>
        <p:txBody>
          <a:bodyPr>
            <a:normAutofit/>
          </a:bodyPr>
          <a:lstStyle/>
          <a:p>
            <a:pPr>
              <a:buFont typeface="Arial" panose="020B0604020202020204" pitchFamily="34" charset="0"/>
              <a:buNone/>
            </a:pPr>
            <a:r>
              <a:rPr lang="zh-CN"/>
              <a:t>从简单的</a:t>
            </a:r>
            <a:r>
              <a:rPr lang="en-US"/>
              <a:t>gradioUI</a:t>
            </a:r>
            <a:r>
              <a:rPr lang="zh-CN"/>
              <a:t>前端到完整的</a:t>
            </a:r>
            <a:r>
              <a:rPr lang="en-US"/>
              <a:t>html</a:t>
            </a:r>
            <a:r>
              <a:rPr lang="zh-CN"/>
              <a:t>前端深度嵌入</a:t>
            </a:r>
          </a:p>
        </p:txBody>
      </p:sp>
      <p:sp>
        <p:nvSpPr>
          <p:cNvPr id="7" name="文本占位符 3"/>
          <p:cNvSpPr>
            <a:spLocks noGrp="1"/>
          </p:cNvSpPr>
          <p:nvPr>
            <p:ph type="body" sz="quarter" idx="10"/>
          </p:nvPr>
        </p:nvSpPr>
        <p:spPr/>
        <p:txBody>
          <a:bodyPr/>
          <a:lstStyle/>
          <a:p>
            <a:r>
              <a:rPr lang="en-US" altLang="zh-CN"/>
              <a:t>01</a:t>
            </a:r>
            <a:endParaRPr lang="zh-CN" altLang="en-US" dirty="0"/>
          </a:p>
        </p:txBody>
      </p:sp>
      <p:sp>
        <p:nvSpPr>
          <p:cNvPr id="8" name="标题 7"/>
          <p:cNvSpPr>
            <a:spLocks noGrp="1"/>
          </p:cNvSpPr>
          <p:nvPr>
            <p:ph type="ctrTitle"/>
          </p:nvPr>
        </p:nvSpPr>
        <p:spPr>
          <a:xfrm>
            <a:off x="1625600" y="2784105"/>
            <a:ext cx="7726680" cy="833633"/>
          </a:xfrm>
          <a:prstGeom prst="rect">
            <a:avLst/>
          </a:prstGeom>
        </p:spPr>
        <p:txBody>
          <a:bodyPr>
            <a:normAutofit/>
          </a:bodyPr>
          <a:lstStyle/>
          <a:p>
            <a:pPr>
              <a:buNone/>
            </a:pPr>
            <a:r>
              <a:rPr lang="zh-CN"/>
              <a:t>关于前端的构建</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23EE1A-DEF6-6F8F-6139-8DC587CE78BE}"/>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575F1BE7-0590-0CC2-C140-DE189E87C6BC}"/>
              </a:ext>
            </a:extLst>
          </p:cNvPr>
          <p:cNvSpPr>
            <a:spLocks noGrp="1"/>
          </p:cNvSpPr>
          <p:nvPr>
            <p:ph type="title"/>
          </p:nvPr>
        </p:nvSpPr>
        <p:spPr/>
        <p:txBody>
          <a:bodyPr/>
          <a:lstStyle/>
          <a:p>
            <a:r>
              <a:rPr lang="zh-CN" altLang="en-US" dirty="0"/>
              <a:t>我们需要实现什么样的前端</a:t>
            </a:r>
          </a:p>
        </p:txBody>
      </p:sp>
      <p:sp>
        <p:nvSpPr>
          <p:cNvPr id="4" name="灯片编号占位符 3">
            <a:extLst>
              <a:ext uri="{FF2B5EF4-FFF2-40B4-BE49-F238E27FC236}">
                <a16:creationId xmlns:a16="http://schemas.microsoft.com/office/drawing/2014/main" id="{673FFB40-68FB-7F0F-8906-41B7DE14893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DD3DB80-B894-403A-B48E-6FDC1A72010E}" type="slidenum">
              <a:rPr kumimoji="0" lang="zh-CN" altLang="en-US" sz="1000" b="0" i="0" u="none" strike="noStrike" kern="1200" cap="none" spc="0" normalizeH="0" baseline="0" noProof="0" smtClean="0">
                <a:ln>
                  <a:noFill/>
                </a:ln>
                <a:solidFill>
                  <a:srgbClr val="000000">
                    <a:lumMod val="50000"/>
                    <a:lumOff val="50000"/>
                  </a:srgbClr>
                </a:solidFill>
                <a:effectLst/>
                <a:uLnTx/>
                <a:uFillTx/>
                <a:latin typeface="Arial"/>
                <a:ea typeface="微软雅黑"/>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zh-CN" altLang="en-US" sz="1000" b="0" i="0" u="none" strike="noStrike" kern="1200" cap="none" spc="0" normalizeH="0" baseline="0" noProof="0" dirty="0">
              <a:ln>
                <a:noFill/>
              </a:ln>
              <a:solidFill>
                <a:srgbClr val="000000">
                  <a:lumMod val="50000"/>
                  <a:lumOff val="50000"/>
                </a:srgbClr>
              </a:solidFill>
              <a:effectLst/>
              <a:uLnTx/>
              <a:uFillTx/>
              <a:latin typeface="Arial"/>
              <a:ea typeface="微软雅黑"/>
              <a:cs typeface="+mn-cs"/>
            </a:endParaRPr>
          </a:p>
        </p:txBody>
      </p:sp>
      <p:grpSp>
        <p:nvGrpSpPr>
          <p:cNvPr id="5" name="ef6b4193-9a51-4fc0-ac0d-9a6d63ff2989"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4D0C1FE7-8677-8E0D-8DC0-1F06E67E4122}"/>
              </a:ext>
            </a:extLst>
          </p:cNvPr>
          <p:cNvGrpSpPr>
            <a:grpSpLocks noChangeAspect="1"/>
          </p:cNvGrpSpPr>
          <p:nvPr>
            <p:custDataLst>
              <p:tags r:id="rId1"/>
            </p:custDataLst>
          </p:nvPr>
        </p:nvGrpSpPr>
        <p:grpSpPr>
          <a:xfrm>
            <a:off x="1246599" y="1374008"/>
            <a:ext cx="11002855" cy="5286429"/>
            <a:chOff x="1451028" y="1989000"/>
            <a:chExt cx="11002855" cy="5286429"/>
          </a:xfrm>
        </p:grpSpPr>
        <p:sp>
          <p:nvSpPr>
            <p:cNvPr id="6" name="íślíḍè">
              <a:extLst>
                <a:ext uri="{FF2B5EF4-FFF2-40B4-BE49-F238E27FC236}">
                  <a16:creationId xmlns:a16="http://schemas.microsoft.com/office/drawing/2014/main" id="{BDE30932-0700-14F0-6BE8-C51405566498}"/>
                </a:ext>
              </a:extLst>
            </p:cNvPr>
            <p:cNvSpPr/>
            <p:nvPr/>
          </p:nvSpPr>
          <p:spPr>
            <a:xfrm>
              <a:off x="4080129" y="3876962"/>
              <a:ext cx="777203" cy="302062"/>
            </a:xfrm>
            <a:custGeom>
              <a:avLst/>
              <a:gdLst>
                <a:gd name="connsiteX0" fmla="*/ 0 w 415856"/>
                <a:gd name="connsiteY0" fmla="*/ 97295 h 486473"/>
                <a:gd name="connsiteX1" fmla="*/ 207928 w 415856"/>
                <a:gd name="connsiteY1" fmla="*/ 97295 h 486473"/>
                <a:gd name="connsiteX2" fmla="*/ 207928 w 415856"/>
                <a:gd name="connsiteY2" fmla="*/ 0 h 486473"/>
                <a:gd name="connsiteX3" fmla="*/ 415856 w 415856"/>
                <a:gd name="connsiteY3" fmla="*/ 243237 h 486473"/>
                <a:gd name="connsiteX4" fmla="*/ 207928 w 415856"/>
                <a:gd name="connsiteY4" fmla="*/ 486473 h 486473"/>
                <a:gd name="connsiteX5" fmla="*/ 207928 w 415856"/>
                <a:gd name="connsiteY5" fmla="*/ 389178 h 486473"/>
                <a:gd name="connsiteX6" fmla="*/ 0 w 415856"/>
                <a:gd name="connsiteY6" fmla="*/ 389178 h 486473"/>
                <a:gd name="connsiteX7" fmla="*/ 0 w 415856"/>
                <a:gd name="connsiteY7" fmla="*/ 97295 h 486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5856" h="486473">
                  <a:moveTo>
                    <a:pt x="0" y="97295"/>
                  </a:moveTo>
                  <a:lnTo>
                    <a:pt x="207928" y="97295"/>
                  </a:lnTo>
                  <a:lnTo>
                    <a:pt x="207928" y="0"/>
                  </a:lnTo>
                  <a:lnTo>
                    <a:pt x="415856" y="243237"/>
                  </a:lnTo>
                  <a:lnTo>
                    <a:pt x="207928" y="486473"/>
                  </a:lnTo>
                  <a:lnTo>
                    <a:pt x="207928" y="389178"/>
                  </a:lnTo>
                  <a:lnTo>
                    <a:pt x="0" y="389178"/>
                  </a:lnTo>
                  <a:lnTo>
                    <a:pt x="0" y="97295"/>
                  </a:lnTo>
                  <a:close/>
                </a:path>
              </a:pathLst>
            </a:custGeom>
            <a:solidFill>
              <a:schemeClr val="tx2">
                <a:lumMod val="20000"/>
                <a:lumOff val="80000"/>
              </a:schemeClr>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8" name="i$ḻidé">
              <a:extLst>
                <a:ext uri="{FF2B5EF4-FFF2-40B4-BE49-F238E27FC236}">
                  <a16:creationId xmlns:a16="http://schemas.microsoft.com/office/drawing/2014/main" id="{98A3EBEA-4937-E2E9-2D47-FFC619B2028F}"/>
                </a:ext>
              </a:extLst>
            </p:cNvPr>
            <p:cNvSpPr/>
            <p:nvPr/>
          </p:nvSpPr>
          <p:spPr>
            <a:xfrm>
              <a:off x="1701329" y="3439518"/>
              <a:ext cx="2211938" cy="1176951"/>
            </a:xfrm>
            <a:custGeom>
              <a:avLst/>
              <a:gdLst>
                <a:gd name="connsiteX0" fmla="*/ 0 w 1961586"/>
                <a:gd name="connsiteY0" fmla="*/ 117695 h 1176951"/>
                <a:gd name="connsiteX1" fmla="*/ 117695 w 1961586"/>
                <a:gd name="connsiteY1" fmla="*/ 0 h 1176951"/>
                <a:gd name="connsiteX2" fmla="*/ 1843891 w 1961586"/>
                <a:gd name="connsiteY2" fmla="*/ 0 h 1176951"/>
                <a:gd name="connsiteX3" fmla="*/ 1961586 w 1961586"/>
                <a:gd name="connsiteY3" fmla="*/ 117695 h 1176951"/>
                <a:gd name="connsiteX4" fmla="*/ 1961586 w 1961586"/>
                <a:gd name="connsiteY4" fmla="*/ 1059256 h 1176951"/>
                <a:gd name="connsiteX5" fmla="*/ 1843891 w 1961586"/>
                <a:gd name="connsiteY5" fmla="*/ 1176951 h 1176951"/>
                <a:gd name="connsiteX6" fmla="*/ 117695 w 1961586"/>
                <a:gd name="connsiteY6" fmla="*/ 1176951 h 1176951"/>
                <a:gd name="connsiteX7" fmla="*/ 0 w 1961586"/>
                <a:gd name="connsiteY7" fmla="*/ 1059256 h 1176951"/>
                <a:gd name="connsiteX8" fmla="*/ 0 w 1961586"/>
                <a:gd name="connsiteY8" fmla="*/ 117695 h 1176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61586" h="1176951">
                  <a:moveTo>
                    <a:pt x="0" y="117695"/>
                  </a:moveTo>
                  <a:cubicBezTo>
                    <a:pt x="0" y="52694"/>
                    <a:pt x="52694" y="0"/>
                    <a:pt x="117695" y="0"/>
                  </a:cubicBezTo>
                  <a:lnTo>
                    <a:pt x="1843891" y="0"/>
                  </a:lnTo>
                  <a:cubicBezTo>
                    <a:pt x="1908892" y="0"/>
                    <a:pt x="1961586" y="52694"/>
                    <a:pt x="1961586" y="117695"/>
                  </a:cubicBezTo>
                  <a:lnTo>
                    <a:pt x="1961586" y="1059256"/>
                  </a:lnTo>
                  <a:cubicBezTo>
                    <a:pt x="1961586" y="1124257"/>
                    <a:pt x="1908892" y="1176951"/>
                    <a:pt x="1843891" y="1176951"/>
                  </a:cubicBezTo>
                  <a:lnTo>
                    <a:pt x="117695" y="1176951"/>
                  </a:lnTo>
                  <a:cubicBezTo>
                    <a:pt x="52694" y="1176951"/>
                    <a:pt x="0" y="1124257"/>
                    <a:pt x="0" y="1059256"/>
                  </a:cubicBezTo>
                  <a:lnTo>
                    <a:pt x="0" y="117695"/>
                  </a:lnTo>
                  <a:close/>
                </a:path>
              </a:pathLst>
            </a:custGeom>
            <a:solidFill>
              <a:schemeClr val="bg1"/>
            </a:solidFill>
            <a:ln w="3175">
              <a:solidFill>
                <a:schemeClr val="accent1"/>
              </a:solidFill>
              <a:prstDash val="sysDash"/>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000000"/>
                  </a:solidFill>
                  <a:effectLst/>
                  <a:uLnTx/>
                  <a:uFillTx/>
                  <a:latin typeface="Arial"/>
                  <a:ea typeface="微软雅黑"/>
                  <a:cs typeface="+mn-cs"/>
                </a:rPr>
                <a:t>用户标签或是</a:t>
              </a:r>
              <a:r>
                <a:rPr kumimoji="0" lang="en-US" altLang="zh-CN" sz="2400" b="0" i="0" u="none" strike="noStrike" kern="1200" cap="none" spc="0" normalizeH="0" baseline="0" noProof="0" dirty="0" err="1">
                  <a:ln>
                    <a:noFill/>
                  </a:ln>
                  <a:solidFill>
                    <a:srgbClr val="000000"/>
                  </a:solidFill>
                  <a:effectLst/>
                  <a:uLnTx/>
                  <a:uFillTx/>
                  <a:latin typeface="Arial"/>
                  <a:ea typeface="微软雅黑"/>
                  <a:cs typeface="+mn-cs"/>
                </a:rPr>
                <a:t>cid</a:t>
              </a:r>
              <a:r>
                <a:rPr kumimoji="0" lang="zh-CN" altLang="en-US" sz="2400" b="0" i="0" u="none" strike="noStrike" kern="1200" cap="none" spc="0" normalizeH="0" baseline="0" noProof="0" dirty="0">
                  <a:ln>
                    <a:noFill/>
                  </a:ln>
                  <a:solidFill>
                    <a:srgbClr val="000000"/>
                  </a:solidFill>
                  <a:effectLst/>
                  <a:uLnTx/>
                  <a:uFillTx/>
                  <a:latin typeface="Arial"/>
                  <a:ea typeface="微软雅黑"/>
                  <a:cs typeface="+mn-cs"/>
                </a:rPr>
                <a:t>查找到文件</a:t>
              </a:r>
              <a:endParaRPr kumimoji="0" lang="en-US" sz="2400" b="0" i="0" u="none" strike="noStrike" kern="1200" cap="none" spc="0" normalizeH="0" baseline="0" noProof="0" dirty="0">
                <a:ln>
                  <a:noFill/>
                </a:ln>
                <a:solidFill>
                  <a:srgbClr val="000000"/>
                </a:solidFill>
                <a:effectLst/>
                <a:uLnTx/>
                <a:uFillTx/>
                <a:latin typeface="Arial"/>
                <a:ea typeface="微软雅黑"/>
                <a:cs typeface="+mn-cs"/>
              </a:endParaRPr>
            </a:p>
          </p:txBody>
        </p:sp>
        <p:sp>
          <p:nvSpPr>
            <p:cNvPr id="10" name="îşļîḑé">
              <a:extLst>
                <a:ext uri="{FF2B5EF4-FFF2-40B4-BE49-F238E27FC236}">
                  <a16:creationId xmlns:a16="http://schemas.microsoft.com/office/drawing/2014/main" id="{603C442B-75D1-1A8B-2143-B7DA1BDD877D}"/>
                </a:ext>
              </a:extLst>
            </p:cNvPr>
            <p:cNvSpPr txBox="1"/>
            <p:nvPr/>
          </p:nvSpPr>
          <p:spPr bwMode="auto">
            <a:xfrm>
              <a:off x="1451028" y="1989000"/>
              <a:ext cx="4211045"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ormAutofit fontScale="25000" lnSpcReduction="2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zh-CN" altLang="en-US" sz="10700" b="1" i="0" u="none" strike="noStrike" kern="1200" cap="none" spc="0" normalizeH="0" baseline="0" noProof="0" dirty="0">
                  <a:ln>
                    <a:noFill/>
                  </a:ln>
                  <a:solidFill>
                    <a:srgbClr val="000000"/>
                  </a:solidFill>
                  <a:effectLst/>
                  <a:uLnTx/>
                  <a:uFillTx/>
                  <a:latin typeface="Arial"/>
                  <a:ea typeface="微软雅黑"/>
                  <a:cs typeface="+mn-cs"/>
                </a:rPr>
                <a:t>我们该如何实现用户不同命令操作</a:t>
              </a:r>
            </a:p>
          </p:txBody>
        </p:sp>
        <p:sp>
          <p:nvSpPr>
            <p:cNvPr id="11" name="iṩľïdè">
              <a:extLst>
                <a:ext uri="{FF2B5EF4-FFF2-40B4-BE49-F238E27FC236}">
                  <a16:creationId xmlns:a16="http://schemas.microsoft.com/office/drawing/2014/main" id="{0175CCB8-8C25-B97C-A8AF-C8582E54BDE3}"/>
                </a:ext>
              </a:extLst>
            </p:cNvPr>
            <p:cNvSpPr/>
            <p:nvPr/>
          </p:nvSpPr>
          <p:spPr bwMode="auto">
            <a:xfrm>
              <a:off x="1451029" y="2430806"/>
              <a:ext cx="2462186" cy="8669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en-US" altLang="zh-CN" sz="1100" b="0" i="0" u="none" strike="noStrike" kern="1200" cap="none" spc="0" normalizeH="0" baseline="0" noProof="0" dirty="0">
                <a:ln>
                  <a:noFill/>
                </a:ln>
                <a:solidFill>
                  <a:srgbClr val="000000"/>
                </a:solidFill>
                <a:effectLst/>
                <a:uLnTx/>
                <a:uFillTx/>
                <a:latin typeface="Arial"/>
                <a:ea typeface="微软雅黑"/>
                <a:cs typeface="+mn-cs"/>
              </a:endParaRPr>
            </a:p>
          </p:txBody>
        </p:sp>
        <p:sp>
          <p:nvSpPr>
            <p:cNvPr id="12" name="ísľíďé">
              <a:extLst>
                <a:ext uri="{FF2B5EF4-FFF2-40B4-BE49-F238E27FC236}">
                  <a16:creationId xmlns:a16="http://schemas.microsoft.com/office/drawing/2014/main" id="{9B0F5CD9-1193-3A10-C0CD-C466E6805061}"/>
                </a:ext>
              </a:extLst>
            </p:cNvPr>
            <p:cNvSpPr/>
            <p:nvPr/>
          </p:nvSpPr>
          <p:spPr>
            <a:xfrm>
              <a:off x="4857308" y="3439452"/>
              <a:ext cx="2931174" cy="1176951"/>
            </a:xfrm>
            <a:custGeom>
              <a:avLst/>
              <a:gdLst>
                <a:gd name="connsiteX0" fmla="*/ 0 w 1961586"/>
                <a:gd name="connsiteY0" fmla="*/ 117695 h 1176951"/>
                <a:gd name="connsiteX1" fmla="*/ 117695 w 1961586"/>
                <a:gd name="connsiteY1" fmla="*/ 0 h 1176951"/>
                <a:gd name="connsiteX2" fmla="*/ 1843891 w 1961586"/>
                <a:gd name="connsiteY2" fmla="*/ 0 h 1176951"/>
                <a:gd name="connsiteX3" fmla="*/ 1961586 w 1961586"/>
                <a:gd name="connsiteY3" fmla="*/ 117695 h 1176951"/>
                <a:gd name="connsiteX4" fmla="*/ 1961586 w 1961586"/>
                <a:gd name="connsiteY4" fmla="*/ 1059256 h 1176951"/>
                <a:gd name="connsiteX5" fmla="*/ 1843891 w 1961586"/>
                <a:gd name="connsiteY5" fmla="*/ 1176951 h 1176951"/>
                <a:gd name="connsiteX6" fmla="*/ 117695 w 1961586"/>
                <a:gd name="connsiteY6" fmla="*/ 1176951 h 1176951"/>
                <a:gd name="connsiteX7" fmla="*/ 0 w 1961586"/>
                <a:gd name="connsiteY7" fmla="*/ 1059256 h 1176951"/>
                <a:gd name="connsiteX8" fmla="*/ 0 w 1961586"/>
                <a:gd name="connsiteY8" fmla="*/ 117695 h 1176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61586" h="1176951">
                  <a:moveTo>
                    <a:pt x="0" y="117695"/>
                  </a:moveTo>
                  <a:cubicBezTo>
                    <a:pt x="0" y="52694"/>
                    <a:pt x="52694" y="0"/>
                    <a:pt x="117695" y="0"/>
                  </a:cubicBezTo>
                  <a:lnTo>
                    <a:pt x="1843891" y="0"/>
                  </a:lnTo>
                  <a:cubicBezTo>
                    <a:pt x="1908892" y="0"/>
                    <a:pt x="1961586" y="52694"/>
                    <a:pt x="1961586" y="117695"/>
                  </a:cubicBezTo>
                  <a:lnTo>
                    <a:pt x="1961586" y="1059256"/>
                  </a:lnTo>
                  <a:cubicBezTo>
                    <a:pt x="1961586" y="1124257"/>
                    <a:pt x="1908892" y="1176951"/>
                    <a:pt x="1843891" y="1176951"/>
                  </a:cubicBezTo>
                  <a:lnTo>
                    <a:pt x="117695" y="1176951"/>
                  </a:lnTo>
                  <a:cubicBezTo>
                    <a:pt x="52694" y="1176951"/>
                    <a:pt x="0" y="1124257"/>
                    <a:pt x="0" y="1059256"/>
                  </a:cubicBezTo>
                  <a:lnTo>
                    <a:pt x="0" y="117695"/>
                  </a:lnTo>
                  <a:close/>
                </a:path>
              </a:pathLst>
            </a:custGeom>
            <a:solidFill>
              <a:schemeClr val="bg1"/>
            </a:solidFill>
            <a:ln w="3175">
              <a:solidFill>
                <a:schemeClr val="accent1"/>
              </a:solidFill>
              <a:prstDash val="sysDash"/>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400" dirty="0">
                  <a:solidFill>
                    <a:srgbClr val="000000"/>
                  </a:solidFill>
                  <a:latin typeface="Arial"/>
                  <a:ea typeface="微软雅黑"/>
                </a:rPr>
                <a:t>再</a:t>
              </a:r>
              <a:r>
                <a:rPr kumimoji="0" lang="zh-CN" altLang="en-US" sz="2400" b="0" i="0" u="none" strike="noStrike" kern="1200" cap="none" spc="0" normalizeH="0" baseline="0" noProof="0" dirty="0">
                  <a:ln>
                    <a:noFill/>
                  </a:ln>
                  <a:solidFill>
                    <a:srgbClr val="000000"/>
                  </a:solidFill>
                  <a:effectLst/>
                  <a:uLnTx/>
                  <a:uFillTx/>
                  <a:latin typeface="Arial"/>
                  <a:ea typeface="微软雅黑"/>
                  <a:cs typeface="+mn-cs"/>
                </a:rPr>
                <a:t>对于文件进行详细地操作</a:t>
              </a:r>
              <a:endParaRPr kumimoji="0" lang="en-US" sz="2400" b="0" i="0" u="none" strike="noStrike" kern="1200" cap="none" spc="0" normalizeH="0" baseline="0" noProof="0" dirty="0">
                <a:ln>
                  <a:noFill/>
                </a:ln>
                <a:solidFill>
                  <a:srgbClr val="000000"/>
                </a:solidFill>
                <a:effectLst/>
                <a:uLnTx/>
                <a:uFillTx/>
                <a:latin typeface="Arial"/>
                <a:ea typeface="微软雅黑"/>
                <a:cs typeface="+mn-cs"/>
              </a:endParaRPr>
            </a:p>
          </p:txBody>
        </p:sp>
        <p:sp>
          <p:nvSpPr>
            <p:cNvPr id="20" name="iṡlîḑè">
              <a:extLst>
                <a:ext uri="{FF2B5EF4-FFF2-40B4-BE49-F238E27FC236}">
                  <a16:creationId xmlns:a16="http://schemas.microsoft.com/office/drawing/2014/main" id="{AACD726E-603A-D17B-FFE5-4EA01F4F9F04}"/>
                </a:ext>
              </a:extLst>
            </p:cNvPr>
            <p:cNvSpPr/>
            <p:nvPr/>
          </p:nvSpPr>
          <p:spPr bwMode="auto">
            <a:xfrm>
              <a:off x="10492297" y="4481094"/>
              <a:ext cx="1961586" cy="2794335"/>
            </a:xfrm>
            <a:custGeom>
              <a:avLst/>
              <a:gdLst>
                <a:gd name="T0" fmla="*/ 208 w 848"/>
                <a:gd name="T1" fmla="*/ 552 h 1207"/>
                <a:gd name="T2" fmla="*/ 201 w 848"/>
                <a:gd name="T3" fmla="*/ 408 h 1207"/>
                <a:gd name="T4" fmla="*/ 180 w 848"/>
                <a:gd name="T5" fmla="*/ 326 h 1207"/>
                <a:gd name="T6" fmla="*/ 119 w 848"/>
                <a:gd name="T7" fmla="*/ 102 h 1207"/>
                <a:gd name="T8" fmla="*/ 114 w 848"/>
                <a:gd name="T9" fmla="*/ 44 h 1207"/>
                <a:gd name="T10" fmla="*/ 123 w 848"/>
                <a:gd name="T11" fmla="*/ 16 h 1207"/>
                <a:gd name="T12" fmla="*/ 140 w 848"/>
                <a:gd name="T13" fmla="*/ 3 h 1207"/>
                <a:gd name="T14" fmla="*/ 158 w 848"/>
                <a:gd name="T15" fmla="*/ 1 h 1207"/>
                <a:gd name="T16" fmla="*/ 179 w 848"/>
                <a:gd name="T17" fmla="*/ 16 h 1207"/>
                <a:gd name="T18" fmla="*/ 199 w 848"/>
                <a:gd name="T19" fmla="*/ 46 h 1207"/>
                <a:gd name="T20" fmla="*/ 273 w 848"/>
                <a:gd name="T21" fmla="*/ 250 h 1207"/>
                <a:gd name="T22" fmla="*/ 316 w 848"/>
                <a:gd name="T23" fmla="*/ 346 h 1207"/>
                <a:gd name="T24" fmla="*/ 347 w 848"/>
                <a:gd name="T25" fmla="*/ 333 h 1207"/>
                <a:gd name="T26" fmla="*/ 379 w 848"/>
                <a:gd name="T27" fmla="*/ 337 h 1207"/>
                <a:gd name="T28" fmla="*/ 396 w 848"/>
                <a:gd name="T29" fmla="*/ 348 h 1207"/>
                <a:gd name="T30" fmla="*/ 435 w 848"/>
                <a:gd name="T31" fmla="*/ 397 h 1207"/>
                <a:gd name="T32" fmla="*/ 462 w 848"/>
                <a:gd name="T33" fmla="*/ 424 h 1207"/>
                <a:gd name="T34" fmla="*/ 498 w 848"/>
                <a:gd name="T35" fmla="*/ 434 h 1207"/>
                <a:gd name="T36" fmla="*/ 552 w 848"/>
                <a:gd name="T37" fmla="*/ 436 h 1207"/>
                <a:gd name="T38" fmla="*/ 589 w 848"/>
                <a:gd name="T39" fmla="*/ 458 h 1207"/>
                <a:gd name="T40" fmla="*/ 603 w 848"/>
                <a:gd name="T41" fmla="*/ 467 h 1207"/>
                <a:gd name="T42" fmla="*/ 654 w 848"/>
                <a:gd name="T43" fmla="*/ 486 h 1207"/>
                <a:gd name="T44" fmla="*/ 670 w 848"/>
                <a:gd name="T45" fmla="*/ 502 h 1207"/>
                <a:gd name="T46" fmla="*/ 681 w 848"/>
                <a:gd name="T47" fmla="*/ 539 h 1207"/>
                <a:gd name="T48" fmla="*/ 689 w 848"/>
                <a:gd name="T49" fmla="*/ 597 h 1207"/>
                <a:gd name="T50" fmla="*/ 683 w 848"/>
                <a:gd name="T51" fmla="*/ 714 h 1207"/>
                <a:gd name="T52" fmla="*/ 683 w 848"/>
                <a:gd name="T53" fmla="*/ 792 h 1207"/>
                <a:gd name="T54" fmla="*/ 694 w 848"/>
                <a:gd name="T55" fmla="*/ 897 h 1207"/>
                <a:gd name="T56" fmla="*/ 711 w 848"/>
                <a:gd name="T57" fmla="*/ 955 h 1207"/>
                <a:gd name="T58" fmla="*/ 466 w 848"/>
                <a:gd name="T59" fmla="*/ 1207 h 1207"/>
                <a:gd name="T60" fmla="*/ 338 w 848"/>
                <a:gd name="T61" fmla="*/ 1029 h 1207"/>
                <a:gd name="T62" fmla="*/ 266 w 848"/>
                <a:gd name="T63" fmla="*/ 938 h 1207"/>
                <a:gd name="T64" fmla="*/ 177 w 848"/>
                <a:gd name="T65" fmla="*/ 847 h 1207"/>
                <a:gd name="T66" fmla="*/ 123 w 848"/>
                <a:gd name="T67" fmla="*/ 781 h 1207"/>
                <a:gd name="T68" fmla="*/ 91 w 848"/>
                <a:gd name="T69" fmla="*/ 704 h 1207"/>
                <a:gd name="T70" fmla="*/ 50 w 848"/>
                <a:gd name="T71" fmla="*/ 599 h 1207"/>
                <a:gd name="T72" fmla="*/ 37 w 848"/>
                <a:gd name="T73" fmla="*/ 551 h 1207"/>
                <a:gd name="T74" fmla="*/ 32 w 848"/>
                <a:gd name="T75" fmla="*/ 512 h 1207"/>
                <a:gd name="T76" fmla="*/ 12 w 848"/>
                <a:gd name="T77" fmla="*/ 463 h 1207"/>
                <a:gd name="T78" fmla="*/ 0 w 848"/>
                <a:gd name="T79" fmla="*/ 443 h 1207"/>
                <a:gd name="T80" fmla="*/ 6 w 848"/>
                <a:gd name="T81" fmla="*/ 432 h 1207"/>
                <a:gd name="T82" fmla="*/ 28 w 848"/>
                <a:gd name="T83" fmla="*/ 419 h 1207"/>
                <a:gd name="T84" fmla="*/ 58 w 848"/>
                <a:gd name="T85" fmla="*/ 415 h 1207"/>
                <a:gd name="T86" fmla="*/ 89 w 848"/>
                <a:gd name="T87" fmla="*/ 424 h 1207"/>
                <a:gd name="T88" fmla="*/ 127 w 848"/>
                <a:gd name="T89" fmla="*/ 454 h 1207"/>
                <a:gd name="T90" fmla="*/ 149 w 848"/>
                <a:gd name="T91" fmla="*/ 484 h 1207"/>
                <a:gd name="T92" fmla="*/ 158 w 848"/>
                <a:gd name="T93" fmla="*/ 508 h 1207"/>
                <a:gd name="T94" fmla="*/ 195 w 848"/>
                <a:gd name="T95" fmla="*/ 615 h 1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8" h="1207">
                  <a:moveTo>
                    <a:pt x="210" y="643"/>
                  </a:moveTo>
                  <a:lnTo>
                    <a:pt x="210" y="643"/>
                  </a:lnTo>
                  <a:lnTo>
                    <a:pt x="208" y="552"/>
                  </a:lnTo>
                  <a:lnTo>
                    <a:pt x="206" y="474"/>
                  </a:lnTo>
                  <a:lnTo>
                    <a:pt x="205" y="437"/>
                  </a:lnTo>
                  <a:lnTo>
                    <a:pt x="201" y="408"/>
                  </a:lnTo>
                  <a:lnTo>
                    <a:pt x="201" y="408"/>
                  </a:lnTo>
                  <a:lnTo>
                    <a:pt x="193" y="372"/>
                  </a:lnTo>
                  <a:lnTo>
                    <a:pt x="180" y="326"/>
                  </a:lnTo>
                  <a:lnTo>
                    <a:pt x="147" y="211"/>
                  </a:lnTo>
                  <a:lnTo>
                    <a:pt x="132" y="154"/>
                  </a:lnTo>
                  <a:lnTo>
                    <a:pt x="119" y="102"/>
                  </a:lnTo>
                  <a:lnTo>
                    <a:pt x="115" y="79"/>
                  </a:lnTo>
                  <a:lnTo>
                    <a:pt x="114" y="61"/>
                  </a:lnTo>
                  <a:lnTo>
                    <a:pt x="114" y="44"/>
                  </a:lnTo>
                  <a:lnTo>
                    <a:pt x="115" y="33"/>
                  </a:lnTo>
                  <a:lnTo>
                    <a:pt x="115" y="33"/>
                  </a:lnTo>
                  <a:lnTo>
                    <a:pt x="123" y="16"/>
                  </a:lnTo>
                  <a:lnTo>
                    <a:pt x="128" y="11"/>
                  </a:lnTo>
                  <a:lnTo>
                    <a:pt x="134" y="7"/>
                  </a:lnTo>
                  <a:lnTo>
                    <a:pt x="140" y="3"/>
                  </a:lnTo>
                  <a:lnTo>
                    <a:pt x="145" y="1"/>
                  </a:lnTo>
                  <a:lnTo>
                    <a:pt x="151" y="0"/>
                  </a:lnTo>
                  <a:lnTo>
                    <a:pt x="158" y="1"/>
                  </a:lnTo>
                  <a:lnTo>
                    <a:pt x="166" y="5"/>
                  </a:lnTo>
                  <a:lnTo>
                    <a:pt x="171" y="9"/>
                  </a:lnTo>
                  <a:lnTo>
                    <a:pt x="179" y="16"/>
                  </a:lnTo>
                  <a:lnTo>
                    <a:pt x="186" y="24"/>
                  </a:lnTo>
                  <a:lnTo>
                    <a:pt x="193" y="33"/>
                  </a:lnTo>
                  <a:lnTo>
                    <a:pt x="199" y="46"/>
                  </a:lnTo>
                  <a:lnTo>
                    <a:pt x="212" y="78"/>
                  </a:lnTo>
                  <a:lnTo>
                    <a:pt x="212" y="78"/>
                  </a:lnTo>
                  <a:lnTo>
                    <a:pt x="273" y="250"/>
                  </a:lnTo>
                  <a:lnTo>
                    <a:pt x="308" y="352"/>
                  </a:lnTo>
                  <a:lnTo>
                    <a:pt x="308" y="352"/>
                  </a:lnTo>
                  <a:lnTo>
                    <a:pt x="316" y="346"/>
                  </a:lnTo>
                  <a:lnTo>
                    <a:pt x="323" y="341"/>
                  </a:lnTo>
                  <a:lnTo>
                    <a:pt x="334" y="337"/>
                  </a:lnTo>
                  <a:lnTo>
                    <a:pt x="347" y="333"/>
                  </a:lnTo>
                  <a:lnTo>
                    <a:pt x="362" y="333"/>
                  </a:lnTo>
                  <a:lnTo>
                    <a:pt x="370" y="335"/>
                  </a:lnTo>
                  <a:lnTo>
                    <a:pt x="379" y="337"/>
                  </a:lnTo>
                  <a:lnTo>
                    <a:pt x="386" y="341"/>
                  </a:lnTo>
                  <a:lnTo>
                    <a:pt x="396" y="348"/>
                  </a:lnTo>
                  <a:lnTo>
                    <a:pt x="396" y="348"/>
                  </a:lnTo>
                  <a:lnTo>
                    <a:pt x="410" y="361"/>
                  </a:lnTo>
                  <a:lnTo>
                    <a:pt x="422" y="374"/>
                  </a:lnTo>
                  <a:lnTo>
                    <a:pt x="435" y="397"/>
                  </a:lnTo>
                  <a:lnTo>
                    <a:pt x="442" y="408"/>
                  </a:lnTo>
                  <a:lnTo>
                    <a:pt x="451" y="417"/>
                  </a:lnTo>
                  <a:lnTo>
                    <a:pt x="462" y="424"/>
                  </a:lnTo>
                  <a:lnTo>
                    <a:pt x="479" y="430"/>
                  </a:lnTo>
                  <a:lnTo>
                    <a:pt x="479" y="430"/>
                  </a:lnTo>
                  <a:lnTo>
                    <a:pt x="498" y="434"/>
                  </a:lnTo>
                  <a:lnTo>
                    <a:pt x="514" y="436"/>
                  </a:lnTo>
                  <a:lnTo>
                    <a:pt x="540" y="436"/>
                  </a:lnTo>
                  <a:lnTo>
                    <a:pt x="552" y="436"/>
                  </a:lnTo>
                  <a:lnTo>
                    <a:pt x="564" y="439"/>
                  </a:lnTo>
                  <a:lnTo>
                    <a:pt x="576" y="447"/>
                  </a:lnTo>
                  <a:lnTo>
                    <a:pt x="589" y="458"/>
                  </a:lnTo>
                  <a:lnTo>
                    <a:pt x="589" y="458"/>
                  </a:lnTo>
                  <a:lnTo>
                    <a:pt x="596" y="463"/>
                  </a:lnTo>
                  <a:lnTo>
                    <a:pt x="603" y="467"/>
                  </a:lnTo>
                  <a:lnTo>
                    <a:pt x="616" y="473"/>
                  </a:lnTo>
                  <a:lnTo>
                    <a:pt x="642" y="480"/>
                  </a:lnTo>
                  <a:lnTo>
                    <a:pt x="654" y="486"/>
                  </a:lnTo>
                  <a:lnTo>
                    <a:pt x="659" y="489"/>
                  </a:lnTo>
                  <a:lnTo>
                    <a:pt x="665" y="495"/>
                  </a:lnTo>
                  <a:lnTo>
                    <a:pt x="670" y="502"/>
                  </a:lnTo>
                  <a:lnTo>
                    <a:pt x="674" y="512"/>
                  </a:lnTo>
                  <a:lnTo>
                    <a:pt x="678" y="525"/>
                  </a:lnTo>
                  <a:lnTo>
                    <a:pt x="681" y="539"/>
                  </a:lnTo>
                  <a:lnTo>
                    <a:pt x="681" y="539"/>
                  </a:lnTo>
                  <a:lnTo>
                    <a:pt x="687" y="569"/>
                  </a:lnTo>
                  <a:lnTo>
                    <a:pt x="689" y="597"/>
                  </a:lnTo>
                  <a:lnTo>
                    <a:pt x="689" y="625"/>
                  </a:lnTo>
                  <a:lnTo>
                    <a:pt x="687" y="653"/>
                  </a:lnTo>
                  <a:lnTo>
                    <a:pt x="683" y="714"/>
                  </a:lnTo>
                  <a:lnTo>
                    <a:pt x="681" y="751"/>
                  </a:lnTo>
                  <a:lnTo>
                    <a:pt x="683" y="792"/>
                  </a:lnTo>
                  <a:lnTo>
                    <a:pt x="683" y="792"/>
                  </a:lnTo>
                  <a:lnTo>
                    <a:pt x="687" y="834"/>
                  </a:lnTo>
                  <a:lnTo>
                    <a:pt x="691" y="870"/>
                  </a:lnTo>
                  <a:lnTo>
                    <a:pt x="694" y="897"/>
                  </a:lnTo>
                  <a:lnTo>
                    <a:pt x="700" y="918"/>
                  </a:lnTo>
                  <a:lnTo>
                    <a:pt x="707" y="946"/>
                  </a:lnTo>
                  <a:lnTo>
                    <a:pt x="711" y="955"/>
                  </a:lnTo>
                  <a:lnTo>
                    <a:pt x="848" y="1207"/>
                  </a:lnTo>
                  <a:lnTo>
                    <a:pt x="466" y="1207"/>
                  </a:lnTo>
                  <a:lnTo>
                    <a:pt x="466" y="1207"/>
                  </a:lnTo>
                  <a:lnTo>
                    <a:pt x="449" y="1181"/>
                  </a:lnTo>
                  <a:lnTo>
                    <a:pt x="403" y="1116"/>
                  </a:lnTo>
                  <a:lnTo>
                    <a:pt x="338" y="1029"/>
                  </a:lnTo>
                  <a:lnTo>
                    <a:pt x="303" y="985"/>
                  </a:lnTo>
                  <a:lnTo>
                    <a:pt x="266" y="938"/>
                  </a:lnTo>
                  <a:lnTo>
                    <a:pt x="266" y="938"/>
                  </a:lnTo>
                  <a:lnTo>
                    <a:pt x="230" y="901"/>
                  </a:lnTo>
                  <a:lnTo>
                    <a:pt x="201" y="871"/>
                  </a:lnTo>
                  <a:lnTo>
                    <a:pt x="177" y="847"/>
                  </a:lnTo>
                  <a:lnTo>
                    <a:pt x="156" y="827"/>
                  </a:lnTo>
                  <a:lnTo>
                    <a:pt x="138" y="805"/>
                  </a:lnTo>
                  <a:lnTo>
                    <a:pt x="123" y="781"/>
                  </a:lnTo>
                  <a:lnTo>
                    <a:pt x="108" y="747"/>
                  </a:lnTo>
                  <a:lnTo>
                    <a:pt x="91" y="704"/>
                  </a:lnTo>
                  <a:lnTo>
                    <a:pt x="91" y="704"/>
                  </a:lnTo>
                  <a:lnTo>
                    <a:pt x="78" y="664"/>
                  </a:lnTo>
                  <a:lnTo>
                    <a:pt x="67" y="634"/>
                  </a:lnTo>
                  <a:lnTo>
                    <a:pt x="50" y="599"/>
                  </a:lnTo>
                  <a:lnTo>
                    <a:pt x="45" y="584"/>
                  </a:lnTo>
                  <a:lnTo>
                    <a:pt x="41" y="571"/>
                  </a:lnTo>
                  <a:lnTo>
                    <a:pt x="37" y="551"/>
                  </a:lnTo>
                  <a:lnTo>
                    <a:pt x="34" y="525"/>
                  </a:lnTo>
                  <a:lnTo>
                    <a:pt x="34" y="525"/>
                  </a:lnTo>
                  <a:lnTo>
                    <a:pt x="32" y="512"/>
                  </a:lnTo>
                  <a:lnTo>
                    <a:pt x="28" y="499"/>
                  </a:lnTo>
                  <a:lnTo>
                    <a:pt x="21" y="478"/>
                  </a:lnTo>
                  <a:lnTo>
                    <a:pt x="12" y="463"/>
                  </a:lnTo>
                  <a:lnTo>
                    <a:pt x="4" y="454"/>
                  </a:lnTo>
                  <a:lnTo>
                    <a:pt x="0" y="447"/>
                  </a:lnTo>
                  <a:lnTo>
                    <a:pt x="0" y="443"/>
                  </a:lnTo>
                  <a:lnTo>
                    <a:pt x="0" y="439"/>
                  </a:lnTo>
                  <a:lnTo>
                    <a:pt x="2" y="436"/>
                  </a:lnTo>
                  <a:lnTo>
                    <a:pt x="6" y="432"/>
                  </a:lnTo>
                  <a:lnTo>
                    <a:pt x="19" y="423"/>
                  </a:lnTo>
                  <a:lnTo>
                    <a:pt x="19" y="423"/>
                  </a:lnTo>
                  <a:lnTo>
                    <a:pt x="28" y="419"/>
                  </a:lnTo>
                  <a:lnTo>
                    <a:pt x="37" y="415"/>
                  </a:lnTo>
                  <a:lnTo>
                    <a:pt x="47" y="415"/>
                  </a:lnTo>
                  <a:lnTo>
                    <a:pt x="58" y="415"/>
                  </a:lnTo>
                  <a:lnTo>
                    <a:pt x="67" y="417"/>
                  </a:lnTo>
                  <a:lnTo>
                    <a:pt x="78" y="421"/>
                  </a:lnTo>
                  <a:lnTo>
                    <a:pt x="89" y="424"/>
                  </a:lnTo>
                  <a:lnTo>
                    <a:pt x="99" y="430"/>
                  </a:lnTo>
                  <a:lnTo>
                    <a:pt x="119" y="445"/>
                  </a:lnTo>
                  <a:lnTo>
                    <a:pt x="127" y="454"/>
                  </a:lnTo>
                  <a:lnTo>
                    <a:pt x="136" y="463"/>
                  </a:lnTo>
                  <a:lnTo>
                    <a:pt x="143" y="474"/>
                  </a:lnTo>
                  <a:lnTo>
                    <a:pt x="149" y="484"/>
                  </a:lnTo>
                  <a:lnTo>
                    <a:pt x="154" y="497"/>
                  </a:lnTo>
                  <a:lnTo>
                    <a:pt x="158" y="508"/>
                  </a:lnTo>
                  <a:lnTo>
                    <a:pt x="158" y="508"/>
                  </a:lnTo>
                  <a:lnTo>
                    <a:pt x="169" y="552"/>
                  </a:lnTo>
                  <a:lnTo>
                    <a:pt x="180" y="586"/>
                  </a:lnTo>
                  <a:lnTo>
                    <a:pt x="195" y="615"/>
                  </a:lnTo>
                  <a:lnTo>
                    <a:pt x="210" y="643"/>
                  </a:lnTo>
                  <a:lnTo>
                    <a:pt x="210" y="643"/>
                  </a:lnTo>
                  <a:close/>
                </a:path>
              </a:pathLst>
            </a:custGeom>
            <a:solidFill>
              <a:schemeClr val="accent1"/>
            </a:solidFill>
            <a:ln>
              <a:solidFill>
                <a:schemeClr val="bg1"/>
              </a:solid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微软雅黑"/>
                <a:cs typeface="+mn-cs"/>
              </a:endParaRPr>
            </a:p>
          </p:txBody>
        </p:sp>
      </p:grpSp>
      <p:pic>
        <p:nvPicPr>
          <p:cNvPr id="21" name="图片 20" descr="中科大">
            <a:extLst>
              <a:ext uri="{FF2B5EF4-FFF2-40B4-BE49-F238E27FC236}">
                <a16:creationId xmlns:a16="http://schemas.microsoft.com/office/drawing/2014/main" id="{01436A5B-DCEF-D7A0-B711-A0E7561F9231}"/>
              </a:ext>
            </a:extLst>
          </p:cNvPr>
          <p:cNvPicPr>
            <a:picLocks noChangeAspect="1"/>
          </p:cNvPicPr>
          <p:nvPr/>
        </p:nvPicPr>
        <p:blipFill>
          <a:blip r:embed="rId3"/>
          <a:stretch>
            <a:fillRect/>
          </a:stretch>
        </p:blipFill>
        <p:spPr>
          <a:xfrm>
            <a:off x="11150600" y="110490"/>
            <a:ext cx="769620" cy="769620"/>
          </a:xfrm>
          <a:prstGeom prst="rect">
            <a:avLst/>
          </a:prstGeom>
        </p:spPr>
      </p:pic>
      <p:sp>
        <p:nvSpPr>
          <p:cNvPr id="22" name="文本框 21">
            <a:extLst>
              <a:ext uri="{FF2B5EF4-FFF2-40B4-BE49-F238E27FC236}">
                <a16:creationId xmlns:a16="http://schemas.microsoft.com/office/drawing/2014/main" id="{B89B8149-81AE-0A31-A88C-4E0ACBC10208}"/>
              </a:ext>
            </a:extLst>
          </p:cNvPr>
          <p:cNvSpPr txBox="1"/>
          <p:nvPr userDrawn="1"/>
        </p:nvSpPr>
        <p:spPr>
          <a:xfrm>
            <a:off x="2166771" y="1899593"/>
            <a:ext cx="5493812" cy="369332"/>
          </a:xfrm>
          <a:prstGeom prst="rect">
            <a:avLst/>
          </a:prstGeom>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0000"/>
                </a:solidFill>
                <a:effectLst/>
                <a:uLnTx/>
                <a:uFillTx/>
                <a:latin typeface="Arial"/>
                <a:ea typeface="微软雅黑"/>
                <a:cs typeface="+mn-cs"/>
              </a:rPr>
              <a:t>用户必须要查到文件，才能准确的对于文件进行操作</a:t>
            </a:r>
          </a:p>
        </p:txBody>
      </p:sp>
      <p:sp>
        <p:nvSpPr>
          <p:cNvPr id="23" name="文本框 22">
            <a:extLst>
              <a:ext uri="{FF2B5EF4-FFF2-40B4-BE49-F238E27FC236}">
                <a16:creationId xmlns:a16="http://schemas.microsoft.com/office/drawing/2014/main" id="{72FEE3E7-C339-0EF5-1EA4-2738601FC38E}"/>
              </a:ext>
            </a:extLst>
          </p:cNvPr>
          <p:cNvSpPr txBox="1"/>
          <p:nvPr userDrawn="1"/>
        </p:nvSpPr>
        <p:spPr>
          <a:xfrm>
            <a:off x="3754083" y="2939075"/>
            <a:ext cx="669092" cy="368300"/>
          </a:xfrm>
          <a:prstGeom prst="rect">
            <a:avLst/>
          </a:prstGeom>
        </p:spPr>
        <p:txBody>
          <a:bodyPr wrap="none"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000000"/>
              </a:solidFill>
              <a:effectLst/>
              <a:uLnTx/>
              <a:uFillTx/>
              <a:latin typeface="Arial"/>
              <a:ea typeface="微软雅黑"/>
              <a:cs typeface="+mn-cs"/>
            </a:endParaRPr>
          </a:p>
        </p:txBody>
      </p:sp>
      <p:sp>
        <p:nvSpPr>
          <p:cNvPr id="24" name="文本框 23">
            <a:extLst>
              <a:ext uri="{FF2B5EF4-FFF2-40B4-BE49-F238E27FC236}">
                <a16:creationId xmlns:a16="http://schemas.microsoft.com/office/drawing/2014/main" id="{DA954F18-E1F2-021B-9C03-BB32C694C6CF}"/>
              </a:ext>
            </a:extLst>
          </p:cNvPr>
          <p:cNvSpPr txBox="1"/>
          <p:nvPr userDrawn="1"/>
        </p:nvSpPr>
        <p:spPr>
          <a:xfrm>
            <a:off x="1189084" y="4319333"/>
            <a:ext cx="1890479" cy="368300"/>
          </a:xfrm>
          <a:prstGeom prst="rect">
            <a:avLst/>
          </a:prstGeom>
        </p:spPr>
        <p:txBody>
          <a:bodyPr wrap="none"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000000"/>
              </a:solidFill>
              <a:effectLst/>
              <a:uLnTx/>
              <a:uFillTx/>
              <a:latin typeface="Arial"/>
              <a:ea typeface="微软雅黑"/>
              <a:cs typeface="+mn-cs"/>
            </a:endParaRPr>
          </a:p>
        </p:txBody>
      </p:sp>
      <p:sp>
        <p:nvSpPr>
          <p:cNvPr id="25" name="文本框 24">
            <a:extLst>
              <a:ext uri="{FF2B5EF4-FFF2-40B4-BE49-F238E27FC236}">
                <a16:creationId xmlns:a16="http://schemas.microsoft.com/office/drawing/2014/main" id="{C4F16DB7-D97D-F1CD-3607-EB0A6C767768}"/>
              </a:ext>
            </a:extLst>
          </p:cNvPr>
          <p:cNvSpPr txBox="1"/>
          <p:nvPr userDrawn="1"/>
        </p:nvSpPr>
        <p:spPr>
          <a:xfrm>
            <a:off x="927000" y="2305716"/>
            <a:ext cx="2479541" cy="368300"/>
          </a:xfrm>
          <a:prstGeom prst="rect">
            <a:avLst/>
          </a:prstGeom>
        </p:spPr>
        <p:txBody>
          <a:bodyPr wrap="none"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0000"/>
                </a:solidFill>
                <a:effectLst/>
                <a:uLnTx/>
                <a:uFillTx/>
                <a:latin typeface="Arial"/>
                <a:ea typeface="微软雅黑"/>
                <a:cs typeface="+mn-cs"/>
              </a:rPr>
              <a:t>最终设想</a:t>
            </a:r>
          </a:p>
        </p:txBody>
      </p:sp>
      <p:sp>
        <p:nvSpPr>
          <p:cNvPr id="26" name="文本框 25">
            <a:extLst>
              <a:ext uri="{FF2B5EF4-FFF2-40B4-BE49-F238E27FC236}">
                <a16:creationId xmlns:a16="http://schemas.microsoft.com/office/drawing/2014/main" id="{71F66E0F-4EFB-D77D-6E08-70E29BDE8F99}"/>
              </a:ext>
            </a:extLst>
          </p:cNvPr>
          <p:cNvSpPr txBox="1"/>
          <p:nvPr userDrawn="1"/>
        </p:nvSpPr>
        <p:spPr>
          <a:xfrm>
            <a:off x="3578648" y="2473397"/>
            <a:ext cx="1179800" cy="368300"/>
          </a:xfrm>
          <a:prstGeom prst="rect">
            <a:avLst/>
          </a:prstGeom>
        </p:spPr>
        <p:txBody>
          <a:bodyPr wrap="none"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000000"/>
              </a:solidFill>
              <a:effectLst/>
              <a:uLnTx/>
              <a:uFillTx/>
              <a:latin typeface="Arial"/>
              <a:ea typeface="微软雅黑"/>
              <a:cs typeface="+mn-cs"/>
            </a:endParaRPr>
          </a:p>
        </p:txBody>
      </p:sp>
      <p:sp>
        <p:nvSpPr>
          <p:cNvPr id="27" name="文本框 26">
            <a:extLst>
              <a:ext uri="{FF2B5EF4-FFF2-40B4-BE49-F238E27FC236}">
                <a16:creationId xmlns:a16="http://schemas.microsoft.com/office/drawing/2014/main" id="{66D01D45-5D42-9351-1828-9CC4A83B7635}"/>
              </a:ext>
            </a:extLst>
          </p:cNvPr>
          <p:cNvSpPr txBox="1"/>
          <p:nvPr userDrawn="1"/>
        </p:nvSpPr>
        <p:spPr>
          <a:xfrm>
            <a:off x="7698736" y="2922023"/>
            <a:ext cx="602761" cy="368300"/>
          </a:xfrm>
          <a:prstGeom prst="rect">
            <a:avLst/>
          </a:prstGeom>
        </p:spPr>
        <p:txBody>
          <a:bodyPr wrap="none"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000000"/>
              </a:solidFill>
              <a:effectLst/>
              <a:uLnTx/>
              <a:uFillTx/>
              <a:latin typeface="Arial"/>
              <a:ea typeface="微软雅黑"/>
              <a:cs typeface="+mn-cs"/>
            </a:endParaRPr>
          </a:p>
        </p:txBody>
      </p:sp>
      <p:sp>
        <p:nvSpPr>
          <p:cNvPr id="28" name="文本框 27">
            <a:extLst>
              <a:ext uri="{FF2B5EF4-FFF2-40B4-BE49-F238E27FC236}">
                <a16:creationId xmlns:a16="http://schemas.microsoft.com/office/drawing/2014/main" id="{1FEC3998-7B41-267F-CE00-C6195C8B128D}"/>
              </a:ext>
            </a:extLst>
          </p:cNvPr>
          <p:cNvSpPr txBox="1"/>
          <p:nvPr userDrawn="1"/>
        </p:nvSpPr>
        <p:spPr>
          <a:xfrm>
            <a:off x="8822064" y="4305634"/>
            <a:ext cx="1164425" cy="368300"/>
          </a:xfrm>
          <a:prstGeom prst="rect">
            <a:avLst/>
          </a:prstGeom>
        </p:spPr>
        <p:txBody>
          <a:bodyPr wrap="none"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000000"/>
              </a:solidFill>
              <a:effectLst/>
              <a:uLnTx/>
              <a:uFillTx/>
              <a:latin typeface="Arial"/>
              <a:ea typeface="微软雅黑"/>
              <a:cs typeface="+mn-cs"/>
            </a:endParaRPr>
          </a:p>
        </p:txBody>
      </p:sp>
      <p:sp>
        <p:nvSpPr>
          <p:cNvPr id="29" name="文本框 28">
            <a:extLst>
              <a:ext uri="{FF2B5EF4-FFF2-40B4-BE49-F238E27FC236}">
                <a16:creationId xmlns:a16="http://schemas.microsoft.com/office/drawing/2014/main" id="{AD00623E-9D28-AF13-6E34-17454FD112D4}"/>
              </a:ext>
            </a:extLst>
          </p:cNvPr>
          <p:cNvSpPr txBox="1"/>
          <p:nvPr userDrawn="1"/>
        </p:nvSpPr>
        <p:spPr>
          <a:xfrm>
            <a:off x="8698772" y="4771404"/>
            <a:ext cx="1465806" cy="1675403"/>
          </a:xfrm>
          <a:prstGeom prst="rect">
            <a:avLst/>
          </a:prstGeom>
        </p:spPr>
        <p:txBody>
          <a:bodyPr wrap="none"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000000"/>
              </a:solidFill>
              <a:effectLst/>
              <a:uLnTx/>
              <a:uFillTx/>
              <a:latin typeface="Arial"/>
              <a:ea typeface="微软雅黑"/>
              <a:cs typeface="+mn-cs"/>
            </a:endParaRPr>
          </a:p>
        </p:txBody>
      </p:sp>
      <p:sp>
        <p:nvSpPr>
          <p:cNvPr id="7" name="文本框 6">
            <a:extLst>
              <a:ext uri="{FF2B5EF4-FFF2-40B4-BE49-F238E27FC236}">
                <a16:creationId xmlns:a16="http://schemas.microsoft.com/office/drawing/2014/main" id="{8047ADE9-33F5-B339-AF86-F9F3385AB77E}"/>
              </a:ext>
            </a:extLst>
          </p:cNvPr>
          <p:cNvSpPr txBox="1"/>
          <p:nvPr/>
        </p:nvSpPr>
        <p:spPr>
          <a:xfrm>
            <a:off x="1554111" y="4511975"/>
            <a:ext cx="7117263" cy="1200329"/>
          </a:xfrm>
          <a:prstGeom prst="rect">
            <a:avLst/>
          </a:prstGeom>
          <a:noFill/>
        </p:spPr>
        <p:txBody>
          <a:bodyPr wrap="square" rtlCol="0">
            <a:spAutoFit/>
          </a:bodyPr>
          <a:lstStyle/>
          <a:p>
            <a:r>
              <a:rPr lang="zh-CN" altLang="en-US" dirty="0"/>
              <a:t>这里我们也可以嵌入第三种路径，直接语音输入或是文字输入，反馈是否进行相应的操作，也就是</a:t>
            </a:r>
            <a:r>
              <a:rPr lang="en-US" altLang="zh-CN" dirty="0"/>
              <a:t>AI</a:t>
            </a:r>
            <a:r>
              <a:rPr lang="zh-CN" altLang="en-US" dirty="0"/>
              <a:t>命令解析，如右图所示，当我们并没有嵌入到前端中，而是在测试时进行了实现，后序考虑到准确性要求与预览的困难，最终选择了放弃</a:t>
            </a:r>
          </a:p>
        </p:txBody>
      </p:sp>
      <p:sp>
        <p:nvSpPr>
          <p:cNvPr id="13" name="文本框 12">
            <a:extLst>
              <a:ext uri="{FF2B5EF4-FFF2-40B4-BE49-F238E27FC236}">
                <a16:creationId xmlns:a16="http://schemas.microsoft.com/office/drawing/2014/main" id="{055141B9-F1A0-10F0-E302-9CF14D1FDE6D}"/>
              </a:ext>
            </a:extLst>
          </p:cNvPr>
          <p:cNvSpPr txBox="1"/>
          <p:nvPr/>
        </p:nvSpPr>
        <p:spPr>
          <a:xfrm>
            <a:off x="3511549" y="2715386"/>
            <a:ext cx="1621766" cy="369332"/>
          </a:xfrm>
          <a:prstGeom prst="rect">
            <a:avLst/>
          </a:prstGeom>
          <a:noFill/>
        </p:spPr>
        <p:txBody>
          <a:bodyPr wrap="square" rtlCol="0">
            <a:spAutoFit/>
          </a:bodyPr>
          <a:lstStyle/>
          <a:p>
            <a:r>
              <a:rPr lang="zh-CN" altLang="en-US" dirty="0"/>
              <a:t>知识图谱检索</a:t>
            </a:r>
          </a:p>
        </p:txBody>
      </p:sp>
      <p:pic>
        <p:nvPicPr>
          <p:cNvPr id="14" name="图片 13">
            <a:extLst>
              <a:ext uri="{FF2B5EF4-FFF2-40B4-BE49-F238E27FC236}">
                <a16:creationId xmlns:a16="http://schemas.microsoft.com/office/drawing/2014/main" id="{2B7AA934-75D0-8D4E-2C4D-610D064CE00F}"/>
              </a:ext>
            </a:extLst>
          </p:cNvPr>
          <p:cNvPicPr>
            <a:picLocks noChangeAspect="1"/>
          </p:cNvPicPr>
          <p:nvPr/>
        </p:nvPicPr>
        <p:blipFill>
          <a:blip r:embed="rId4"/>
          <a:stretch>
            <a:fillRect/>
          </a:stretch>
        </p:blipFill>
        <p:spPr>
          <a:xfrm>
            <a:off x="7827445" y="1072752"/>
            <a:ext cx="3967653" cy="2568542"/>
          </a:xfrm>
          <a:prstGeom prst="rect">
            <a:avLst/>
          </a:prstGeom>
        </p:spPr>
      </p:pic>
    </p:spTree>
    <p:extLst>
      <p:ext uri="{BB962C8B-B14F-4D97-AF65-F5344CB8AC3E}">
        <p14:creationId xmlns:p14="http://schemas.microsoft.com/office/powerpoint/2010/main" val="8202072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D9EBF5-9FE6-61B3-02D9-D1E09B3DDC02}"/>
            </a:ext>
          </a:extLst>
        </p:cNvPr>
        <p:cNvGrpSpPr/>
        <p:nvPr/>
      </p:nvGrpSpPr>
      <p:grpSpPr>
        <a:xfrm>
          <a:off x="0" y="0"/>
          <a:ext cx="0" cy="0"/>
          <a:chOff x="0" y="0"/>
          <a:chExt cx="0" cy="0"/>
        </a:xfrm>
      </p:grpSpPr>
      <p:sp>
        <p:nvSpPr>
          <p:cNvPr id="10" name="灯片编号占位符 3">
            <a:extLst>
              <a:ext uri="{FF2B5EF4-FFF2-40B4-BE49-F238E27FC236}">
                <a16:creationId xmlns:a16="http://schemas.microsoft.com/office/drawing/2014/main" id="{6C58CDAC-7ED0-3CB4-8D9F-FC1CAC2FE57F}"/>
              </a:ext>
            </a:extLst>
          </p:cNvPr>
          <p:cNvSpPr>
            <a:spLocks noGrp="1"/>
          </p:cNvSpPr>
          <p:nvPr>
            <p:ph type="sldNum" sz="quarter" idx="12"/>
          </p:nvPr>
        </p:nvSpPr>
        <p:spPr/>
        <p:txBody>
          <a:bodyPr/>
          <a:lstStyle/>
          <a:p>
            <a:fld id="{5B74D221-F78E-4CE2-B90E-39C483F4591B}" type="slidenum">
              <a:rPr lang="zh-CN" altLang="en-US" smtClean="0"/>
              <a:t>14</a:t>
            </a:fld>
            <a:endParaRPr lang="zh-CN" altLang="en-US" dirty="0"/>
          </a:p>
        </p:txBody>
      </p:sp>
      <p:sp>
        <p:nvSpPr>
          <p:cNvPr id="11" name="标题 5">
            <a:extLst>
              <a:ext uri="{FF2B5EF4-FFF2-40B4-BE49-F238E27FC236}">
                <a16:creationId xmlns:a16="http://schemas.microsoft.com/office/drawing/2014/main" id="{1BA89C19-7D1A-CE8C-44CD-23F926AAB320}"/>
              </a:ext>
            </a:extLst>
          </p:cNvPr>
          <p:cNvSpPr>
            <a:spLocks noGrp="1"/>
          </p:cNvSpPr>
          <p:nvPr>
            <p:ph type="title"/>
          </p:nvPr>
        </p:nvSpPr>
        <p:spPr>
          <a:xfrm>
            <a:off x="961034" y="512320"/>
            <a:ext cx="10555326" cy="656061"/>
          </a:xfrm>
        </p:spPr>
        <p:txBody>
          <a:bodyPr/>
          <a:lstStyle/>
          <a:p>
            <a:pPr>
              <a:buNone/>
            </a:pPr>
            <a:r>
              <a:rPr lang="zh-CN" altLang="en-US" dirty="0"/>
              <a:t>什么是前端</a:t>
            </a:r>
            <a:endParaRPr lang="zh-CN" dirty="0"/>
          </a:p>
        </p:txBody>
      </p:sp>
      <p:sp>
        <p:nvSpPr>
          <p:cNvPr id="12" name="内容占位符 6">
            <a:extLst>
              <a:ext uri="{FF2B5EF4-FFF2-40B4-BE49-F238E27FC236}">
                <a16:creationId xmlns:a16="http://schemas.microsoft.com/office/drawing/2014/main" id="{6E7D1B04-BC6F-26A6-903E-CC49C5098B51}"/>
              </a:ext>
            </a:extLst>
          </p:cNvPr>
          <p:cNvSpPr>
            <a:spLocks noGrp="1"/>
          </p:cNvSpPr>
          <p:nvPr>
            <p:ph idx="1"/>
          </p:nvPr>
        </p:nvSpPr>
        <p:spPr>
          <a:xfrm>
            <a:off x="970168" y="1283641"/>
            <a:ext cx="10546192" cy="4651081"/>
          </a:xfrm>
        </p:spPr>
        <p:txBody>
          <a:bodyPr>
            <a:normAutofit/>
          </a:bodyPr>
          <a:lstStyle/>
          <a:p>
            <a:pPr lvl="0"/>
            <a:r>
              <a:rPr lang="zh-CN" altLang="en-US" b="1" dirty="0"/>
              <a:t>前端</a:t>
            </a:r>
            <a:r>
              <a:rPr lang="zh-CN" altLang="en-US" dirty="0"/>
              <a:t>（</a:t>
            </a:r>
            <a:r>
              <a:rPr lang="en-US" altLang="zh-CN" dirty="0"/>
              <a:t>Front-End</a:t>
            </a:r>
            <a:r>
              <a:rPr lang="zh-CN" altLang="en-US" dirty="0"/>
              <a:t>）是指用户直接交互的部分，包括网页或应用程序的界面、视觉设计和交互逻辑。它由 </a:t>
            </a:r>
            <a:r>
              <a:rPr lang="en-US" altLang="zh-CN" b="1" dirty="0"/>
              <a:t>HTML</a:t>
            </a:r>
            <a:r>
              <a:rPr lang="zh-CN" altLang="en-US" b="1" dirty="0"/>
              <a:t>（结构）、</a:t>
            </a:r>
            <a:r>
              <a:rPr lang="en-US" altLang="zh-CN" b="1" dirty="0"/>
              <a:t>CSS</a:t>
            </a:r>
            <a:r>
              <a:rPr lang="zh-CN" altLang="en-US" b="1" dirty="0"/>
              <a:t>（样式）、</a:t>
            </a:r>
            <a:r>
              <a:rPr lang="en-US" altLang="zh-CN" b="1" dirty="0"/>
              <a:t>JavaScript</a:t>
            </a:r>
            <a:r>
              <a:rPr lang="zh-CN" altLang="en-US" b="1" dirty="0"/>
              <a:t>（交互）</a:t>
            </a:r>
            <a:r>
              <a:rPr lang="zh-CN" altLang="en-US" dirty="0"/>
              <a:t> 三大核心技术构成，并可通过框架（如 </a:t>
            </a:r>
            <a:r>
              <a:rPr lang="en-US" altLang="zh-CN" dirty="0"/>
              <a:t>React</a:t>
            </a:r>
            <a:r>
              <a:rPr lang="zh-CN" altLang="en-US" dirty="0"/>
              <a:t>、</a:t>
            </a:r>
            <a:r>
              <a:rPr lang="en-US" altLang="zh-CN" dirty="0"/>
              <a:t>Vue</a:t>
            </a:r>
            <a:r>
              <a:rPr lang="zh-CN" altLang="en-US" dirty="0"/>
              <a:t>）和工具链（如 </a:t>
            </a:r>
            <a:r>
              <a:rPr lang="en-US" altLang="zh-CN" dirty="0"/>
              <a:t>Webpack</a:t>
            </a:r>
            <a:r>
              <a:rPr lang="zh-CN" altLang="en-US" dirty="0"/>
              <a:t>）增强开发效率。</a:t>
            </a:r>
            <a:endParaRPr lang="en-US" altLang="zh-CN" dirty="0"/>
          </a:p>
          <a:p>
            <a:pPr lvl="0"/>
            <a:r>
              <a:rPr lang="zh-CN" altLang="en-US" dirty="0"/>
              <a:t>可以理解为协助后端便于实现更多功能的一段代码</a:t>
            </a:r>
            <a:endParaRPr lang="en-US" dirty="0"/>
          </a:p>
        </p:txBody>
      </p:sp>
      <p:pic>
        <p:nvPicPr>
          <p:cNvPr id="3" name="图片 2">
            <a:extLst>
              <a:ext uri="{FF2B5EF4-FFF2-40B4-BE49-F238E27FC236}">
                <a16:creationId xmlns:a16="http://schemas.microsoft.com/office/drawing/2014/main" id="{F5179509-2202-D4E7-A8E3-4052DE196A50}"/>
              </a:ext>
            </a:extLst>
          </p:cNvPr>
          <p:cNvPicPr>
            <a:picLocks noChangeAspect="1"/>
          </p:cNvPicPr>
          <p:nvPr/>
        </p:nvPicPr>
        <p:blipFill>
          <a:blip r:embed="rId2"/>
          <a:stretch>
            <a:fillRect/>
          </a:stretch>
        </p:blipFill>
        <p:spPr>
          <a:xfrm>
            <a:off x="741218" y="3343941"/>
            <a:ext cx="10931238" cy="2857899"/>
          </a:xfrm>
          <a:prstGeom prst="rect">
            <a:avLst/>
          </a:prstGeom>
        </p:spPr>
      </p:pic>
    </p:spTree>
    <p:extLst>
      <p:ext uri="{BB962C8B-B14F-4D97-AF65-F5344CB8AC3E}">
        <p14:creationId xmlns:p14="http://schemas.microsoft.com/office/powerpoint/2010/main" val="10663590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灯片编号占位符 3"/>
          <p:cNvSpPr>
            <a:spLocks noGrp="1"/>
          </p:cNvSpPr>
          <p:nvPr>
            <p:ph type="sldNum" sz="quarter" idx="12"/>
          </p:nvPr>
        </p:nvSpPr>
        <p:spPr/>
        <p:txBody>
          <a:bodyPr/>
          <a:lstStyle/>
          <a:p>
            <a:fld id="{5B74D221-F78E-4CE2-B90E-39C483F4591B}" type="slidenum">
              <a:rPr lang="zh-CN" altLang="en-US" smtClean="0"/>
              <a:t>15</a:t>
            </a:fld>
            <a:endParaRPr lang="zh-CN" altLang="en-US" dirty="0"/>
          </a:p>
        </p:txBody>
      </p:sp>
      <p:sp>
        <p:nvSpPr>
          <p:cNvPr id="11" name="标题 5"/>
          <p:cNvSpPr>
            <a:spLocks noGrp="1"/>
          </p:cNvSpPr>
          <p:nvPr>
            <p:ph type="title"/>
          </p:nvPr>
        </p:nvSpPr>
        <p:spPr>
          <a:xfrm>
            <a:off x="961034" y="512320"/>
            <a:ext cx="10555326" cy="656061"/>
          </a:xfrm>
        </p:spPr>
        <p:txBody>
          <a:bodyPr/>
          <a:lstStyle/>
          <a:p>
            <a:pPr>
              <a:buNone/>
            </a:pPr>
            <a:r>
              <a:rPr lang="zh-CN"/>
              <a:t>前端的不同尝试</a:t>
            </a:r>
          </a:p>
        </p:txBody>
      </p:sp>
      <p:sp>
        <p:nvSpPr>
          <p:cNvPr id="12" name="内容占位符 6"/>
          <p:cNvSpPr>
            <a:spLocks noGrp="1"/>
          </p:cNvSpPr>
          <p:nvPr>
            <p:ph idx="1"/>
          </p:nvPr>
        </p:nvSpPr>
        <p:spPr>
          <a:xfrm>
            <a:off x="970168" y="1283641"/>
            <a:ext cx="10546192" cy="4651081"/>
          </a:xfrm>
        </p:spPr>
        <p:txBody>
          <a:bodyPr>
            <a:normAutofit/>
          </a:bodyPr>
          <a:lstStyle/>
          <a:p>
            <a:pPr marL="0" lvl="0" indent="0">
              <a:buFont typeface="Arial" panose="020B0604020202020204" pitchFamily="34" charset="0"/>
              <a:buNone/>
            </a:pPr>
            <a:r>
              <a:rPr lang="en-US" dirty="0"/>
              <a:t>1.grdio</a:t>
            </a:r>
            <a:r>
              <a:rPr lang="zh-CN" dirty="0"/>
              <a:t>库：</a:t>
            </a:r>
            <a:r>
              <a:rPr sz="2800" dirty="0" err="1">
                <a:solidFill>
                  <a:srgbClr val="404040">
                    <a:alpha val="100000"/>
                  </a:srgbClr>
                </a:solidFill>
                <a:highlight>
                  <a:srgbClr val="FFFFFF">
                    <a:alpha val="100000"/>
                  </a:srgbClr>
                </a:highlight>
                <a:latin typeface="quote-cjk-patch"/>
                <a:ea typeface="quote-cjk-patch"/>
                <a:cs typeface="+mn-cs"/>
              </a:rPr>
              <a:t>依赖</a:t>
            </a:r>
            <a:r>
              <a:rPr sz="2800" dirty="0">
                <a:solidFill>
                  <a:srgbClr val="404040">
                    <a:alpha val="100000"/>
                  </a:srgbClr>
                </a:solidFill>
                <a:highlight>
                  <a:srgbClr val="FFFFFF">
                    <a:alpha val="100000"/>
                  </a:srgbClr>
                </a:highlight>
                <a:latin typeface="quote-cjk-patch"/>
                <a:ea typeface="quote-cjk-patch"/>
                <a:cs typeface="+mn-cs"/>
              </a:rPr>
              <a:t> Python </a:t>
            </a:r>
            <a:r>
              <a:rPr sz="2800" dirty="0" err="1">
                <a:solidFill>
                  <a:srgbClr val="404040">
                    <a:alpha val="100000"/>
                  </a:srgbClr>
                </a:solidFill>
                <a:highlight>
                  <a:srgbClr val="FFFFFF">
                    <a:alpha val="100000"/>
                  </a:srgbClr>
                </a:highlight>
                <a:latin typeface="quote-cjk-patch"/>
                <a:ea typeface="quote-cjk-patch"/>
                <a:cs typeface="+mn-cs"/>
              </a:rPr>
              <a:t>后端，初始加载较慢</a:t>
            </a:r>
            <a:r>
              <a:rPr lang="zh-CN" sz="2800" dirty="0">
                <a:solidFill>
                  <a:srgbClr val="404040">
                    <a:alpha val="100000"/>
                  </a:srgbClr>
                </a:solidFill>
                <a:highlight>
                  <a:srgbClr val="FFFFFF">
                    <a:alpha val="100000"/>
                  </a:srgbClr>
                </a:highlight>
                <a:latin typeface="quote-cjk-patch"/>
                <a:ea typeface="quote-cjk-patch"/>
                <a:cs typeface="+mn-cs"/>
              </a:rPr>
              <a:t>，</a:t>
            </a:r>
            <a:r>
              <a:rPr sz="1500" dirty="0">
                <a:solidFill>
                  <a:srgbClr val="404040">
                    <a:alpha val="100000"/>
                  </a:srgbClr>
                </a:solidFill>
                <a:highlight>
                  <a:srgbClr val="FFFFFF">
                    <a:alpha val="100000"/>
                  </a:srgbClr>
                </a:highlight>
                <a:latin typeface="quote-cjk-patch"/>
                <a:ea typeface="quote-cjk-patch"/>
                <a:cs typeface="+mn-cs"/>
              </a:rPr>
              <a:t> </a:t>
            </a:r>
            <a:r>
              <a:rPr sz="2800" dirty="0" err="1">
                <a:solidFill>
                  <a:srgbClr val="404040">
                    <a:alpha val="100000"/>
                  </a:srgbClr>
                </a:solidFill>
                <a:highlight>
                  <a:srgbClr val="FFFFFF">
                    <a:alpha val="100000"/>
                  </a:srgbClr>
                </a:highlight>
                <a:latin typeface="quote-cjk-patch"/>
                <a:ea typeface="quote-cjk-patch"/>
                <a:cs typeface="+mn-cs"/>
              </a:rPr>
              <a:t>受限于预制组件</a:t>
            </a:r>
            <a:r>
              <a:rPr lang="zh-CN" sz="2800" dirty="0">
                <a:solidFill>
                  <a:srgbClr val="404040">
                    <a:alpha val="100000"/>
                  </a:srgbClr>
                </a:solidFill>
                <a:highlight>
                  <a:srgbClr val="FFFFFF">
                    <a:alpha val="100000"/>
                  </a:srgbClr>
                </a:highlight>
                <a:latin typeface="quote-cjk-patch"/>
                <a:ea typeface="quote-cjk-patch"/>
                <a:cs typeface="+mn-cs"/>
              </a:rPr>
              <a:t>，同时后端代码暴露，但是轻量级，设计师能力不受限，少量代码即可实现</a:t>
            </a:r>
            <a:r>
              <a:rPr lang="zh-CN" altLang="en-US" sz="2800" dirty="0">
                <a:solidFill>
                  <a:srgbClr val="404040">
                    <a:alpha val="100000"/>
                  </a:srgbClr>
                </a:solidFill>
                <a:highlight>
                  <a:srgbClr val="FFFFFF">
                    <a:alpha val="100000"/>
                  </a:srgbClr>
                </a:highlight>
                <a:latin typeface="quote-cjk-patch"/>
                <a:ea typeface="quote-cjk-patch"/>
                <a:cs typeface="+mn-cs"/>
              </a:rPr>
              <a:t>，方便我们用于测试</a:t>
            </a:r>
            <a:endParaRPr lang="zh-CN" dirty="0"/>
          </a:p>
          <a:p>
            <a:pPr marL="0" lvl="0" indent="0">
              <a:buFont typeface="Arial" panose="020B0604020202020204" pitchFamily="34" charset="0"/>
              <a:buNone/>
            </a:pPr>
            <a:r>
              <a:rPr lang="en-US" sz="2800" dirty="0">
                <a:solidFill>
                  <a:srgbClr val="404040">
                    <a:alpha val="100000"/>
                  </a:srgbClr>
                </a:solidFill>
                <a:highlight>
                  <a:srgbClr val="FFFFFF">
                    <a:alpha val="100000"/>
                  </a:srgbClr>
                </a:highlight>
                <a:latin typeface="quote-cjk-patch"/>
                <a:ea typeface="quote-cjk-patch"/>
                <a:cs typeface="+mn-cs"/>
              </a:rPr>
              <a:t>2.html</a:t>
            </a:r>
            <a:r>
              <a:rPr lang="zh-CN" sz="2800" dirty="0">
                <a:solidFill>
                  <a:srgbClr val="404040">
                    <a:alpha val="100000"/>
                  </a:srgbClr>
                </a:solidFill>
                <a:highlight>
                  <a:srgbClr val="FFFFFF">
                    <a:alpha val="100000"/>
                  </a:srgbClr>
                </a:highlight>
                <a:latin typeface="quote-cjk-patch"/>
                <a:ea typeface="quote-cjk-patch"/>
                <a:cs typeface="+mn-cs"/>
              </a:rPr>
              <a:t>安全性好，灵活性更强，可无缝集成，纯前端运行，不会透露敏感数据，但对开发者要求较高</a:t>
            </a:r>
            <a:endParaRPr dirty="0"/>
          </a:p>
          <a:p>
            <a:pPr lvl="0">
              <a:buFont typeface="Arial" panose="020B0604020202020204" pitchFamily="34" charset="0"/>
              <a:buChar char="•"/>
            </a:pPr>
            <a:endParaRPr lang="en-US"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2ACA63-20F5-F990-0F54-5AD74311D15C}"/>
            </a:ext>
          </a:extLst>
        </p:cNvPr>
        <p:cNvGrpSpPr/>
        <p:nvPr/>
      </p:nvGrpSpPr>
      <p:grpSpPr>
        <a:xfrm>
          <a:off x="0" y="0"/>
          <a:ext cx="0" cy="0"/>
          <a:chOff x="0" y="0"/>
          <a:chExt cx="0" cy="0"/>
        </a:xfrm>
      </p:grpSpPr>
      <p:sp>
        <p:nvSpPr>
          <p:cNvPr id="10" name="灯片编号占位符 3">
            <a:extLst>
              <a:ext uri="{FF2B5EF4-FFF2-40B4-BE49-F238E27FC236}">
                <a16:creationId xmlns:a16="http://schemas.microsoft.com/office/drawing/2014/main" id="{AA99DDB0-30CF-BA23-DD46-A0802245B918}"/>
              </a:ext>
            </a:extLst>
          </p:cNvPr>
          <p:cNvSpPr>
            <a:spLocks noGrp="1"/>
          </p:cNvSpPr>
          <p:nvPr>
            <p:ph type="sldNum" sz="quarter" idx="12"/>
          </p:nvPr>
        </p:nvSpPr>
        <p:spPr/>
        <p:txBody>
          <a:bodyPr/>
          <a:lstStyle/>
          <a:p>
            <a:fld id="{5B74D221-F78E-4CE2-B90E-39C483F4591B}" type="slidenum">
              <a:rPr lang="zh-CN" altLang="en-US" smtClean="0"/>
              <a:t>16</a:t>
            </a:fld>
            <a:endParaRPr lang="zh-CN" altLang="en-US" dirty="0"/>
          </a:p>
        </p:txBody>
      </p:sp>
      <p:sp>
        <p:nvSpPr>
          <p:cNvPr id="11" name="标题 5">
            <a:extLst>
              <a:ext uri="{FF2B5EF4-FFF2-40B4-BE49-F238E27FC236}">
                <a16:creationId xmlns:a16="http://schemas.microsoft.com/office/drawing/2014/main" id="{1F2BC4FA-B08B-9537-5351-B6250D1F1123}"/>
              </a:ext>
            </a:extLst>
          </p:cNvPr>
          <p:cNvSpPr>
            <a:spLocks noGrp="1"/>
          </p:cNvSpPr>
          <p:nvPr>
            <p:ph type="title"/>
          </p:nvPr>
        </p:nvSpPr>
        <p:spPr>
          <a:xfrm>
            <a:off x="961034" y="512320"/>
            <a:ext cx="10555326" cy="656061"/>
          </a:xfrm>
        </p:spPr>
        <p:txBody>
          <a:bodyPr/>
          <a:lstStyle/>
          <a:p>
            <a:pPr>
              <a:buNone/>
            </a:pPr>
            <a:r>
              <a:rPr lang="zh-CN" altLang="en-US" dirty="0"/>
              <a:t>基于不同方式特点工作进程</a:t>
            </a:r>
            <a:endParaRPr lang="zh-CN" dirty="0"/>
          </a:p>
        </p:txBody>
      </p:sp>
      <p:sp>
        <p:nvSpPr>
          <p:cNvPr id="12" name="内容占位符 6">
            <a:extLst>
              <a:ext uri="{FF2B5EF4-FFF2-40B4-BE49-F238E27FC236}">
                <a16:creationId xmlns:a16="http://schemas.microsoft.com/office/drawing/2014/main" id="{20F09EB6-A83C-5812-33F8-45CEAE858855}"/>
              </a:ext>
            </a:extLst>
          </p:cNvPr>
          <p:cNvSpPr>
            <a:spLocks noGrp="1"/>
          </p:cNvSpPr>
          <p:nvPr>
            <p:ph idx="1"/>
          </p:nvPr>
        </p:nvSpPr>
        <p:spPr>
          <a:xfrm>
            <a:off x="970168" y="1283641"/>
            <a:ext cx="10546192" cy="4651081"/>
          </a:xfrm>
        </p:spPr>
        <p:txBody>
          <a:bodyPr>
            <a:normAutofit/>
          </a:bodyPr>
          <a:lstStyle/>
          <a:p>
            <a:pPr lvl="0">
              <a:buFont typeface="Arial" panose="020B0604020202020204" pitchFamily="34" charset="0"/>
              <a:buChar char="•"/>
            </a:pPr>
            <a:r>
              <a:rPr lang="zh-CN" altLang="en-US" dirty="0"/>
              <a:t>先运用</a:t>
            </a:r>
            <a:r>
              <a:rPr lang="en-US" altLang="zh-CN" dirty="0" err="1"/>
              <a:t>gradio</a:t>
            </a:r>
            <a:r>
              <a:rPr lang="zh-CN" altLang="en-US" dirty="0"/>
              <a:t>库搭建初步可以使用的前端，并完成基础的上传文件与用户命令解析，后端</a:t>
            </a:r>
            <a:r>
              <a:rPr lang="en-US" altLang="zh-CN" dirty="0"/>
              <a:t>IPFS</a:t>
            </a:r>
            <a:r>
              <a:rPr lang="zh-CN" altLang="en-US" dirty="0"/>
              <a:t>，</a:t>
            </a:r>
            <a:r>
              <a:rPr lang="en-US" altLang="zh-CN" dirty="0"/>
              <a:t>NEO4J</a:t>
            </a:r>
            <a:r>
              <a:rPr lang="zh-CN" altLang="en-US" dirty="0"/>
              <a:t>的使用测试</a:t>
            </a:r>
            <a:endParaRPr lang="en-US" altLang="zh-CN" dirty="0"/>
          </a:p>
          <a:p>
            <a:pPr lvl="0">
              <a:buFont typeface="Arial" panose="020B0604020202020204" pitchFamily="34" charset="0"/>
              <a:buChar char="•"/>
            </a:pPr>
            <a:r>
              <a:rPr lang="zh-CN" altLang="en-US" dirty="0"/>
              <a:t>随后使用</a:t>
            </a:r>
            <a:r>
              <a:rPr lang="en-US" altLang="zh-CN" dirty="0"/>
              <a:t>html</a:t>
            </a:r>
            <a:r>
              <a:rPr lang="zh-CN" altLang="en-US" dirty="0"/>
              <a:t>对于基础功能进行扩展</a:t>
            </a:r>
            <a:endParaRPr lang="en-US" altLang="zh-CN" dirty="0"/>
          </a:p>
          <a:p>
            <a:pPr lvl="0">
              <a:buFont typeface="Arial" panose="020B0604020202020204" pitchFamily="34" charset="0"/>
              <a:buChar char="•"/>
            </a:pPr>
            <a:r>
              <a:rPr lang="zh-CN" altLang="en-US" dirty="0"/>
              <a:t>在实际过程中，我们最终决定去掉前端用户命令解析，而是用户自己选择操作：鉴于删除等操作的敏感性</a:t>
            </a:r>
            <a:endParaRPr lang="en-US" dirty="0"/>
          </a:p>
        </p:txBody>
      </p:sp>
      <p:pic>
        <p:nvPicPr>
          <p:cNvPr id="2" name="图片 1">
            <a:extLst>
              <a:ext uri="{FF2B5EF4-FFF2-40B4-BE49-F238E27FC236}">
                <a16:creationId xmlns:a16="http://schemas.microsoft.com/office/drawing/2014/main" id="{91EDB1BD-90AE-8DFF-5CB2-0B4B1DBA0FDC}"/>
              </a:ext>
            </a:extLst>
          </p:cNvPr>
          <p:cNvPicPr>
            <a:picLocks noChangeAspect="1"/>
          </p:cNvPicPr>
          <p:nvPr/>
        </p:nvPicPr>
        <p:blipFill>
          <a:blip r:embed="rId2"/>
          <a:stretch>
            <a:fillRect/>
          </a:stretch>
        </p:blipFill>
        <p:spPr>
          <a:xfrm>
            <a:off x="1938066" y="3669102"/>
            <a:ext cx="8419383" cy="2380880"/>
          </a:xfrm>
          <a:prstGeom prst="rect">
            <a:avLst/>
          </a:prstGeom>
        </p:spPr>
      </p:pic>
    </p:spTree>
    <p:extLst>
      <p:ext uri="{BB962C8B-B14F-4D97-AF65-F5344CB8AC3E}">
        <p14:creationId xmlns:p14="http://schemas.microsoft.com/office/powerpoint/2010/main" val="33088322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灯片编号占位符 3"/>
          <p:cNvSpPr>
            <a:spLocks noGrp="1"/>
          </p:cNvSpPr>
          <p:nvPr>
            <p:ph type="sldNum" sz="quarter" idx="12"/>
          </p:nvPr>
        </p:nvSpPr>
        <p:spPr/>
        <p:txBody>
          <a:bodyPr/>
          <a:lstStyle/>
          <a:p>
            <a:fld id="{5B74D221-F78E-4CE2-B90E-39C483F4591B}" type="slidenum">
              <a:rPr lang="zh-CN" altLang="en-US" smtClean="0"/>
              <a:t>17</a:t>
            </a:fld>
            <a:endParaRPr lang="zh-CN" altLang="en-US" dirty="0"/>
          </a:p>
        </p:txBody>
      </p:sp>
      <p:sp>
        <p:nvSpPr>
          <p:cNvPr id="15" name="标题 5"/>
          <p:cNvSpPr>
            <a:spLocks noGrp="1"/>
          </p:cNvSpPr>
          <p:nvPr>
            <p:ph type="title"/>
          </p:nvPr>
        </p:nvSpPr>
        <p:spPr>
          <a:xfrm>
            <a:off x="961034" y="512320"/>
            <a:ext cx="10555326" cy="656061"/>
          </a:xfrm>
        </p:spPr>
        <p:txBody>
          <a:bodyPr/>
          <a:lstStyle/>
          <a:p>
            <a:pPr>
              <a:buNone/>
            </a:pPr>
            <a:r>
              <a:rPr lang="en-US"/>
              <a:t>Gradio</a:t>
            </a:r>
            <a:r>
              <a:rPr lang="zh-CN"/>
              <a:t>库版本</a:t>
            </a:r>
          </a:p>
        </p:txBody>
      </p:sp>
      <p:sp>
        <p:nvSpPr>
          <p:cNvPr id="16" name="内容占位符 6"/>
          <p:cNvSpPr>
            <a:spLocks noGrp="1"/>
          </p:cNvSpPr>
          <p:nvPr>
            <p:ph idx="1"/>
          </p:nvPr>
        </p:nvSpPr>
        <p:spPr>
          <a:xfrm>
            <a:off x="970168" y="1283641"/>
            <a:ext cx="10546192" cy="4651081"/>
          </a:xfrm>
        </p:spPr>
        <p:txBody>
          <a:bodyPr>
            <a:normAutofit/>
          </a:bodyPr>
          <a:lstStyle/>
          <a:p>
            <a:pPr marL="0" lvl="0" indent="0">
              <a:buFont typeface="Arial" panose="020B0604020202020204" pitchFamily="34" charset="0"/>
              <a:buNone/>
            </a:pPr>
            <a:endParaRPr lang="zh-CN" dirty="0"/>
          </a:p>
          <a:p>
            <a:pPr lvl="0">
              <a:buFont typeface="Arial" panose="020B0604020202020204" pitchFamily="34" charset="0"/>
              <a:buChar char="•"/>
            </a:pPr>
            <a:r>
              <a:rPr lang="zh-CN" dirty="0"/>
              <a:t>代码兼容性不好，要插入其他组</a:t>
            </a:r>
            <a:endParaRPr dirty="0"/>
          </a:p>
          <a:p>
            <a:pPr marL="0" lvl="0" indent="0">
              <a:buFont typeface="Arial" panose="020B0604020202020204" pitchFamily="34" charset="0"/>
              <a:buNone/>
            </a:pPr>
            <a:r>
              <a:rPr lang="zh-CN" dirty="0"/>
              <a:t>件如按钮，显示板困难，上传文件</a:t>
            </a:r>
            <a:endParaRPr dirty="0"/>
          </a:p>
          <a:p>
            <a:pPr marL="0" lvl="0" indent="0">
              <a:buFont typeface="Arial" panose="020B0604020202020204" pitchFamily="34" charset="0"/>
              <a:buNone/>
            </a:pPr>
            <a:r>
              <a:rPr lang="zh-CN" dirty="0"/>
              <a:t>无法拖拽，</a:t>
            </a:r>
            <a:r>
              <a:rPr lang="en-US" dirty="0"/>
              <a:t>UI</a:t>
            </a:r>
            <a:r>
              <a:rPr lang="zh-CN" dirty="0"/>
              <a:t>固定且较为简单，传</a:t>
            </a:r>
            <a:endParaRPr dirty="0"/>
          </a:p>
          <a:p>
            <a:pPr marL="0" lvl="0" indent="0">
              <a:buFont typeface="Arial" panose="020B0604020202020204" pitchFamily="34" charset="0"/>
              <a:buNone/>
            </a:pPr>
            <a:r>
              <a:rPr lang="zh-CN" dirty="0"/>
              <a:t>输信息，且无法轻易对于前端外观</a:t>
            </a:r>
            <a:endParaRPr dirty="0"/>
          </a:p>
          <a:p>
            <a:pPr marL="0" lvl="0" indent="0">
              <a:buFont typeface="Arial" panose="020B0604020202020204" pitchFamily="34" charset="0"/>
              <a:buNone/>
            </a:pPr>
            <a:r>
              <a:rPr lang="zh-CN" dirty="0"/>
              <a:t>进行修改</a:t>
            </a:r>
            <a:r>
              <a:rPr lang="zh-CN" altLang="en-US" dirty="0"/>
              <a:t>，时序修改困难。</a:t>
            </a:r>
            <a:endParaRPr dirty="0"/>
          </a:p>
        </p:txBody>
      </p:sp>
      <p:pic>
        <p:nvPicPr>
          <p:cNvPr id="2" name="图片 1">
            <a:extLst>
              <a:ext uri="{FF2B5EF4-FFF2-40B4-BE49-F238E27FC236}">
                <a16:creationId xmlns:a16="http://schemas.microsoft.com/office/drawing/2014/main" id="{70FA2273-7B5B-F22C-D62D-0209C319C22D}"/>
              </a:ext>
            </a:extLst>
          </p:cNvPr>
          <p:cNvPicPr>
            <a:picLocks noChangeAspect="1"/>
          </p:cNvPicPr>
          <p:nvPr/>
        </p:nvPicPr>
        <p:blipFill>
          <a:blip r:embed="rId2"/>
          <a:stretch>
            <a:fillRect/>
          </a:stretch>
        </p:blipFill>
        <p:spPr>
          <a:xfrm>
            <a:off x="6579079" y="975327"/>
            <a:ext cx="4721525" cy="4599032"/>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灯片编号占位符 3"/>
          <p:cNvSpPr>
            <a:spLocks noGrp="1"/>
          </p:cNvSpPr>
          <p:nvPr>
            <p:ph type="sldNum" sz="quarter" idx="12"/>
          </p:nvPr>
        </p:nvSpPr>
        <p:spPr/>
        <p:txBody>
          <a:bodyPr/>
          <a:lstStyle/>
          <a:p>
            <a:fld id="{5B74D221-F78E-4CE2-B90E-39C483F4591B}" type="slidenum">
              <a:rPr lang="zh-CN" altLang="en-US" smtClean="0"/>
              <a:t>18</a:t>
            </a:fld>
            <a:endParaRPr lang="zh-CN" altLang="en-US" dirty="0"/>
          </a:p>
        </p:txBody>
      </p:sp>
      <p:sp>
        <p:nvSpPr>
          <p:cNvPr id="20" name="标题 5"/>
          <p:cNvSpPr>
            <a:spLocks noGrp="1"/>
          </p:cNvSpPr>
          <p:nvPr>
            <p:ph type="title"/>
          </p:nvPr>
        </p:nvSpPr>
        <p:spPr>
          <a:xfrm>
            <a:off x="961034" y="512320"/>
            <a:ext cx="10555326" cy="656061"/>
          </a:xfrm>
        </p:spPr>
        <p:txBody>
          <a:bodyPr/>
          <a:lstStyle/>
          <a:p>
            <a:pPr>
              <a:buNone/>
            </a:pPr>
            <a:r>
              <a:rPr lang="en-US" dirty="0"/>
              <a:t>html</a:t>
            </a:r>
            <a:r>
              <a:rPr lang="zh-CN" dirty="0"/>
              <a:t>版本</a:t>
            </a:r>
          </a:p>
        </p:txBody>
      </p:sp>
      <p:sp>
        <p:nvSpPr>
          <p:cNvPr id="21" name="内容占位符 6"/>
          <p:cNvSpPr>
            <a:spLocks noGrp="1"/>
          </p:cNvSpPr>
          <p:nvPr>
            <p:ph idx="1"/>
          </p:nvPr>
        </p:nvSpPr>
        <p:spPr>
          <a:xfrm>
            <a:off x="970168" y="1283641"/>
            <a:ext cx="10546192" cy="4651081"/>
          </a:xfrm>
        </p:spPr>
        <p:txBody>
          <a:bodyPr>
            <a:normAutofit/>
          </a:bodyPr>
          <a:lstStyle/>
          <a:p>
            <a:pPr marL="0" lvl="0" indent="0">
              <a:buFont typeface="Arial" panose="020B0604020202020204" pitchFamily="34" charset="0"/>
              <a:buNone/>
            </a:pPr>
            <a:endParaRPr lang="zh-CN" dirty="0"/>
          </a:p>
          <a:p>
            <a:pPr marL="0" lvl="0" indent="0">
              <a:buNone/>
            </a:pPr>
            <a:r>
              <a:rPr lang="zh-CN" altLang="en-US" dirty="0"/>
              <a:t>可以看到：功能明显增多，外观修改兼</a:t>
            </a:r>
            <a:endParaRPr lang="en-US" altLang="zh-CN" dirty="0"/>
          </a:p>
          <a:p>
            <a:pPr marL="0" lvl="0" indent="0">
              <a:buNone/>
            </a:pPr>
            <a:r>
              <a:rPr lang="zh-CN" altLang="en-US" dirty="0"/>
              <a:t>容性强，并且支持页面跳转，我们不再</a:t>
            </a:r>
            <a:endParaRPr lang="en-US" altLang="zh-CN" dirty="0"/>
          </a:p>
          <a:p>
            <a:pPr marL="0" lvl="0" indent="0">
              <a:buNone/>
            </a:pPr>
            <a:r>
              <a:rPr lang="zh-CN" altLang="en-US" dirty="0"/>
              <a:t>针对用户命令进行解析，而是由用户选</a:t>
            </a:r>
            <a:endParaRPr lang="en-US" altLang="zh-CN" dirty="0"/>
          </a:p>
          <a:p>
            <a:pPr marL="0" lvl="0" indent="0">
              <a:buNone/>
            </a:pPr>
            <a:r>
              <a:rPr lang="zh-CN" altLang="en-US" dirty="0"/>
              <a:t>择进行精准的操作，同时可以对于用户</a:t>
            </a:r>
            <a:endParaRPr lang="en-US" altLang="zh-CN" dirty="0"/>
          </a:p>
          <a:p>
            <a:pPr marL="0" lvl="0" indent="0">
              <a:buNone/>
            </a:pPr>
            <a:r>
              <a:rPr lang="zh-CN" altLang="en-US" dirty="0"/>
              <a:t>文件打标进行预览</a:t>
            </a:r>
            <a:endParaRPr dirty="0"/>
          </a:p>
        </p:txBody>
      </p:sp>
      <p:pic>
        <p:nvPicPr>
          <p:cNvPr id="3" name="图片 2">
            <a:extLst>
              <a:ext uri="{FF2B5EF4-FFF2-40B4-BE49-F238E27FC236}">
                <a16:creationId xmlns:a16="http://schemas.microsoft.com/office/drawing/2014/main" id="{55E8E10E-B770-6D1C-048B-24CB495244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16912" y="1335207"/>
            <a:ext cx="4649638" cy="3819525"/>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3F9906-5A44-EBBE-9207-9414CE66E3BE}"/>
            </a:ext>
          </a:extLst>
        </p:cNvPr>
        <p:cNvGrpSpPr/>
        <p:nvPr/>
      </p:nvGrpSpPr>
      <p:grpSpPr>
        <a:xfrm>
          <a:off x="0" y="0"/>
          <a:ext cx="0" cy="0"/>
          <a:chOff x="0" y="0"/>
          <a:chExt cx="0" cy="0"/>
        </a:xfrm>
      </p:grpSpPr>
      <p:sp>
        <p:nvSpPr>
          <p:cNvPr id="19" name="灯片编号占位符 3">
            <a:extLst>
              <a:ext uri="{FF2B5EF4-FFF2-40B4-BE49-F238E27FC236}">
                <a16:creationId xmlns:a16="http://schemas.microsoft.com/office/drawing/2014/main" id="{4188E019-C4E3-DFFB-CC74-5BE8E262ABDD}"/>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5B74D221-F78E-4CE2-B90E-39C483F4591B}" type="slidenum">
              <a:rPr kumimoji="0" lang="zh-CN" altLang="en-US" sz="1600" b="0" i="0" u="none" strike="noStrike" kern="1200" cap="none" spc="0" normalizeH="0" baseline="0" noProof="0" smtClean="0">
                <a:ln>
                  <a:noFill/>
                </a:ln>
                <a:solidFill>
                  <a:prstClr val="white"/>
                </a:solidFill>
                <a:effectLst/>
                <a:uLnTx/>
                <a:uFillTx/>
                <a:latin typeface="Candara"/>
                <a:ea typeface="微软雅黑"/>
                <a:cs typeface="+mn-cs"/>
              </a:rPr>
              <a:pPr marL="0" marR="0" lvl="0" indent="0" algn="ctr" defTabSz="914400" rtl="0" eaLnBrk="1" fontAlgn="auto" latinLnBrk="0" hangingPunct="1">
                <a:lnSpc>
                  <a:spcPct val="100000"/>
                </a:lnSpc>
                <a:spcBef>
                  <a:spcPts val="0"/>
                </a:spcBef>
                <a:spcAft>
                  <a:spcPts val="0"/>
                </a:spcAft>
                <a:buClrTx/>
                <a:buSzTx/>
                <a:buFontTx/>
                <a:buNone/>
                <a:tabLst/>
                <a:defRPr/>
              </a:pPr>
              <a:t>19</a:t>
            </a:fld>
            <a:endParaRPr kumimoji="0" lang="zh-CN" altLang="en-US" sz="1600" b="0" i="0" u="none" strike="noStrike" kern="1200" cap="none" spc="0" normalizeH="0" baseline="0" noProof="0" dirty="0">
              <a:ln>
                <a:noFill/>
              </a:ln>
              <a:solidFill>
                <a:prstClr val="white"/>
              </a:solidFill>
              <a:effectLst/>
              <a:uLnTx/>
              <a:uFillTx/>
              <a:latin typeface="Candara"/>
              <a:ea typeface="微软雅黑"/>
              <a:cs typeface="+mn-cs"/>
            </a:endParaRPr>
          </a:p>
        </p:txBody>
      </p:sp>
      <p:sp>
        <p:nvSpPr>
          <p:cNvPr id="20" name="标题 5">
            <a:extLst>
              <a:ext uri="{FF2B5EF4-FFF2-40B4-BE49-F238E27FC236}">
                <a16:creationId xmlns:a16="http://schemas.microsoft.com/office/drawing/2014/main" id="{CA3B44A1-46CD-9374-0B71-9F625CC19C6F}"/>
              </a:ext>
            </a:extLst>
          </p:cNvPr>
          <p:cNvSpPr>
            <a:spLocks noGrp="1"/>
          </p:cNvSpPr>
          <p:nvPr>
            <p:ph type="title"/>
          </p:nvPr>
        </p:nvSpPr>
        <p:spPr>
          <a:xfrm>
            <a:off x="961034" y="512320"/>
            <a:ext cx="10555326" cy="656061"/>
          </a:xfrm>
        </p:spPr>
        <p:txBody>
          <a:bodyPr/>
          <a:lstStyle/>
          <a:p>
            <a:pPr>
              <a:buNone/>
            </a:pPr>
            <a:r>
              <a:rPr lang="en-US" dirty="0"/>
              <a:t>html</a:t>
            </a:r>
            <a:r>
              <a:rPr lang="zh-CN" dirty="0"/>
              <a:t>版本</a:t>
            </a:r>
          </a:p>
        </p:txBody>
      </p:sp>
      <p:sp>
        <p:nvSpPr>
          <p:cNvPr id="5" name="内容占位符 4">
            <a:extLst>
              <a:ext uri="{FF2B5EF4-FFF2-40B4-BE49-F238E27FC236}">
                <a16:creationId xmlns:a16="http://schemas.microsoft.com/office/drawing/2014/main" id="{3E2C79BB-61CE-908C-B214-A91EB6DD8F64}"/>
              </a:ext>
            </a:extLst>
          </p:cNvPr>
          <p:cNvSpPr>
            <a:spLocks noGrp="1"/>
          </p:cNvSpPr>
          <p:nvPr>
            <p:ph idx="1"/>
          </p:nvPr>
        </p:nvSpPr>
        <p:spPr/>
        <p:txBody>
          <a:bodyPr/>
          <a:lstStyle/>
          <a:p>
            <a:r>
              <a:rPr lang="zh-CN" altLang="en-US" dirty="0"/>
              <a:t>可以看见在搜索文件一栏中，实现了多种文件搜索方式，同时文件列表对于多种文件操作给出了相应</a:t>
            </a:r>
            <a:endParaRPr lang="en-US" altLang="zh-CN" dirty="0"/>
          </a:p>
          <a:p>
            <a:pPr marL="0" indent="0">
              <a:buNone/>
            </a:pPr>
            <a:r>
              <a:rPr lang="zh-CN" altLang="en-US" dirty="0"/>
              <a:t>的标注，红色的是删除，绿色的是下载</a:t>
            </a:r>
            <a:endParaRPr lang="en-US" altLang="zh-CN" dirty="0"/>
          </a:p>
          <a:p>
            <a:pPr marL="0" indent="0">
              <a:buNone/>
            </a:pPr>
            <a:r>
              <a:rPr lang="zh-CN" altLang="en-US" dirty="0"/>
              <a:t>蓝色的是预览，这也方便我们对于文件</a:t>
            </a:r>
            <a:endParaRPr lang="en-US" altLang="zh-CN" dirty="0"/>
          </a:p>
          <a:p>
            <a:pPr marL="0" indent="0">
              <a:buNone/>
            </a:pPr>
            <a:r>
              <a:rPr lang="zh-CN" altLang="en-US" dirty="0"/>
              <a:t>操作进行扩展</a:t>
            </a:r>
          </a:p>
        </p:txBody>
      </p:sp>
      <p:pic>
        <p:nvPicPr>
          <p:cNvPr id="6" name="图片 5">
            <a:extLst>
              <a:ext uri="{FF2B5EF4-FFF2-40B4-BE49-F238E27FC236}">
                <a16:creationId xmlns:a16="http://schemas.microsoft.com/office/drawing/2014/main" id="{A64469B4-D314-3A81-7690-595CF8D4E57B}"/>
              </a:ext>
            </a:extLst>
          </p:cNvPr>
          <p:cNvPicPr>
            <a:picLocks noChangeAspect="1"/>
          </p:cNvPicPr>
          <p:nvPr/>
        </p:nvPicPr>
        <p:blipFill>
          <a:blip r:embed="rId2"/>
          <a:stretch>
            <a:fillRect/>
          </a:stretch>
        </p:blipFill>
        <p:spPr>
          <a:xfrm>
            <a:off x="7111820" y="2099468"/>
            <a:ext cx="4448355" cy="3019425"/>
          </a:xfrm>
          <a:prstGeom prst="rect">
            <a:avLst/>
          </a:prstGeom>
        </p:spPr>
      </p:pic>
    </p:spTree>
    <p:extLst>
      <p:ext uri="{BB962C8B-B14F-4D97-AF65-F5344CB8AC3E}">
        <p14:creationId xmlns:p14="http://schemas.microsoft.com/office/powerpoint/2010/main" val="11422713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我们需要得到什么关键信息</a:t>
            </a:r>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DD3DB80-B894-403A-B48E-6FDC1A72010E}" type="slidenum">
              <a:rPr kumimoji="0" lang="zh-CN" altLang="en-US" sz="1000" b="0" i="0" u="none" strike="noStrike" kern="1200" cap="none" spc="0" normalizeH="0" baseline="0" noProof="0" smtClean="0">
                <a:ln>
                  <a:noFill/>
                </a:ln>
                <a:solidFill>
                  <a:srgbClr val="000000">
                    <a:lumMod val="50000"/>
                    <a:lumOff val="50000"/>
                  </a:srgbClr>
                </a:solidFill>
                <a:effectLst/>
                <a:uLnTx/>
                <a:uFillTx/>
                <a:latin typeface="Arial"/>
                <a:ea typeface="微软雅黑"/>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zh-CN" altLang="en-US" sz="1000" b="0" i="0" u="none" strike="noStrike" kern="1200" cap="none" spc="0" normalizeH="0" baseline="0" noProof="0" dirty="0">
              <a:ln>
                <a:noFill/>
              </a:ln>
              <a:solidFill>
                <a:srgbClr val="000000">
                  <a:lumMod val="50000"/>
                  <a:lumOff val="50000"/>
                </a:srgbClr>
              </a:solidFill>
              <a:effectLst/>
              <a:uLnTx/>
              <a:uFillTx/>
              <a:latin typeface="Arial"/>
              <a:ea typeface="微软雅黑"/>
              <a:cs typeface="+mn-cs"/>
            </a:endParaRPr>
          </a:p>
        </p:txBody>
      </p:sp>
      <p:grpSp>
        <p:nvGrpSpPr>
          <p:cNvPr id="5" name="ef6b4193-9a51-4fc0-ac0d-9a6d63ff2989"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1189091" y="1322250"/>
            <a:ext cx="11002854" cy="5286429"/>
            <a:chOff x="1451029" y="1989000"/>
            <a:chExt cx="11002854" cy="5286429"/>
          </a:xfrm>
        </p:grpSpPr>
        <p:sp>
          <p:nvSpPr>
            <p:cNvPr id="6" name="íślíḍè"/>
            <p:cNvSpPr/>
            <p:nvPr/>
          </p:nvSpPr>
          <p:spPr>
            <a:xfrm>
              <a:off x="4080129" y="3876962"/>
              <a:ext cx="777203" cy="302062"/>
            </a:xfrm>
            <a:custGeom>
              <a:avLst/>
              <a:gdLst>
                <a:gd name="connsiteX0" fmla="*/ 0 w 415856"/>
                <a:gd name="connsiteY0" fmla="*/ 97295 h 486473"/>
                <a:gd name="connsiteX1" fmla="*/ 207928 w 415856"/>
                <a:gd name="connsiteY1" fmla="*/ 97295 h 486473"/>
                <a:gd name="connsiteX2" fmla="*/ 207928 w 415856"/>
                <a:gd name="connsiteY2" fmla="*/ 0 h 486473"/>
                <a:gd name="connsiteX3" fmla="*/ 415856 w 415856"/>
                <a:gd name="connsiteY3" fmla="*/ 243237 h 486473"/>
                <a:gd name="connsiteX4" fmla="*/ 207928 w 415856"/>
                <a:gd name="connsiteY4" fmla="*/ 486473 h 486473"/>
                <a:gd name="connsiteX5" fmla="*/ 207928 w 415856"/>
                <a:gd name="connsiteY5" fmla="*/ 389178 h 486473"/>
                <a:gd name="connsiteX6" fmla="*/ 0 w 415856"/>
                <a:gd name="connsiteY6" fmla="*/ 389178 h 486473"/>
                <a:gd name="connsiteX7" fmla="*/ 0 w 415856"/>
                <a:gd name="connsiteY7" fmla="*/ 97295 h 486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5856" h="486473">
                  <a:moveTo>
                    <a:pt x="0" y="97295"/>
                  </a:moveTo>
                  <a:lnTo>
                    <a:pt x="207928" y="97295"/>
                  </a:lnTo>
                  <a:lnTo>
                    <a:pt x="207928" y="0"/>
                  </a:lnTo>
                  <a:lnTo>
                    <a:pt x="415856" y="243237"/>
                  </a:lnTo>
                  <a:lnTo>
                    <a:pt x="207928" y="486473"/>
                  </a:lnTo>
                  <a:lnTo>
                    <a:pt x="207928" y="389178"/>
                  </a:lnTo>
                  <a:lnTo>
                    <a:pt x="0" y="389178"/>
                  </a:lnTo>
                  <a:lnTo>
                    <a:pt x="0" y="97295"/>
                  </a:lnTo>
                  <a:close/>
                </a:path>
              </a:pathLst>
            </a:custGeom>
            <a:solidFill>
              <a:schemeClr val="tx2">
                <a:lumMod val="20000"/>
                <a:lumOff val="80000"/>
              </a:schemeClr>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8" name="i$ḻidé"/>
            <p:cNvSpPr/>
            <p:nvPr/>
          </p:nvSpPr>
          <p:spPr>
            <a:xfrm>
              <a:off x="1701329" y="3439518"/>
              <a:ext cx="2211938" cy="1176951"/>
            </a:xfrm>
            <a:custGeom>
              <a:avLst/>
              <a:gdLst>
                <a:gd name="connsiteX0" fmla="*/ 0 w 1961586"/>
                <a:gd name="connsiteY0" fmla="*/ 117695 h 1176951"/>
                <a:gd name="connsiteX1" fmla="*/ 117695 w 1961586"/>
                <a:gd name="connsiteY1" fmla="*/ 0 h 1176951"/>
                <a:gd name="connsiteX2" fmla="*/ 1843891 w 1961586"/>
                <a:gd name="connsiteY2" fmla="*/ 0 h 1176951"/>
                <a:gd name="connsiteX3" fmla="*/ 1961586 w 1961586"/>
                <a:gd name="connsiteY3" fmla="*/ 117695 h 1176951"/>
                <a:gd name="connsiteX4" fmla="*/ 1961586 w 1961586"/>
                <a:gd name="connsiteY4" fmla="*/ 1059256 h 1176951"/>
                <a:gd name="connsiteX5" fmla="*/ 1843891 w 1961586"/>
                <a:gd name="connsiteY5" fmla="*/ 1176951 h 1176951"/>
                <a:gd name="connsiteX6" fmla="*/ 117695 w 1961586"/>
                <a:gd name="connsiteY6" fmla="*/ 1176951 h 1176951"/>
                <a:gd name="connsiteX7" fmla="*/ 0 w 1961586"/>
                <a:gd name="connsiteY7" fmla="*/ 1059256 h 1176951"/>
                <a:gd name="connsiteX8" fmla="*/ 0 w 1961586"/>
                <a:gd name="connsiteY8" fmla="*/ 117695 h 1176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61586" h="1176951">
                  <a:moveTo>
                    <a:pt x="0" y="117695"/>
                  </a:moveTo>
                  <a:cubicBezTo>
                    <a:pt x="0" y="52694"/>
                    <a:pt x="52694" y="0"/>
                    <a:pt x="117695" y="0"/>
                  </a:cubicBezTo>
                  <a:lnTo>
                    <a:pt x="1843891" y="0"/>
                  </a:lnTo>
                  <a:cubicBezTo>
                    <a:pt x="1908892" y="0"/>
                    <a:pt x="1961586" y="52694"/>
                    <a:pt x="1961586" y="117695"/>
                  </a:cubicBezTo>
                  <a:lnTo>
                    <a:pt x="1961586" y="1059256"/>
                  </a:lnTo>
                  <a:cubicBezTo>
                    <a:pt x="1961586" y="1124257"/>
                    <a:pt x="1908892" y="1176951"/>
                    <a:pt x="1843891" y="1176951"/>
                  </a:cubicBezTo>
                  <a:lnTo>
                    <a:pt x="117695" y="1176951"/>
                  </a:lnTo>
                  <a:cubicBezTo>
                    <a:pt x="52694" y="1176951"/>
                    <a:pt x="0" y="1124257"/>
                    <a:pt x="0" y="1059256"/>
                  </a:cubicBezTo>
                  <a:lnTo>
                    <a:pt x="0" y="117695"/>
                  </a:lnTo>
                  <a:close/>
                </a:path>
              </a:pathLst>
            </a:custGeom>
            <a:solidFill>
              <a:schemeClr val="bg1"/>
            </a:solidFill>
            <a:ln w="3175">
              <a:solidFill>
                <a:schemeClr val="accent1"/>
              </a:solidFill>
              <a:prstDash val="sysDash"/>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a:ln>
                    <a:noFill/>
                  </a:ln>
                  <a:solidFill>
                    <a:srgbClr val="000000"/>
                  </a:solidFill>
                  <a:effectLst/>
                  <a:uLnTx/>
                  <a:uFillTx/>
                  <a:latin typeface="Arial"/>
                  <a:ea typeface="微软雅黑"/>
                  <a:cs typeface="+mn-cs"/>
                </a:rPr>
                <a:t>用户自然语言</a:t>
              </a:r>
              <a:endParaRPr kumimoji="0" lang="en-US" sz="2400" b="0" i="0" u="none" strike="noStrike" kern="1200" cap="none" spc="0" normalizeH="0" baseline="0" noProof="0">
                <a:ln>
                  <a:noFill/>
                </a:ln>
                <a:solidFill>
                  <a:srgbClr val="000000"/>
                </a:solidFill>
                <a:effectLst/>
                <a:uLnTx/>
                <a:uFillTx/>
                <a:latin typeface="Arial"/>
                <a:ea typeface="微软雅黑"/>
                <a:cs typeface="+mn-cs"/>
              </a:endParaRPr>
            </a:p>
          </p:txBody>
        </p:sp>
        <p:sp>
          <p:nvSpPr>
            <p:cNvPr id="10" name="îşļîḑé"/>
            <p:cNvSpPr txBox="1"/>
            <p:nvPr/>
          </p:nvSpPr>
          <p:spPr bwMode="auto">
            <a:xfrm>
              <a:off x="1451029" y="1989000"/>
              <a:ext cx="2462186"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ormAutofit fontScale="25000" lnSpcReduction="2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zh-CN" altLang="en-US" sz="10700" b="1" i="0" u="none" strike="noStrike" kern="1200" cap="none" spc="0" normalizeH="0" baseline="0" noProof="0" dirty="0">
                  <a:ln>
                    <a:noFill/>
                  </a:ln>
                  <a:solidFill>
                    <a:srgbClr val="000000"/>
                  </a:solidFill>
                  <a:effectLst/>
                  <a:uLnTx/>
                  <a:uFillTx/>
                  <a:latin typeface="Arial"/>
                  <a:ea typeface="微软雅黑"/>
                  <a:cs typeface="+mn-cs"/>
                </a:rPr>
                <a:t>我们该怎么处理用户命令</a:t>
              </a:r>
            </a:p>
          </p:txBody>
        </p:sp>
        <p:sp>
          <p:nvSpPr>
            <p:cNvPr id="11" name="iṩľïdè"/>
            <p:cNvSpPr/>
            <p:nvPr/>
          </p:nvSpPr>
          <p:spPr bwMode="auto">
            <a:xfrm>
              <a:off x="1451029" y="2430806"/>
              <a:ext cx="2462186" cy="8669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en-US" altLang="zh-CN" sz="1100" b="0" i="0" u="none" strike="noStrike" kern="1200" cap="none" spc="0" normalizeH="0" baseline="0" noProof="0" dirty="0">
                <a:ln>
                  <a:noFill/>
                </a:ln>
                <a:solidFill>
                  <a:srgbClr val="000000"/>
                </a:solidFill>
                <a:effectLst/>
                <a:uLnTx/>
                <a:uFillTx/>
                <a:latin typeface="Arial"/>
                <a:ea typeface="微软雅黑"/>
                <a:cs typeface="+mn-cs"/>
              </a:endParaRPr>
            </a:p>
          </p:txBody>
        </p:sp>
        <p:sp>
          <p:nvSpPr>
            <p:cNvPr id="12" name="ísľíďé"/>
            <p:cNvSpPr/>
            <p:nvPr/>
          </p:nvSpPr>
          <p:spPr>
            <a:xfrm>
              <a:off x="4857308" y="3439452"/>
              <a:ext cx="2931174" cy="1176951"/>
            </a:xfrm>
            <a:custGeom>
              <a:avLst/>
              <a:gdLst>
                <a:gd name="connsiteX0" fmla="*/ 0 w 1961586"/>
                <a:gd name="connsiteY0" fmla="*/ 117695 h 1176951"/>
                <a:gd name="connsiteX1" fmla="*/ 117695 w 1961586"/>
                <a:gd name="connsiteY1" fmla="*/ 0 h 1176951"/>
                <a:gd name="connsiteX2" fmla="*/ 1843891 w 1961586"/>
                <a:gd name="connsiteY2" fmla="*/ 0 h 1176951"/>
                <a:gd name="connsiteX3" fmla="*/ 1961586 w 1961586"/>
                <a:gd name="connsiteY3" fmla="*/ 117695 h 1176951"/>
                <a:gd name="connsiteX4" fmla="*/ 1961586 w 1961586"/>
                <a:gd name="connsiteY4" fmla="*/ 1059256 h 1176951"/>
                <a:gd name="connsiteX5" fmla="*/ 1843891 w 1961586"/>
                <a:gd name="connsiteY5" fmla="*/ 1176951 h 1176951"/>
                <a:gd name="connsiteX6" fmla="*/ 117695 w 1961586"/>
                <a:gd name="connsiteY6" fmla="*/ 1176951 h 1176951"/>
                <a:gd name="connsiteX7" fmla="*/ 0 w 1961586"/>
                <a:gd name="connsiteY7" fmla="*/ 1059256 h 1176951"/>
                <a:gd name="connsiteX8" fmla="*/ 0 w 1961586"/>
                <a:gd name="connsiteY8" fmla="*/ 117695 h 1176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61586" h="1176951">
                  <a:moveTo>
                    <a:pt x="0" y="117695"/>
                  </a:moveTo>
                  <a:cubicBezTo>
                    <a:pt x="0" y="52694"/>
                    <a:pt x="52694" y="0"/>
                    <a:pt x="117695" y="0"/>
                  </a:cubicBezTo>
                  <a:lnTo>
                    <a:pt x="1843891" y="0"/>
                  </a:lnTo>
                  <a:cubicBezTo>
                    <a:pt x="1908892" y="0"/>
                    <a:pt x="1961586" y="52694"/>
                    <a:pt x="1961586" y="117695"/>
                  </a:cubicBezTo>
                  <a:lnTo>
                    <a:pt x="1961586" y="1059256"/>
                  </a:lnTo>
                  <a:cubicBezTo>
                    <a:pt x="1961586" y="1124257"/>
                    <a:pt x="1908892" y="1176951"/>
                    <a:pt x="1843891" y="1176951"/>
                  </a:cubicBezTo>
                  <a:lnTo>
                    <a:pt x="117695" y="1176951"/>
                  </a:lnTo>
                  <a:cubicBezTo>
                    <a:pt x="52694" y="1176951"/>
                    <a:pt x="0" y="1124257"/>
                    <a:pt x="0" y="1059256"/>
                  </a:cubicBezTo>
                  <a:lnTo>
                    <a:pt x="0" y="117695"/>
                  </a:lnTo>
                  <a:close/>
                </a:path>
              </a:pathLst>
            </a:custGeom>
            <a:solidFill>
              <a:schemeClr val="bg1"/>
            </a:solidFill>
            <a:ln w="3175">
              <a:solidFill>
                <a:schemeClr val="accent1"/>
              </a:solidFill>
              <a:prstDash val="sysDash"/>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a:ln>
                    <a:noFill/>
                  </a:ln>
                  <a:solidFill>
                    <a:srgbClr val="000000"/>
                  </a:solidFill>
                  <a:effectLst/>
                  <a:uLnTx/>
                  <a:uFillTx/>
                  <a:latin typeface="Arial"/>
                  <a:ea typeface="微软雅黑"/>
                  <a:cs typeface="+mn-cs"/>
                </a:rPr>
                <a:t>用户要进行的操作，对应的任务序列</a:t>
              </a:r>
              <a:endParaRPr kumimoji="0" lang="en-US" sz="2400" b="0" i="0" u="none" strike="noStrike" kern="1200" cap="none" spc="0" normalizeH="0" baseline="0" noProof="0">
                <a:ln>
                  <a:noFill/>
                </a:ln>
                <a:solidFill>
                  <a:srgbClr val="000000"/>
                </a:solidFill>
                <a:effectLst/>
                <a:uLnTx/>
                <a:uFillTx/>
                <a:latin typeface="Arial"/>
                <a:ea typeface="微软雅黑"/>
                <a:cs typeface="+mn-cs"/>
              </a:endParaRPr>
            </a:p>
          </p:txBody>
        </p:sp>
        <p:sp>
          <p:nvSpPr>
            <p:cNvPr id="20" name="iṡlîḑè"/>
            <p:cNvSpPr/>
            <p:nvPr/>
          </p:nvSpPr>
          <p:spPr bwMode="auto">
            <a:xfrm>
              <a:off x="10492297" y="4481094"/>
              <a:ext cx="1961586" cy="2794335"/>
            </a:xfrm>
            <a:custGeom>
              <a:avLst/>
              <a:gdLst>
                <a:gd name="T0" fmla="*/ 208 w 848"/>
                <a:gd name="T1" fmla="*/ 552 h 1207"/>
                <a:gd name="T2" fmla="*/ 201 w 848"/>
                <a:gd name="T3" fmla="*/ 408 h 1207"/>
                <a:gd name="T4" fmla="*/ 180 w 848"/>
                <a:gd name="T5" fmla="*/ 326 h 1207"/>
                <a:gd name="T6" fmla="*/ 119 w 848"/>
                <a:gd name="T7" fmla="*/ 102 h 1207"/>
                <a:gd name="T8" fmla="*/ 114 w 848"/>
                <a:gd name="T9" fmla="*/ 44 h 1207"/>
                <a:gd name="T10" fmla="*/ 123 w 848"/>
                <a:gd name="T11" fmla="*/ 16 h 1207"/>
                <a:gd name="T12" fmla="*/ 140 w 848"/>
                <a:gd name="T13" fmla="*/ 3 h 1207"/>
                <a:gd name="T14" fmla="*/ 158 w 848"/>
                <a:gd name="T15" fmla="*/ 1 h 1207"/>
                <a:gd name="T16" fmla="*/ 179 w 848"/>
                <a:gd name="T17" fmla="*/ 16 h 1207"/>
                <a:gd name="T18" fmla="*/ 199 w 848"/>
                <a:gd name="T19" fmla="*/ 46 h 1207"/>
                <a:gd name="T20" fmla="*/ 273 w 848"/>
                <a:gd name="T21" fmla="*/ 250 h 1207"/>
                <a:gd name="T22" fmla="*/ 316 w 848"/>
                <a:gd name="T23" fmla="*/ 346 h 1207"/>
                <a:gd name="T24" fmla="*/ 347 w 848"/>
                <a:gd name="T25" fmla="*/ 333 h 1207"/>
                <a:gd name="T26" fmla="*/ 379 w 848"/>
                <a:gd name="T27" fmla="*/ 337 h 1207"/>
                <a:gd name="T28" fmla="*/ 396 w 848"/>
                <a:gd name="T29" fmla="*/ 348 h 1207"/>
                <a:gd name="T30" fmla="*/ 435 w 848"/>
                <a:gd name="T31" fmla="*/ 397 h 1207"/>
                <a:gd name="T32" fmla="*/ 462 w 848"/>
                <a:gd name="T33" fmla="*/ 424 h 1207"/>
                <a:gd name="T34" fmla="*/ 498 w 848"/>
                <a:gd name="T35" fmla="*/ 434 h 1207"/>
                <a:gd name="T36" fmla="*/ 552 w 848"/>
                <a:gd name="T37" fmla="*/ 436 h 1207"/>
                <a:gd name="T38" fmla="*/ 589 w 848"/>
                <a:gd name="T39" fmla="*/ 458 h 1207"/>
                <a:gd name="T40" fmla="*/ 603 w 848"/>
                <a:gd name="T41" fmla="*/ 467 h 1207"/>
                <a:gd name="T42" fmla="*/ 654 w 848"/>
                <a:gd name="T43" fmla="*/ 486 h 1207"/>
                <a:gd name="T44" fmla="*/ 670 w 848"/>
                <a:gd name="T45" fmla="*/ 502 h 1207"/>
                <a:gd name="T46" fmla="*/ 681 w 848"/>
                <a:gd name="T47" fmla="*/ 539 h 1207"/>
                <a:gd name="T48" fmla="*/ 689 w 848"/>
                <a:gd name="T49" fmla="*/ 597 h 1207"/>
                <a:gd name="T50" fmla="*/ 683 w 848"/>
                <a:gd name="T51" fmla="*/ 714 h 1207"/>
                <a:gd name="T52" fmla="*/ 683 w 848"/>
                <a:gd name="T53" fmla="*/ 792 h 1207"/>
                <a:gd name="T54" fmla="*/ 694 w 848"/>
                <a:gd name="T55" fmla="*/ 897 h 1207"/>
                <a:gd name="T56" fmla="*/ 711 w 848"/>
                <a:gd name="T57" fmla="*/ 955 h 1207"/>
                <a:gd name="T58" fmla="*/ 466 w 848"/>
                <a:gd name="T59" fmla="*/ 1207 h 1207"/>
                <a:gd name="T60" fmla="*/ 338 w 848"/>
                <a:gd name="T61" fmla="*/ 1029 h 1207"/>
                <a:gd name="T62" fmla="*/ 266 w 848"/>
                <a:gd name="T63" fmla="*/ 938 h 1207"/>
                <a:gd name="T64" fmla="*/ 177 w 848"/>
                <a:gd name="T65" fmla="*/ 847 h 1207"/>
                <a:gd name="T66" fmla="*/ 123 w 848"/>
                <a:gd name="T67" fmla="*/ 781 h 1207"/>
                <a:gd name="T68" fmla="*/ 91 w 848"/>
                <a:gd name="T69" fmla="*/ 704 h 1207"/>
                <a:gd name="T70" fmla="*/ 50 w 848"/>
                <a:gd name="T71" fmla="*/ 599 h 1207"/>
                <a:gd name="T72" fmla="*/ 37 w 848"/>
                <a:gd name="T73" fmla="*/ 551 h 1207"/>
                <a:gd name="T74" fmla="*/ 32 w 848"/>
                <a:gd name="T75" fmla="*/ 512 h 1207"/>
                <a:gd name="T76" fmla="*/ 12 w 848"/>
                <a:gd name="T77" fmla="*/ 463 h 1207"/>
                <a:gd name="T78" fmla="*/ 0 w 848"/>
                <a:gd name="T79" fmla="*/ 443 h 1207"/>
                <a:gd name="T80" fmla="*/ 6 w 848"/>
                <a:gd name="T81" fmla="*/ 432 h 1207"/>
                <a:gd name="T82" fmla="*/ 28 w 848"/>
                <a:gd name="T83" fmla="*/ 419 h 1207"/>
                <a:gd name="T84" fmla="*/ 58 w 848"/>
                <a:gd name="T85" fmla="*/ 415 h 1207"/>
                <a:gd name="T86" fmla="*/ 89 w 848"/>
                <a:gd name="T87" fmla="*/ 424 h 1207"/>
                <a:gd name="T88" fmla="*/ 127 w 848"/>
                <a:gd name="T89" fmla="*/ 454 h 1207"/>
                <a:gd name="T90" fmla="*/ 149 w 848"/>
                <a:gd name="T91" fmla="*/ 484 h 1207"/>
                <a:gd name="T92" fmla="*/ 158 w 848"/>
                <a:gd name="T93" fmla="*/ 508 h 1207"/>
                <a:gd name="T94" fmla="*/ 195 w 848"/>
                <a:gd name="T95" fmla="*/ 615 h 1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8" h="1207">
                  <a:moveTo>
                    <a:pt x="210" y="643"/>
                  </a:moveTo>
                  <a:lnTo>
                    <a:pt x="210" y="643"/>
                  </a:lnTo>
                  <a:lnTo>
                    <a:pt x="208" y="552"/>
                  </a:lnTo>
                  <a:lnTo>
                    <a:pt x="206" y="474"/>
                  </a:lnTo>
                  <a:lnTo>
                    <a:pt x="205" y="437"/>
                  </a:lnTo>
                  <a:lnTo>
                    <a:pt x="201" y="408"/>
                  </a:lnTo>
                  <a:lnTo>
                    <a:pt x="201" y="408"/>
                  </a:lnTo>
                  <a:lnTo>
                    <a:pt x="193" y="372"/>
                  </a:lnTo>
                  <a:lnTo>
                    <a:pt x="180" y="326"/>
                  </a:lnTo>
                  <a:lnTo>
                    <a:pt x="147" y="211"/>
                  </a:lnTo>
                  <a:lnTo>
                    <a:pt x="132" y="154"/>
                  </a:lnTo>
                  <a:lnTo>
                    <a:pt x="119" y="102"/>
                  </a:lnTo>
                  <a:lnTo>
                    <a:pt x="115" y="79"/>
                  </a:lnTo>
                  <a:lnTo>
                    <a:pt x="114" y="61"/>
                  </a:lnTo>
                  <a:lnTo>
                    <a:pt x="114" y="44"/>
                  </a:lnTo>
                  <a:lnTo>
                    <a:pt x="115" y="33"/>
                  </a:lnTo>
                  <a:lnTo>
                    <a:pt x="115" y="33"/>
                  </a:lnTo>
                  <a:lnTo>
                    <a:pt x="123" y="16"/>
                  </a:lnTo>
                  <a:lnTo>
                    <a:pt x="128" y="11"/>
                  </a:lnTo>
                  <a:lnTo>
                    <a:pt x="134" y="7"/>
                  </a:lnTo>
                  <a:lnTo>
                    <a:pt x="140" y="3"/>
                  </a:lnTo>
                  <a:lnTo>
                    <a:pt x="145" y="1"/>
                  </a:lnTo>
                  <a:lnTo>
                    <a:pt x="151" y="0"/>
                  </a:lnTo>
                  <a:lnTo>
                    <a:pt x="158" y="1"/>
                  </a:lnTo>
                  <a:lnTo>
                    <a:pt x="166" y="5"/>
                  </a:lnTo>
                  <a:lnTo>
                    <a:pt x="171" y="9"/>
                  </a:lnTo>
                  <a:lnTo>
                    <a:pt x="179" y="16"/>
                  </a:lnTo>
                  <a:lnTo>
                    <a:pt x="186" y="24"/>
                  </a:lnTo>
                  <a:lnTo>
                    <a:pt x="193" y="33"/>
                  </a:lnTo>
                  <a:lnTo>
                    <a:pt x="199" y="46"/>
                  </a:lnTo>
                  <a:lnTo>
                    <a:pt x="212" y="78"/>
                  </a:lnTo>
                  <a:lnTo>
                    <a:pt x="212" y="78"/>
                  </a:lnTo>
                  <a:lnTo>
                    <a:pt x="273" y="250"/>
                  </a:lnTo>
                  <a:lnTo>
                    <a:pt x="308" y="352"/>
                  </a:lnTo>
                  <a:lnTo>
                    <a:pt x="308" y="352"/>
                  </a:lnTo>
                  <a:lnTo>
                    <a:pt x="316" y="346"/>
                  </a:lnTo>
                  <a:lnTo>
                    <a:pt x="323" y="341"/>
                  </a:lnTo>
                  <a:lnTo>
                    <a:pt x="334" y="337"/>
                  </a:lnTo>
                  <a:lnTo>
                    <a:pt x="347" y="333"/>
                  </a:lnTo>
                  <a:lnTo>
                    <a:pt x="362" y="333"/>
                  </a:lnTo>
                  <a:lnTo>
                    <a:pt x="370" y="335"/>
                  </a:lnTo>
                  <a:lnTo>
                    <a:pt x="379" y="337"/>
                  </a:lnTo>
                  <a:lnTo>
                    <a:pt x="386" y="341"/>
                  </a:lnTo>
                  <a:lnTo>
                    <a:pt x="396" y="348"/>
                  </a:lnTo>
                  <a:lnTo>
                    <a:pt x="396" y="348"/>
                  </a:lnTo>
                  <a:lnTo>
                    <a:pt x="410" y="361"/>
                  </a:lnTo>
                  <a:lnTo>
                    <a:pt x="422" y="374"/>
                  </a:lnTo>
                  <a:lnTo>
                    <a:pt x="435" y="397"/>
                  </a:lnTo>
                  <a:lnTo>
                    <a:pt x="442" y="408"/>
                  </a:lnTo>
                  <a:lnTo>
                    <a:pt x="451" y="417"/>
                  </a:lnTo>
                  <a:lnTo>
                    <a:pt x="462" y="424"/>
                  </a:lnTo>
                  <a:lnTo>
                    <a:pt x="479" y="430"/>
                  </a:lnTo>
                  <a:lnTo>
                    <a:pt x="479" y="430"/>
                  </a:lnTo>
                  <a:lnTo>
                    <a:pt x="498" y="434"/>
                  </a:lnTo>
                  <a:lnTo>
                    <a:pt x="514" y="436"/>
                  </a:lnTo>
                  <a:lnTo>
                    <a:pt x="540" y="436"/>
                  </a:lnTo>
                  <a:lnTo>
                    <a:pt x="552" y="436"/>
                  </a:lnTo>
                  <a:lnTo>
                    <a:pt x="564" y="439"/>
                  </a:lnTo>
                  <a:lnTo>
                    <a:pt x="576" y="447"/>
                  </a:lnTo>
                  <a:lnTo>
                    <a:pt x="589" y="458"/>
                  </a:lnTo>
                  <a:lnTo>
                    <a:pt x="589" y="458"/>
                  </a:lnTo>
                  <a:lnTo>
                    <a:pt x="596" y="463"/>
                  </a:lnTo>
                  <a:lnTo>
                    <a:pt x="603" y="467"/>
                  </a:lnTo>
                  <a:lnTo>
                    <a:pt x="616" y="473"/>
                  </a:lnTo>
                  <a:lnTo>
                    <a:pt x="642" y="480"/>
                  </a:lnTo>
                  <a:lnTo>
                    <a:pt x="654" y="486"/>
                  </a:lnTo>
                  <a:lnTo>
                    <a:pt x="659" y="489"/>
                  </a:lnTo>
                  <a:lnTo>
                    <a:pt x="665" y="495"/>
                  </a:lnTo>
                  <a:lnTo>
                    <a:pt x="670" y="502"/>
                  </a:lnTo>
                  <a:lnTo>
                    <a:pt x="674" y="512"/>
                  </a:lnTo>
                  <a:lnTo>
                    <a:pt x="678" y="525"/>
                  </a:lnTo>
                  <a:lnTo>
                    <a:pt x="681" y="539"/>
                  </a:lnTo>
                  <a:lnTo>
                    <a:pt x="681" y="539"/>
                  </a:lnTo>
                  <a:lnTo>
                    <a:pt x="687" y="569"/>
                  </a:lnTo>
                  <a:lnTo>
                    <a:pt x="689" y="597"/>
                  </a:lnTo>
                  <a:lnTo>
                    <a:pt x="689" y="625"/>
                  </a:lnTo>
                  <a:lnTo>
                    <a:pt x="687" y="653"/>
                  </a:lnTo>
                  <a:lnTo>
                    <a:pt x="683" y="714"/>
                  </a:lnTo>
                  <a:lnTo>
                    <a:pt x="681" y="751"/>
                  </a:lnTo>
                  <a:lnTo>
                    <a:pt x="683" y="792"/>
                  </a:lnTo>
                  <a:lnTo>
                    <a:pt x="683" y="792"/>
                  </a:lnTo>
                  <a:lnTo>
                    <a:pt x="687" y="834"/>
                  </a:lnTo>
                  <a:lnTo>
                    <a:pt x="691" y="870"/>
                  </a:lnTo>
                  <a:lnTo>
                    <a:pt x="694" y="897"/>
                  </a:lnTo>
                  <a:lnTo>
                    <a:pt x="700" y="918"/>
                  </a:lnTo>
                  <a:lnTo>
                    <a:pt x="707" y="946"/>
                  </a:lnTo>
                  <a:lnTo>
                    <a:pt x="711" y="955"/>
                  </a:lnTo>
                  <a:lnTo>
                    <a:pt x="848" y="1207"/>
                  </a:lnTo>
                  <a:lnTo>
                    <a:pt x="466" y="1207"/>
                  </a:lnTo>
                  <a:lnTo>
                    <a:pt x="466" y="1207"/>
                  </a:lnTo>
                  <a:lnTo>
                    <a:pt x="449" y="1181"/>
                  </a:lnTo>
                  <a:lnTo>
                    <a:pt x="403" y="1116"/>
                  </a:lnTo>
                  <a:lnTo>
                    <a:pt x="338" y="1029"/>
                  </a:lnTo>
                  <a:lnTo>
                    <a:pt x="303" y="985"/>
                  </a:lnTo>
                  <a:lnTo>
                    <a:pt x="266" y="938"/>
                  </a:lnTo>
                  <a:lnTo>
                    <a:pt x="266" y="938"/>
                  </a:lnTo>
                  <a:lnTo>
                    <a:pt x="230" y="901"/>
                  </a:lnTo>
                  <a:lnTo>
                    <a:pt x="201" y="871"/>
                  </a:lnTo>
                  <a:lnTo>
                    <a:pt x="177" y="847"/>
                  </a:lnTo>
                  <a:lnTo>
                    <a:pt x="156" y="827"/>
                  </a:lnTo>
                  <a:lnTo>
                    <a:pt x="138" y="805"/>
                  </a:lnTo>
                  <a:lnTo>
                    <a:pt x="123" y="781"/>
                  </a:lnTo>
                  <a:lnTo>
                    <a:pt x="108" y="747"/>
                  </a:lnTo>
                  <a:lnTo>
                    <a:pt x="91" y="704"/>
                  </a:lnTo>
                  <a:lnTo>
                    <a:pt x="91" y="704"/>
                  </a:lnTo>
                  <a:lnTo>
                    <a:pt x="78" y="664"/>
                  </a:lnTo>
                  <a:lnTo>
                    <a:pt x="67" y="634"/>
                  </a:lnTo>
                  <a:lnTo>
                    <a:pt x="50" y="599"/>
                  </a:lnTo>
                  <a:lnTo>
                    <a:pt x="45" y="584"/>
                  </a:lnTo>
                  <a:lnTo>
                    <a:pt x="41" y="571"/>
                  </a:lnTo>
                  <a:lnTo>
                    <a:pt x="37" y="551"/>
                  </a:lnTo>
                  <a:lnTo>
                    <a:pt x="34" y="525"/>
                  </a:lnTo>
                  <a:lnTo>
                    <a:pt x="34" y="525"/>
                  </a:lnTo>
                  <a:lnTo>
                    <a:pt x="32" y="512"/>
                  </a:lnTo>
                  <a:lnTo>
                    <a:pt x="28" y="499"/>
                  </a:lnTo>
                  <a:lnTo>
                    <a:pt x="21" y="478"/>
                  </a:lnTo>
                  <a:lnTo>
                    <a:pt x="12" y="463"/>
                  </a:lnTo>
                  <a:lnTo>
                    <a:pt x="4" y="454"/>
                  </a:lnTo>
                  <a:lnTo>
                    <a:pt x="0" y="447"/>
                  </a:lnTo>
                  <a:lnTo>
                    <a:pt x="0" y="443"/>
                  </a:lnTo>
                  <a:lnTo>
                    <a:pt x="0" y="439"/>
                  </a:lnTo>
                  <a:lnTo>
                    <a:pt x="2" y="436"/>
                  </a:lnTo>
                  <a:lnTo>
                    <a:pt x="6" y="432"/>
                  </a:lnTo>
                  <a:lnTo>
                    <a:pt x="19" y="423"/>
                  </a:lnTo>
                  <a:lnTo>
                    <a:pt x="19" y="423"/>
                  </a:lnTo>
                  <a:lnTo>
                    <a:pt x="28" y="419"/>
                  </a:lnTo>
                  <a:lnTo>
                    <a:pt x="37" y="415"/>
                  </a:lnTo>
                  <a:lnTo>
                    <a:pt x="47" y="415"/>
                  </a:lnTo>
                  <a:lnTo>
                    <a:pt x="58" y="415"/>
                  </a:lnTo>
                  <a:lnTo>
                    <a:pt x="67" y="417"/>
                  </a:lnTo>
                  <a:lnTo>
                    <a:pt x="78" y="421"/>
                  </a:lnTo>
                  <a:lnTo>
                    <a:pt x="89" y="424"/>
                  </a:lnTo>
                  <a:lnTo>
                    <a:pt x="99" y="430"/>
                  </a:lnTo>
                  <a:lnTo>
                    <a:pt x="119" y="445"/>
                  </a:lnTo>
                  <a:lnTo>
                    <a:pt x="127" y="454"/>
                  </a:lnTo>
                  <a:lnTo>
                    <a:pt x="136" y="463"/>
                  </a:lnTo>
                  <a:lnTo>
                    <a:pt x="143" y="474"/>
                  </a:lnTo>
                  <a:lnTo>
                    <a:pt x="149" y="484"/>
                  </a:lnTo>
                  <a:lnTo>
                    <a:pt x="154" y="497"/>
                  </a:lnTo>
                  <a:lnTo>
                    <a:pt x="158" y="508"/>
                  </a:lnTo>
                  <a:lnTo>
                    <a:pt x="158" y="508"/>
                  </a:lnTo>
                  <a:lnTo>
                    <a:pt x="169" y="552"/>
                  </a:lnTo>
                  <a:lnTo>
                    <a:pt x="180" y="586"/>
                  </a:lnTo>
                  <a:lnTo>
                    <a:pt x="195" y="615"/>
                  </a:lnTo>
                  <a:lnTo>
                    <a:pt x="210" y="643"/>
                  </a:lnTo>
                  <a:lnTo>
                    <a:pt x="210" y="643"/>
                  </a:lnTo>
                  <a:close/>
                </a:path>
              </a:pathLst>
            </a:custGeom>
            <a:solidFill>
              <a:schemeClr val="accent1"/>
            </a:solidFill>
            <a:ln>
              <a:solidFill>
                <a:schemeClr val="bg1"/>
              </a:solid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微软雅黑"/>
                <a:cs typeface="+mn-cs"/>
              </a:endParaRPr>
            </a:p>
          </p:txBody>
        </p:sp>
      </p:grpSp>
      <p:pic>
        <p:nvPicPr>
          <p:cNvPr id="21" name="图片 20" descr="中科大"/>
          <p:cNvPicPr>
            <a:picLocks noChangeAspect="1"/>
          </p:cNvPicPr>
          <p:nvPr/>
        </p:nvPicPr>
        <p:blipFill>
          <a:blip r:embed="rId3"/>
          <a:stretch>
            <a:fillRect/>
          </a:stretch>
        </p:blipFill>
        <p:spPr>
          <a:xfrm>
            <a:off x="11150600" y="110490"/>
            <a:ext cx="769620" cy="769620"/>
          </a:xfrm>
          <a:prstGeom prst="rect">
            <a:avLst/>
          </a:prstGeom>
        </p:spPr>
      </p:pic>
      <p:sp>
        <p:nvSpPr>
          <p:cNvPr id="22" name="文本框 21"/>
          <p:cNvSpPr txBox="1"/>
          <p:nvPr userDrawn="1"/>
        </p:nvSpPr>
        <p:spPr>
          <a:xfrm>
            <a:off x="2166771" y="1899593"/>
            <a:ext cx="6647974" cy="369332"/>
          </a:xfrm>
          <a:prstGeom prst="rect">
            <a:avLst/>
          </a:prstGeom>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0000"/>
                </a:solidFill>
                <a:effectLst/>
                <a:uLnTx/>
                <a:uFillTx/>
                <a:latin typeface="Arial"/>
                <a:ea typeface="微软雅黑"/>
                <a:cs typeface="+mn-cs"/>
              </a:rPr>
              <a:t>用户需要干什么？所有的任务都是基于查找的，无论是删，改，</a:t>
            </a:r>
          </a:p>
        </p:txBody>
      </p:sp>
      <p:sp>
        <p:nvSpPr>
          <p:cNvPr id="23" name="文本框 22"/>
          <p:cNvSpPr txBox="1"/>
          <p:nvPr userDrawn="1"/>
        </p:nvSpPr>
        <p:spPr>
          <a:xfrm>
            <a:off x="3754083" y="2939075"/>
            <a:ext cx="669092" cy="368300"/>
          </a:xfrm>
          <a:prstGeom prst="rect">
            <a:avLst/>
          </a:prstGeom>
        </p:spPr>
        <p:txBody>
          <a:bodyPr wrap="none"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Arial"/>
                <a:ea typeface="微软雅黑"/>
                <a:cs typeface="+mn-cs"/>
              </a:rPr>
              <a:t>LLM</a:t>
            </a: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4" name="文本框 23"/>
          <p:cNvSpPr txBox="1"/>
          <p:nvPr userDrawn="1"/>
        </p:nvSpPr>
        <p:spPr>
          <a:xfrm>
            <a:off x="1189084" y="4319333"/>
            <a:ext cx="1890479" cy="368300"/>
          </a:xfrm>
          <a:prstGeom prst="rect">
            <a:avLst/>
          </a:prstGeom>
        </p:spPr>
        <p:txBody>
          <a:bodyPr wrap="none"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000000"/>
              </a:solidFill>
              <a:effectLst/>
              <a:uLnTx/>
              <a:uFillTx/>
              <a:latin typeface="Arial"/>
              <a:ea typeface="微软雅黑"/>
              <a:cs typeface="+mn-cs"/>
            </a:endParaRPr>
          </a:p>
        </p:txBody>
      </p:sp>
      <p:sp>
        <p:nvSpPr>
          <p:cNvPr id="25" name="文本框 24"/>
          <p:cNvSpPr txBox="1"/>
          <p:nvPr userDrawn="1"/>
        </p:nvSpPr>
        <p:spPr>
          <a:xfrm>
            <a:off x="927000" y="2305716"/>
            <a:ext cx="2479541" cy="368300"/>
          </a:xfrm>
          <a:prstGeom prst="rect">
            <a:avLst/>
          </a:prstGeom>
        </p:spPr>
        <p:txBody>
          <a:bodyPr wrap="none"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0000"/>
                </a:solidFill>
                <a:effectLst/>
                <a:uLnTx/>
                <a:uFillTx/>
                <a:latin typeface="Arial"/>
                <a:ea typeface="微软雅黑"/>
                <a:cs typeface="+mn-cs"/>
              </a:rPr>
              <a:t>最初设想</a:t>
            </a:r>
          </a:p>
        </p:txBody>
      </p:sp>
      <p:sp>
        <p:nvSpPr>
          <p:cNvPr id="26" name="文本框 25"/>
          <p:cNvSpPr txBox="1"/>
          <p:nvPr userDrawn="1"/>
        </p:nvSpPr>
        <p:spPr>
          <a:xfrm>
            <a:off x="3818219" y="3512318"/>
            <a:ext cx="575363" cy="368300"/>
          </a:xfrm>
          <a:prstGeom prst="rect">
            <a:avLst/>
          </a:prstGeom>
        </p:spPr>
        <p:txBody>
          <a:bodyPr wrap="none"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srgbClr val="000000"/>
                </a:solidFill>
                <a:effectLst/>
                <a:uLnTx/>
                <a:uFillTx/>
                <a:latin typeface="Arial"/>
                <a:ea typeface="微软雅黑"/>
                <a:cs typeface="+mn-cs"/>
              </a:rPr>
              <a:t>修正</a:t>
            </a:r>
          </a:p>
        </p:txBody>
      </p:sp>
      <p:sp>
        <p:nvSpPr>
          <p:cNvPr id="27" name="文本框 26"/>
          <p:cNvSpPr txBox="1"/>
          <p:nvPr userDrawn="1"/>
        </p:nvSpPr>
        <p:spPr>
          <a:xfrm>
            <a:off x="7698736" y="2922023"/>
            <a:ext cx="602761" cy="368300"/>
          </a:xfrm>
          <a:prstGeom prst="rect">
            <a:avLst/>
          </a:prstGeom>
        </p:spPr>
        <p:txBody>
          <a:bodyPr wrap="none"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000000"/>
              </a:solidFill>
              <a:effectLst/>
              <a:uLnTx/>
              <a:uFillTx/>
              <a:latin typeface="Arial"/>
              <a:ea typeface="微软雅黑"/>
              <a:cs typeface="+mn-cs"/>
            </a:endParaRPr>
          </a:p>
        </p:txBody>
      </p:sp>
      <p:sp>
        <p:nvSpPr>
          <p:cNvPr id="28" name="文本框 27"/>
          <p:cNvSpPr txBox="1"/>
          <p:nvPr userDrawn="1"/>
        </p:nvSpPr>
        <p:spPr>
          <a:xfrm>
            <a:off x="8822064" y="4305634"/>
            <a:ext cx="1164425" cy="368300"/>
          </a:xfrm>
          <a:prstGeom prst="rect">
            <a:avLst/>
          </a:prstGeom>
        </p:spPr>
        <p:txBody>
          <a:bodyPr wrap="none"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000000"/>
              </a:solidFill>
              <a:effectLst/>
              <a:uLnTx/>
              <a:uFillTx/>
              <a:latin typeface="Arial"/>
              <a:ea typeface="微软雅黑"/>
              <a:cs typeface="+mn-cs"/>
            </a:endParaRPr>
          </a:p>
        </p:txBody>
      </p:sp>
      <p:sp>
        <p:nvSpPr>
          <p:cNvPr id="29" name="文本框 28"/>
          <p:cNvSpPr txBox="1"/>
          <p:nvPr userDrawn="1"/>
        </p:nvSpPr>
        <p:spPr>
          <a:xfrm>
            <a:off x="8698772" y="4771404"/>
            <a:ext cx="1465806" cy="1675403"/>
          </a:xfrm>
          <a:prstGeom prst="rect">
            <a:avLst/>
          </a:prstGeom>
        </p:spPr>
        <p:txBody>
          <a:bodyPr wrap="none"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000000"/>
              </a:solidFill>
              <a:effectLst/>
              <a:uLnTx/>
              <a:uFillTx/>
              <a:latin typeface="Arial"/>
              <a:ea typeface="微软雅黑"/>
              <a:cs typeface="+mn-cs"/>
            </a:endParaRPr>
          </a:p>
        </p:txBody>
      </p:sp>
      <p:sp>
        <p:nvSpPr>
          <p:cNvPr id="3" name="文本框 2">
            <a:extLst>
              <a:ext uri="{FF2B5EF4-FFF2-40B4-BE49-F238E27FC236}">
                <a16:creationId xmlns:a16="http://schemas.microsoft.com/office/drawing/2014/main" id="{C18A33C3-3F6E-4FB4-FDB5-EE55F80D219B}"/>
              </a:ext>
            </a:extLst>
          </p:cNvPr>
          <p:cNvSpPr txBox="1"/>
          <p:nvPr/>
        </p:nvSpPr>
        <p:spPr>
          <a:xfrm>
            <a:off x="1189084" y="4399472"/>
            <a:ext cx="5924833" cy="1477328"/>
          </a:xfrm>
          <a:prstGeom prst="rect">
            <a:avLst/>
          </a:prstGeom>
          <a:noFill/>
        </p:spPr>
        <p:txBody>
          <a:bodyPr wrap="square" rtlCol="0">
            <a:spAutoFit/>
          </a:bodyPr>
          <a:lstStyle/>
          <a:p>
            <a:r>
              <a:rPr lang="zh-CN" altLang="en-US" dirty="0"/>
              <a:t>但是缺少准确性，同时解析命令时间长，我们采取的更加简单的方案，我们直接把操作嵌入到初始的各种选择之中，</a:t>
            </a:r>
            <a:endParaRPr lang="en-US" altLang="zh-CN" dirty="0"/>
          </a:p>
          <a:p>
            <a:r>
              <a:rPr lang="zh-CN" altLang="en-US" dirty="0"/>
              <a:t>直接对于</a:t>
            </a:r>
            <a:r>
              <a:rPr lang="en-US" altLang="zh-CN" dirty="0"/>
              <a:t>tag</a:t>
            </a:r>
            <a:r>
              <a:rPr lang="zh-CN" altLang="en-US" dirty="0"/>
              <a:t>进行搜索，再对于文件进行操作，增加程序员的工作量，减少用户需要了解的，并将</a:t>
            </a:r>
            <a:r>
              <a:rPr lang="en-US" altLang="zh-CN" dirty="0"/>
              <a:t>AI</a:t>
            </a:r>
            <a:r>
              <a:rPr lang="zh-CN" altLang="en-US" dirty="0"/>
              <a:t>的任务缩减为只需要进行标签标注</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D56344-D5B2-D80F-1785-896A5177EB76}"/>
            </a:ext>
          </a:extLst>
        </p:cNvPr>
        <p:cNvGrpSpPr/>
        <p:nvPr/>
      </p:nvGrpSpPr>
      <p:grpSpPr>
        <a:xfrm>
          <a:off x="0" y="0"/>
          <a:ext cx="0" cy="0"/>
          <a:chOff x="0" y="0"/>
          <a:chExt cx="0" cy="0"/>
        </a:xfrm>
      </p:grpSpPr>
      <p:sp>
        <p:nvSpPr>
          <p:cNvPr id="14" name="灯片编号占位符 3">
            <a:extLst>
              <a:ext uri="{FF2B5EF4-FFF2-40B4-BE49-F238E27FC236}">
                <a16:creationId xmlns:a16="http://schemas.microsoft.com/office/drawing/2014/main" id="{F18FCC53-73D4-8D83-84AB-EB73220339B1}"/>
              </a:ext>
            </a:extLst>
          </p:cNvPr>
          <p:cNvSpPr>
            <a:spLocks noGrp="1"/>
          </p:cNvSpPr>
          <p:nvPr>
            <p:ph type="sldNum" sz="quarter" idx="12"/>
          </p:nvPr>
        </p:nvSpPr>
        <p:spPr/>
        <p:txBody>
          <a:bodyPr/>
          <a:lstStyle/>
          <a:p>
            <a:fld id="{5B74D221-F78E-4CE2-B90E-39C483F4591B}" type="slidenum">
              <a:rPr lang="zh-CN" altLang="en-US" smtClean="0"/>
              <a:t>20</a:t>
            </a:fld>
            <a:endParaRPr lang="zh-CN" altLang="en-US" dirty="0"/>
          </a:p>
        </p:txBody>
      </p:sp>
      <p:sp>
        <p:nvSpPr>
          <p:cNvPr id="15" name="标题 5">
            <a:extLst>
              <a:ext uri="{FF2B5EF4-FFF2-40B4-BE49-F238E27FC236}">
                <a16:creationId xmlns:a16="http://schemas.microsoft.com/office/drawing/2014/main" id="{7702CF25-167F-5D5B-8C04-49C3CE58B8DA}"/>
              </a:ext>
            </a:extLst>
          </p:cNvPr>
          <p:cNvSpPr>
            <a:spLocks noGrp="1"/>
          </p:cNvSpPr>
          <p:nvPr>
            <p:ph type="title"/>
          </p:nvPr>
        </p:nvSpPr>
        <p:spPr>
          <a:xfrm>
            <a:off x="961034" y="512320"/>
            <a:ext cx="10555326" cy="656061"/>
          </a:xfrm>
        </p:spPr>
        <p:txBody>
          <a:bodyPr/>
          <a:lstStyle/>
          <a:p>
            <a:pPr>
              <a:buNone/>
            </a:pPr>
            <a:r>
              <a:rPr lang="zh-CN" altLang="en-US" dirty="0"/>
              <a:t>前端扩展工作</a:t>
            </a:r>
            <a:endParaRPr lang="zh-CN" dirty="0"/>
          </a:p>
        </p:txBody>
      </p:sp>
      <p:sp>
        <p:nvSpPr>
          <p:cNvPr id="16" name="内容占位符 6">
            <a:extLst>
              <a:ext uri="{FF2B5EF4-FFF2-40B4-BE49-F238E27FC236}">
                <a16:creationId xmlns:a16="http://schemas.microsoft.com/office/drawing/2014/main" id="{4A136D55-3AC2-C457-36B0-CDBE58263200}"/>
              </a:ext>
            </a:extLst>
          </p:cNvPr>
          <p:cNvSpPr>
            <a:spLocks noGrp="1"/>
          </p:cNvSpPr>
          <p:nvPr>
            <p:ph idx="1"/>
          </p:nvPr>
        </p:nvSpPr>
        <p:spPr>
          <a:xfrm>
            <a:off x="970168" y="1283641"/>
            <a:ext cx="10546192" cy="4651081"/>
          </a:xfrm>
        </p:spPr>
        <p:txBody>
          <a:bodyPr>
            <a:normAutofit/>
          </a:bodyPr>
          <a:lstStyle/>
          <a:p>
            <a:pPr marL="0" lvl="0" indent="0">
              <a:buFont typeface="Arial" panose="020B0604020202020204" pitchFamily="34" charset="0"/>
              <a:buNone/>
            </a:pPr>
            <a:r>
              <a:rPr lang="en-US" altLang="zh-CN" dirty="0"/>
              <a:t>1.</a:t>
            </a:r>
            <a:r>
              <a:rPr lang="zh-CN" altLang="en-US" dirty="0"/>
              <a:t>我们可以在此基础上增加自然语言命令解析，如：语音输入，文字命令要求</a:t>
            </a:r>
            <a:endParaRPr lang="en-US" altLang="zh-CN" dirty="0"/>
          </a:p>
          <a:p>
            <a:pPr marL="0" lvl="0" indent="0">
              <a:buFont typeface="Arial" panose="020B0604020202020204" pitchFamily="34" charset="0"/>
              <a:buNone/>
            </a:pPr>
            <a:r>
              <a:rPr lang="en-US" altLang="zh-CN" dirty="0"/>
              <a:t>2.</a:t>
            </a:r>
            <a:r>
              <a:rPr lang="zh-CN" altLang="en-US" dirty="0"/>
              <a:t>增加前端工作的能力，如：给所有标签含</a:t>
            </a:r>
            <a:r>
              <a:rPr lang="en-US" altLang="zh-CN" dirty="0"/>
              <a:t>Rust</a:t>
            </a:r>
            <a:r>
              <a:rPr lang="zh-CN" altLang="en-US" dirty="0"/>
              <a:t>的文件中</a:t>
            </a:r>
            <a:r>
              <a:rPr lang="en-US" altLang="zh-CN" dirty="0"/>
              <a:t>ai</a:t>
            </a:r>
            <a:r>
              <a:rPr lang="zh-CN" altLang="en-US" dirty="0"/>
              <a:t>改为</a:t>
            </a:r>
            <a:r>
              <a:rPr lang="en-US" altLang="zh-CN" dirty="0"/>
              <a:t>AI</a:t>
            </a:r>
            <a:r>
              <a:rPr lang="zh-CN" altLang="en-US" dirty="0"/>
              <a:t>的能力</a:t>
            </a:r>
            <a:endParaRPr lang="en-US" altLang="zh-CN" dirty="0"/>
          </a:p>
          <a:p>
            <a:pPr marL="0" lvl="0" indent="0">
              <a:buFont typeface="Arial" panose="020B0604020202020204" pitchFamily="34" charset="0"/>
              <a:buNone/>
            </a:pPr>
            <a:r>
              <a:rPr lang="en-US" altLang="zh-CN" dirty="0"/>
              <a:t>3.</a:t>
            </a:r>
            <a:r>
              <a:rPr lang="zh-CN" altLang="en-US" dirty="0"/>
              <a:t>上传文件加入本地缓存与云盘缓存等功能</a:t>
            </a:r>
            <a:endParaRPr lang="en-US" altLang="zh-CN" dirty="0"/>
          </a:p>
          <a:p>
            <a:pPr marL="0" lvl="0" indent="0">
              <a:buNone/>
            </a:pPr>
            <a:r>
              <a:rPr lang="en-US" altLang="zh-CN" dirty="0"/>
              <a:t>4.</a:t>
            </a:r>
            <a:r>
              <a:rPr lang="zh-CN" altLang="en-US" dirty="0"/>
              <a:t>本地节点</a:t>
            </a:r>
            <a:r>
              <a:rPr lang="en-US" altLang="zh-CN" dirty="0"/>
              <a:t>html</a:t>
            </a:r>
            <a:r>
              <a:rPr lang="zh-CN" altLang="en-US" dirty="0"/>
              <a:t>怎么扩展到云端</a:t>
            </a:r>
            <a:endParaRPr lang="en-US" altLang="zh-CN" dirty="0"/>
          </a:p>
          <a:p>
            <a:pPr marL="0" lvl="0" indent="0">
              <a:buNone/>
            </a:pPr>
            <a:r>
              <a:rPr lang="en-US" altLang="zh-CN" dirty="0"/>
              <a:t>5.</a:t>
            </a:r>
            <a:r>
              <a:rPr lang="zh-CN" altLang="en-US" dirty="0"/>
              <a:t>加入用户秘钥，增强安全性</a:t>
            </a:r>
            <a:endParaRPr lang="zh-CN" dirty="0"/>
          </a:p>
        </p:txBody>
      </p:sp>
    </p:spTree>
    <p:extLst>
      <p:ext uri="{BB962C8B-B14F-4D97-AF65-F5344CB8AC3E}">
        <p14:creationId xmlns:p14="http://schemas.microsoft.com/office/powerpoint/2010/main" val="29711388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alpha val="100000"/>
          </a:schemeClr>
        </a:solidFill>
        <a:effectLst/>
      </p:bgPr>
    </p:bg>
    <p:spTree>
      <p:nvGrpSpPr>
        <p:cNvPr id="1" name=""/>
        <p:cNvGrpSpPr/>
        <p:nvPr/>
      </p:nvGrpSpPr>
      <p:grpSpPr>
        <a:xfrm>
          <a:off x="0" y="0"/>
          <a:ext cx="0" cy="0"/>
          <a:chOff x="0" y="0"/>
          <a:chExt cx="0" cy="0"/>
        </a:xfrm>
      </p:grpSpPr>
      <p:sp>
        <p:nvSpPr>
          <p:cNvPr id="24" name="灯片编号占位符 1"/>
          <p:cNvSpPr>
            <a:spLocks noGrp="1"/>
          </p:cNvSpPr>
          <p:nvPr>
            <p:ph type="sldNum" sz="quarter" idx="12"/>
          </p:nvPr>
        </p:nvSpPr>
        <p:spPr/>
        <p:txBody>
          <a:bodyPr/>
          <a:lstStyle/>
          <a:p>
            <a:fld id="{5B74D221-F78E-4CE2-B90E-39C483F4591B}" type="slidenum">
              <a:rPr lang="zh-CN" altLang="en-US" smtClean="0"/>
              <a:t>21</a:t>
            </a:fld>
            <a:endParaRPr lang="zh-CN" altLang="en-US"/>
          </a:p>
        </p:txBody>
      </p:sp>
      <p:sp>
        <p:nvSpPr>
          <p:cNvPr id="25" name="矩形 24"/>
          <p:cNvSpPr/>
          <p:nvPr/>
        </p:nvSpPr>
        <p:spPr>
          <a:xfrm>
            <a:off x="3878595" y="4161087"/>
            <a:ext cx="1852062" cy="1167604"/>
          </a:xfrm>
          <a:prstGeom prst="rect">
            <a:avLst/>
          </a:prstGeom>
          <a:solidFill>
            <a:schemeClr val="bg1">
              <a:alpha val="100000"/>
            </a:schemeClr>
          </a:solidFill>
          <a:ln w="12700">
            <a:solidFill>
              <a:srgbClr val="5C5C5C">
                <a:alpha val="100000"/>
              </a:srgbClr>
            </a:solidFill>
            <a:prstDash val="solid"/>
            <a:miter lim="800000"/>
          </a:ln>
        </p:spPr>
        <p:txBody>
          <a:bodyPr anchor="ctr"/>
          <a:lstStyle/>
          <a:p>
            <a:pPr algn="ctr"/>
            <a:r>
              <a:rPr lang="zh-CN"/>
              <a:t>前端</a:t>
            </a:r>
            <a:endParaRPr/>
          </a:p>
        </p:txBody>
      </p:sp>
      <p:sp>
        <p:nvSpPr>
          <p:cNvPr id="26" name="矩形 25"/>
          <p:cNvSpPr/>
          <p:nvPr/>
        </p:nvSpPr>
        <p:spPr>
          <a:xfrm>
            <a:off x="7529037" y="945507"/>
            <a:ext cx="1852062" cy="1167604"/>
          </a:xfrm>
          <a:prstGeom prst="rect">
            <a:avLst/>
          </a:prstGeom>
          <a:solidFill>
            <a:schemeClr val="bg1">
              <a:alpha val="100000"/>
            </a:schemeClr>
          </a:solidFill>
          <a:ln w="12700">
            <a:solidFill>
              <a:srgbClr val="5C5C5C">
                <a:alpha val="100000"/>
              </a:srgbClr>
            </a:solidFill>
            <a:prstDash val="solid"/>
            <a:miter lim="800000"/>
          </a:ln>
        </p:spPr>
        <p:txBody>
          <a:bodyPr anchor="ctr"/>
          <a:lstStyle/>
          <a:p>
            <a:pPr algn="ctr"/>
            <a:r>
              <a:rPr lang="en-US"/>
              <a:t>ne</a:t>
            </a:r>
            <a:r>
              <a:rPr lang="zh-CN"/>
              <a:t>o4j图文件</a:t>
            </a:r>
            <a:endParaRPr/>
          </a:p>
        </p:txBody>
      </p:sp>
      <p:sp>
        <p:nvSpPr>
          <p:cNvPr id="27" name="矩形 26"/>
          <p:cNvSpPr/>
          <p:nvPr/>
        </p:nvSpPr>
        <p:spPr>
          <a:xfrm>
            <a:off x="7529037" y="4488583"/>
            <a:ext cx="1852062" cy="1167604"/>
          </a:xfrm>
          <a:prstGeom prst="rect">
            <a:avLst/>
          </a:prstGeom>
          <a:solidFill>
            <a:schemeClr val="bg1">
              <a:alpha val="100000"/>
            </a:schemeClr>
          </a:solidFill>
          <a:ln w="12700">
            <a:solidFill>
              <a:srgbClr val="5C5C5C">
                <a:alpha val="100000"/>
              </a:srgbClr>
            </a:solidFill>
            <a:prstDash val="solid"/>
            <a:miter lim="800000"/>
          </a:ln>
        </p:spPr>
        <p:txBody>
          <a:bodyPr anchor="ctr"/>
          <a:lstStyle/>
          <a:p>
            <a:pPr algn="ctr"/>
            <a:r>
              <a:rPr lang="en-US"/>
              <a:t>IPFS</a:t>
            </a:r>
            <a:r>
              <a:rPr lang="zh-CN"/>
              <a:t>存储</a:t>
            </a:r>
            <a:endParaRPr/>
          </a:p>
        </p:txBody>
      </p:sp>
      <p:sp>
        <p:nvSpPr>
          <p:cNvPr id="28" name="矩形 27"/>
          <p:cNvSpPr/>
          <p:nvPr/>
        </p:nvSpPr>
        <p:spPr>
          <a:xfrm>
            <a:off x="2952564" y="1529309"/>
            <a:ext cx="1852062" cy="1167604"/>
          </a:xfrm>
          <a:prstGeom prst="rect">
            <a:avLst/>
          </a:prstGeom>
          <a:solidFill>
            <a:schemeClr val="bg1">
              <a:alpha val="100000"/>
            </a:schemeClr>
          </a:solidFill>
          <a:ln w="12700">
            <a:solidFill>
              <a:srgbClr val="5C5C5C">
                <a:alpha val="100000"/>
              </a:srgbClr>
            </a:solidFill>
            <a:prstDash val="solid"/>
            <a:miter lim="800000"/>
          </a:ln>
        </p:spPr>
        <p:txBody>
          <a:bodyPr anchor="ctr"/>
          <a:lstStyle/>
          <a:p>
            <a:pPr algn="ctr"/>
            <a:r>
              <a:rPr lang="zh-CN"/>
              <a:t>大模型</a:t>
            </a:r>
            <a:endParaRPr/>
          </a:p>
        </p:txBody>
      </p:sp>
      <p:sp>
        <p:nvSpPr>
          <p:cNvPr id="29" name="矩形 28"/>
          <p:cNvSpPr/>
          <p:nvPr/>
        </p:nvSpPr>
        <p:spPr>
          <a:xfrm>
            <a:off x="435519" y="4161087"/>
            <a:ext cx="1852062" cy="1167604"/>
          </a:xfrm>
          <a:prstGeom prst="rect">
            <a:avLst/>
          </a:prstGeom>
          <a:solidFill>
            <a:schemeClr val="bg1">
              <a:alpha val="100000"/>
            </a:schemeClr>
          </a:solidFill>
          <a:ln w="12700">
            <a:solidFill>
              <a:srgbClr val="5C5C5C">
                <a:alpha val="100000"/>
              </a:srgbClr>
            </a:solidFill>
            <a:prstDash val="solid"/>
            <a:miter lim="800000"/>
          </a:ln>
        </p:spPr>
        <p:txBody>
          <a:bodyPr anchor="ctr"/>
          <a:lstStyle/>
          <a:p>
            <a:pPr algn="ctr"/>
            <a:r>
              <a:rPr lang="zh-CN"/>
              <a:t>用户</a:t>
            </a:r>
            <a:endParaRPr/>
          </a:p>
        </p:txBody>
      </p:sp>
      <p:cxnSp>
        <p:nvCxnSpPr>
          <p:cNvPr id="30" name="直接箭头连接符 29"/>
          <p:cNvCxnSpPr>
            <a:stCxn id="29" idx="3"/>
            <a:endCxn id="25" idx="1"/>
          </p:cNvCxnSpPr>
          <p:nvPr/>
        </p:nvCxnSpPr>
        <p:spPr>
          <a:xfrm>
            <a:off x="2287581" y="4744889"/>
            <a:ext cx="1591014" cy="0"/>
          </a:xfrm>
          <a:prstGeom prst="straightConnector1">
            <a:avLst/>
          </a:prstGeom>
          <a:ln w="25400">
            <a:solidFill>
              <a:srgbClr val="FF0000">
                <a:alpha val="100000"/>
              </a:srgbClr>
            </a:solidFill>
            <a:prstDash val="solid"/>
            <a:tailEnd type="triangle" w="med" len="med"/>
          </a:ln>
        </p:spPr>
      </p:cxnSp>
      <p:cxnSp>
        <p:nvCxnSpPr>
          <p:cNvPr id="31" name="直接箭头连接符 30"/>
          <p:cNvCxnSpPr>
            <a:stCxn id="25" idx="3"/>
            <a:endCxn id="27" idx="1"/>
          </p:cNvCxnSpPr>
          <p:nvPr/>
        </p:nvCxnSpPr>
        <p:spPr>
          <a:xfrm>
            <a:off x="5730657" y="4744889"/>
            <a:ext cx="1798379" cy="327496"/>
          </a:xfrm>
          <a:prstGeom prst="straightConnector1">
            <a:avLst/>
          </a:prstGeom>
          <a:ln w="25400">
            <a:solidFill>
              <a:srgbClr val="FF0000">
                <a:alpha val="100000"/>
              </a:srgbClr>
            </a:solidFill>
            <a:prstDash val="solid"/>
            <a:tailEnd type="triangle" w="med" len="med"/>
          </a:ln>
        </p:spPr>
      </p:cxnSp>
      <p:cxnSp>
        <p:nvCxnSpPr>
          <p:cNvPr id="32" name="直接箭头连接符 31"/>
          <p:cNvCxnSpPr/>
          <p:nvPr/>
        </p:nvCxnSpPr>
        <p:spPr>
          <a:xfrm flipH="1" flipV="1">
            <a:off x="3596759" y="2710990"/>
            <a:ext cx="697878" cy="1436019"/>
          </a:xfrm>
          <a:prstGeom prst="straightConnector1">
            <a:avLst/>
          </a:prstGeom>
          <a:ln w="25400">
            <a:solidFill>
              <a:srgbClr val="FF0000">
                <a:alpha val="100000"/>
              </a:srgbClr>
            </a:solidFill>
            <a:prstDash val="solid"/>
            <a:tailEnd type="triangle" w="med" len="med"/>
          </a:ln>
        </p:spPr>
      </p:cxnSp>
      <p:cxnSp>
        <p:nvCxnSpPr>
          <p:cNvPr id="33" name="直接箭头连接符 32"/>
          <p:cNvCxnSpPr>
            <a:endCxn id="25" idx="0"/>
          </p:cNvCxnSpPr>
          <p:nvPr/>
        </p:nvCxnSpPr>
        <p:spPr>
          <a:xfrm>
            <a:off x="4200693" y="2724411"/>
            <a:ext cx="603933" cy="1436676"/>
          </a:xfrm>
          <a:prstGeom prst="straightConnector1">
            <a:avLst/>
          </a:prstGeom>
          <a:ln w="25400">
            <a:solidFill>
              <a:srgbClr val="FF0000">
                <a:alpha val="100000"/>
              </a:srgbClr>
            </a:solidFill>
            <a:prstDash val="solid"/>
            <a:tailEnd type="triangle" w="med" len="med"/>
          </a:ln>
        </p:spPr>
      </p:cxnSp>
      <p:cxnSp>
        <p:nvCxnSpPr>
          <p:cNvPr id="34" name="直接箭头连接符 33"/>
          <p:cNvCxnSpPr>
            <a:endCxn id="26" idx="2"/>
          </p:cNvCxnSpPr>
          <p:nvPr/>
        </p:nvCxnSpPr>
        <p:spPr>
          <a:xfrm flipV="1">
            <a:off x="5730658" y="2113111"/>
            <a:ext cx="2724410" cy="2584149"/>
          </a:xfrm>
          <a:prstGeom prst="straightConnector1">
            <a:avLst/>
          </a:prstGeom>
          <a:ln w="25400">
            <a:solidFill>
              <a:srgbClr val="FF0000">
                <a:alpha val="100000"/>
              </a:srgbClr>
            </a:solidFill>
            <a:prstDash val="solid"/>
            <a:tailEnd type="triangle" w="med" len="med"/>
          </a:ln>
        </p:spPr>
      </p:cxnSp>
      <p:cxnSp>
        <p:nvCxnSpPr>
          <p:cNvPr id="35" name="直接箭头连接符 34"/>
          <p:cNvCxnSpPr>
            <a:stCxn id="26" idx="1"/>
          </p:cNvCxnSpPr>
          <p:nvPr/>
        </p:nvCxnSpPr>
        <p:spPr>
          <a:xfrm flipH="1">
            <a:off x="4944171" y="1529309"/>
            <a:ext cx="2584865" cy="2584865"/>
          </a:xfrm>
          <a:prstGeom prst="straightConnector1">
            <a:avLst/>
          </a:prstGeom>
          <a:ln w="25400">
            <a:solidFill>
              <a:srgbClr val="FF0000">
                <a:alpha val="100000"/>
              </a:srgbClr>
            </a:solidFill>
            <a:prstDash val="solid"/>
            <a:tailEnd type="triangle" w="med" len="med"/>
          </a:ln>
        </p:spPr>
      </p:cxnSp>
      <p:sp>
        <p:nvSpPr>
          <p:cNvPr id="36" name="文本框 35"/>
          <p:cNvSpPr txBox="1"/>
          <p:nvPr/>
        </p:nvSpPr>
        <p:spPr>
          <a:xfrm>
            <a:off x="2604258" y="4481069"/>
            <a:ext cx="1047750" cy="914400"/>
          </a:xfrm>
          <a:prstGeom prst="rect">
            <a:avLst/>
          </a:prstGeom>
          <a:ln w="12700">
            <a:prstDash val="solid"/>
            <a:miter lim="800000"/>
          </a:ln>
        </p:spPr>
        <p:txBody>
          <a:bodyPr>
            <a:spAutoFit/>
          </a:bodyPr>
          <a:lstStyle/>
          <a:p>
            <a:r>
              <a:rPr lang="zh-CN">
                <a:solidFill>
                  <a:srgbClr val="FF0200">
                    <a:alpha val="100000"/>
                  </a:srgbClr>
                </a:solidFill>
              </a:rPr>
              <a:t>文件内容</a:t>
            </a:r>
            <a:endParaRPr/>
          </a:p>
          <a:p>
            <a:r>
              <a:rPr lang="zh-CN">
                <a:solidFill>
                  <a:srgbClr val="FF0200">
                    <a:alpha val="100000"/>
                  </a:srgbClr>
                </a:solidFill>
              </a:rPr>
              <a:t>选择操作</a:t>
            </a:r>
            <a:endParaRPr/>
          </a:p>
          <a:p>
            <a:endParaRPr lang="en-US">
              <a:solidFill>
                <a:srgbClr val="FF0200">
                  <a:alpha val="100000"/>
                </a:srgbClr>
              </a:solidFill>
            </a:endParaRPr>
          </a:p>
        </p:txBody>
      </p:sp>
      <p:sp>
        <p:nvSpPr>
          <p:cNvPr id="37" name="文本框 36"/>
          <p:cNvSpPr txBox="1"/>
          <p:nvPr/>
        </p:nvSpPr>
        <p:spPr>
          <a:xfrm>
            <a:off x="5832277" y="2035007"/>
            <a:ext cx="1047750" cy="641350"/>
          </a:xfrm>
          <a:prstGeom prst="rect">
            <a:avLst/>
          </a:prstGeom>
          <a:ln w="12700">
            <a:prstDash val="solid"/>
            <a:miter lim="800000"/>
          </a:ln>
        </p:spPr>
        <p:txBody>
          <a:bodyPr>
            <a:spAutoFit/>
          </a:bodyPr>
          <a:lstStyle/>
          <a:p>
            <a:r>
              <a:rPr lang="zh-CN">
                <a:solidFill>
                  <a:srgbClr val="FF0200">
                    <a:alpha val="100000"/>
                  </a:srgbClr>
                </a:solidFill>
              </a:rPr>
              <a:t>文件标签</a:t>
            </a:r>
            <a:endParaRPr/>
          </a:p>
          <a:p>
            <a:r>
              <a:rPr lang="zh-CN">
                <a:solidFill>
                  <a:srgbClr val="FF0200">
                    <a:alpha val="100000"/>
                  </a:srgbClr>
                </a:solidFill>
              </a:rPr>
              <a:t>文件操作</a:t>
            </a:r>
            <a:endParaRPr/>
          </a:p>
        </p:txBody>
      </p:sp>
      <p:sp>
        <p:nvSpPr>
          <p:cNvPr id="38" name="文本框 37"/>
          <p:cNvSpPr txBox="1"/>
          <p:nvPr/>
        </p:nvSpPr>
        <p:spPr>
          <a:xfrm>
            <a:off x="7005162" y="2724411"/>
            <a:ext cx="1047750" cy="641350"/>
          </a:xfrm>
          <a:prstGeom prst="rect">
            <a:avLst/>
          </a:prstGeom>
          <a:ln w="12700">
            <a:prstDash val="solid"/>
            <a:miter lim="800000"/>
          </a:ln>
        </p:spPr>
        <p:txBody>
          <a:bodyPr>
            <a:spAutoFit/>
          </a:bodyPr>
          <a:lstStyle/>
          <a:p>
            <a:r>
              <a:rPr lang="zh-CN">
                <a:solidFill>
                  <a:srgbClr val="FF0200">
                    <a:alpha val="100000"/>
                  </a:srgbClr>
                </a:solidFill>
              </a:rPr>
              <a:t>搜索结果</a:t>
            </a:r>
            <a:endParaRPr/>
          </a:p>
          <a:p>
            <a:endParaRPr lang="en-US">
              <a:solidFill>
                <a:srgbClr val="FF0200">
                  <a:alpha val="100000"/>
                </a:srgbClr>
              </a:solidFill>
            </a:endParaRPr>
          </a:p>
        </p:txBody>
      </p:sp>
      <p:sp>
        <p:nvSpPr>
          <p:cNvPr id="39" name="文本框 38"/>
          <p:cNvSpPr txBox="1"/>
          <p:nvPr/>
        </p:nvSpPr>
        <p:spPr>
          <a:xfrm>
            <a:off x="6096000" y="4754119"/>
            <a:ext cx="1067693" cy="641350"/>
          </a:xfrm>
          <a:prstGeom prst="rect">
            <a:avLst/>
          </a:prstGeom>
          <a:ln w="12700">
            <a:prstDash val="solid"/>
            <a:miter lim="800000"/>
          </a:ln>
        </p:spPr>
        <p:txBody>
          <a:bodyPr>
            <a:spAutoFit/>
          </a:bodyPr>
          <a:lstStyle/>
          <a:p>
            <a:r>
              <a:rPr lang="zh-CN">
                <a:solidFill>
                  <a:srgbClr val="FF0200">
                    <a:alpha val="100000"/>
                  </a:srgbClr>
                </a:solidFill>
              </a:rPr>
              <a:t>文件内容</a:t>
            </a:r>
            <a:endParaRPr/>
          </a:p>
          <a:p>
            <a:endParaRPr lang="en-US">
              <a:solidFill>
                <a:srgbClr val="FF0200">
                  <a:alpha val="100000"/>
                </a:srgbClr>
              </a:solidFill>
            </a:endParaRPr>
          </a:p>
        </p:txBody>
      </p:sp>
      <p:sp>
        <p:nvSpPr>
          <p:cNvPr id="40" name="文本框 39"/>
          <p:cNvSpPr txBox="1"/>
          <p:nvPr/>
        </p:nvSpPr>
        <p:spPr>
          <a:xfrm>
            <a:off x="4139088" y="2821742"/>
            <a:ext cx="1367826" cy="641350"/>
          </a:xfrm>
          <a:prstGeom prst="rect">
            <a:avLst/>
          </a:prstGeom>
          <a:ln w="12700">
            <a:prstDash val="solid"/>
            <a:miter lim="800000"/>
          </a:ln>
        </p:spPr>
        <p:txBody>
          <a:bodyPr>
            <a:spAutoFit/>
          </a:bodyPr>
          <a:lstStyle/>
          <a:p>
            <a:r>
              <a:rPr lang="en-US">
                <a:solidFill>
                  <a:srgbClr val="FF0200">
                    <a:alpha val="100000"/>
                  </a:srgbClr>
                </a:solidFill>
              </a:rPr>
              <a:t>tag</a:t>
            </a:r>
            <a:r>
              <a:rPr lang="zh-CN">
                <a:solidFill>
                  <a:srgbClr val="FF0200">
                    <a:alpha val="100000"/>
                  </a:srgbClr>
                </a:solidFill>
              </a:rPr>
              <a:t>具体内容</a:t>
            </a:r>
            <a:endParaRPr/>
          </a:p>
          <a:p>
            <a:endParaRPr lang="en-US">
              <a:solidFill>
                <a:srgbClr val="FF0200">
                  <a:alpha val="100000"/>
                </a:srgbClr>
              </a:solidFill>
            </a:endParaRPr>
          </a:p>
        </p:txBody>
      </p:sp>
      <p:sp>
        <p:nvSpPr>
          <p:cNvPr id="41" name="文本框 40"/>
          <p:cNvSpPr txBox="1"/>
          <p:nvPr/>
        </p:nvSpPr>
        <p:spPr>
          <a:xfrm>
            <a:off x="2952564" y="2985549"/>
            <a:ext cx="1047750" cy="641350"/>
          </a:xfrm>
          <a:prstGeom prst="rect">
            <a:avLst/>
          </a:prstGeom>
          <a:ln w="12700">
            <a:prstDash val="solid"/>
            <a:miter lim="800000"/>
          </a:ln>
        </p:spPr>
        <p:txBody>
          <a:bodyPr>
            <a:spAutoFit/>
          </a:bodyPr>
          <a:lstStyle/>
          <a:p>
            <a:r>
              <a:rPr lang="zh-CN">
                <a:solidFill>
                  <a:srgbClr val="FF0200">
                    <a:alpha val="100000"/>
                  </a:srgbClr>
                </a:solidFill>
              </a:rPr>
              <a:t>文件内容</a:t>
            </a:r>
            <a:endParaRPr/>
          </a:p>
          <a:p>
            <a:endParaRPr lang="en-US">
              <a:solidFill>
                <a:srgbClr val="FF0200">
                  <a:alpha val="100000"/>
                </a:srgbClr>
              </a:solidFill>
            </a:endParaRPr>
          </a:p>
        </p:txBody>
      </p:sp>
      <p:sp>
        <p:nvSpPr>
          <p:cNvPr id="2" name="矩形 1">
            <a:extLst>
              <a:ext uri="{FF2B5EF4-FFF2-40B4-BE49-F238E27FC236}">
                <a16:creationId xmlns:a16="http://schemas.microsoft.com/office/drawing/2014/main" id="{16DE85DA-7558-A5AF-647A-EEE1ABC8CCB0}"/>
              </a:ext>
            </a:extLst>
          </p:cNvPr>
          <p:cNvSpPr/>
          <p:nvPr/>
        </p:nvSpPr>
        <p:spPr>
          <a:xfrm>
            <a:off x="857393" y="421428"/>
            <a:ext cx="4339650" cy="923330"/>
          </a:xfrm>
          <a:prstGeom prst="rect">
            <a:avLst/>
          </a:prstGeom>
          <a:noFill/>
        </p:spPr>
        <p:txBody>
          <a:bodyPr wrap="none" lIns="91440" tIns="45720" rIns="91440" bIns="45720">
            <a:spAutoFit/>
          </a:bodyPr>
          <a:lstStyle/>
          <a:p>
            <a:pPr algn="ctr"/>
            <a:r>
              <a:rPr lang="zh-CN" altLang="en-US" sz="5400" b="1" cap="none" spc="0" dirty="0">
                <a:ln w="22225">
                  <a:solidFill>
                    <a:schemeClr val="accent2"/>
                  </a:solidFill>
                  <a:prstDash val="solid"/>
                </a:ln>
                <a:solidFill>
                  <a:schemeClr val="accent2">
                    <a:lumMod val="40000"/>
                    <a:lumOff val="60000"/>
                  </a:schemeClr>
                </a:solidFill>
                <a:effectLst/>
              </a:rPr>
              <a:t>项目具体框架</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标题 5"/>
          <p:cNvSpPr>
            <a:spLocks noGrp="1"/>
          </p:cNvSpPr>
          <p:nvPr>
            <p:ph type="ctrTitle"/>
          </p:nvPr>
        </p:nvSpPr>
        <p:spPr/>
        <p:txBody>
          <a:bodyPr/>
          <a:lstStyle/>
          <a:p>
            <a:r>
              <a:rPr lang="zh-CN" altLang="en-US"/>
              <a:t>谢谢！</a:t>
            </a:r>
            <a:endParaRPr lang="zh-CN" altLang="en-US" dirty="0"/>
          </a:p>
        </p:txBody>
      </p:sp>
      <p:sp>
        <p:nvSpPr>
          <p:cNvPr id="44" name="副标题 6"/>
          <p:cNvSpPr>
            <a:spLocks noGrp="1"/>
          </p:cNvSpPr>
          <p:nvPr>
            <p:ph type="subTitle" idx="1"/>
          </p:nvPr>
        </p:nvSpPr>
        <p:spPr/>
        <p:txBody>
          <a:bodyPr/>
          <a:lstStyle/>
          <a:p>
            <a:r>
              <a:rPr lang="zh-CN" altLang="en-US"/>
              <a:t>请提宝贵意见</a:t>
            </a:r>
            <a:endParaRPr lang="zh-CN" alt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灯片编号占位符 3"/>
          <p:cNvSpPr>
            <a:spLocks noGrp="1"/>
          </p:cNvSpPr>
          <p:nvPr>
            <p:ph type="sldNum" sz="quarter" idx="12"/>
          </p:nvPr>
        </p:nvSpPr>
        <p:spPr/>
        <p:txBody>
          <a:bodyPr/>
          <a:lstStyle/>
          <a:p>
            <a:fld id="{5B74D221-F78E-4CE2-B90E-39C483F4591B}" type="slidenum">
              <a:rPr lang="zh-CN" altLang="en-US" smtClean="0"/>
              <a:t>3</a:t>
            </a:fld>
            <a:endParaRPr lang="zh-CN" altLang="en-US" dirty="0"/>
          </a:p>
        </p:txBody>
      </p:sp>
      <p:sp>
        <p:nvSpPr>
          <p:cNvPr id="47" name="标题 5"/>
          <p:cNvSpPr>
            <a:spLocks noGrp="1"/>
          </p:cNvSpPr>
          <p:nvPr>
            <p:ph type="title"/>
          </p:nvPr>
        </p:nvSpPr>
        <p:spPr/>
        <p:txBody>
          <a:bodyPr/>
          <a:lstStyle/>
          <a:p>
            <a:pPr>
              <a:buNone/>
            </a:pPr>
            <a:r>
              <a:rPr lang="zh-CN"/>
              <a:t>两种在不同环境下对于自然语言提取信息的方式</a:t>
            </a:r>
          </a:p>
        </p:txBody>
      </p:sp>
      <p:sp>
        <p:nvSpPr>
          <p:cNvPr id="48" name="内容占位符 6"/>
          <p:cNvSpPr>
            <a:spLocks noGrp="1"/>
          </p:cNvSpPr>
          <p:nvPr>
            <p:ph idx="1"/>
          </p:nvPr>
        </p:nvSpPr>
        <p:spPr/>
        <p:txBody>
          <a:bodyPr>
            <a:normAutofit fontScale="97500"/>
          </a:bodyPr>
          <a:lstStyle/>
          <a:p>
            <a:pPr lvl="0">
              <a:buFont typeface="Arial" panose="020B0604020202020204" pitchFamily="34" charset="0"/>
              <a:buChar char="•"/>
            </a:pPr>
            <a:r>
              <a:rPr lang="en-US"/>
              <a:t>1.</a:t>
            </a:r>
            <a:r>
              <a:rPr lang="zh-CN"/>
              <a:t>采用大模型本地部署</a:t>
            </a:r>
          </a:p>
          <a:p>
            <a:pPr lvl="0">
              <a:buFont typeface="Arial" panose="020B0604020202020204" pitchFamily="34" charset="0"/>
              <a:buChar char="•"/>
            </a:pPr>
            <a:r>
              <a:rPr lang="zh-CN"/>
              <a:t>显卡资源要求高，但是在资源充足时速度快且稳定，安全性强，如果在大型项目资金充足时建议使用</a:t>
            </a:r>
            <a:endParaRPr sz="2800">
              <a:solidFill>
                <a:schemeClr val="tx1">
                  <a:alpha val="100000"/>
                </a:schemeClr>
              </a:solidFill>
              <a:latin typeface="Candara"/>
              <a:ea typeface="微软雅黑"/>
              <a:cs typeface="+mn-cs"/>
            </a:endParaRPr>
          </a:p>
          <a:p>
            <a:pPr marL="0" lvl="0" indent="0">
              <a:buFont typeface="Arial" panose="020B0604020202020204" pitchFamily="34" charset="0"/>
              <a:buNone/>
            </a:pPr>
            <a:endParaRPr lang="en-US"/>
          </a:p>
          <a:p>
            <a:pPr lvl="0">
              <a:buFont typeface="Arial" panose="020B0604020202020204" pitchFamily="34" charset="0"/>
              <a:buChar char="•"/>
            </a:pPr>
            <a:r>
              <a:rPr lang="en-US"/>
              <a:t>2.</a:t>
            </a:r>
            <a:r>
              <a:rPr lang="zh-CN"/>
              <a:t>远程</a:t>
            </a:r>
            <a:r>
              <a:rPr lang="en-US"/>
              <a:t>api</a:t>
            </a:r>
            <a:r>
              <a:rPr lang="zh-CN"/>
              <a:t>链接，通过网络传输信息</a:t>
            </a:r>
            <a:endParaRPr sz="2800">
              <a:solidFill>
                <a:schemeClr val="tx1">
                  <a:alpha val="100000"/>
                </a:schemeClr>
              </a:solidFill>
              <a:latin typeface="Candara"/>
              <a:ea typeface="微软雅黑"/>
              <a:cs typeface="+mn-cs"/>
            </a:endParaRPr>
          </a:p>
          <a:p>
            <a:pPr lvl="0">
              <a:buFont typeface="Arial" panose="020B0604020202020204" pitchFamily="34" charset="0"/>
              <a:buChar char="•"/>
            </a:pPr>
            <a:r>
              <a:rPr lang="zh-CN"/>
              <a:t>显卡要求低，在资源不够充足时延迟时间与本地部署速度基本一致，安全性较低，但是成本较低</a:t>
            </a:r>
            <a:endParaRPr sz="2800">
              <a:solidFill>
                <a:schemeClr val="tx1">
                  <a:alpha val="100000"/>
                </a:schemeClr>
              </a:solidFill>
              <a:latin typeface="Candara"/>
              <a:ea typeface="微软雅黑"/>
              <a:cs typeface="+mn-cs"/>
            </a:endParaRPr>
          </a:p>
          <a:p>
            <a:pPr lvl="0">
              <a:buFont typeface="Arial" panose="020B0604020202020204" pitchFamily="34" charset="0"/>
              <a:buChar char="•"/>
            </a:pPr>
            <a:endParaRPr lang="en-US"/>
          </a:p>
          <a:p>
            <a:pPr lvl="0">
              <a:buFont typeface="Arial" panose="020B0604020202020204" pitchFamily="34" charset="0"/>
              <a:buChar char="•"/>
            </a:pPr>
            <a:r>
              <a:rPr lang="zh-CN"/>
              <a:t>针对我们实验的具体情况，我们对于二者进行了探索并决定使用</a:t>
            </a:r>
            <a:r>
              <a:rPr lang="en-US"/>
              <a:t>api</a:t>
            </a:r>
            <a:r>
              <a:rPr lang="zh-CN"/>
              <a:t>链接方式</a:t>
            </a:r>
            <a:endParaRPr sz="2800">
              <a:solidFill>
                <a:schemeClr val="tx1">
                  <a:alpha val="100000"/>
                </a:schemeClr>
              </a:solidFill>
              <a:latin typeface="Candara"/>
              <a:ea typeface="微软雅黑"/>
              <a:cs typeface="+mn-cs"/>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灯片编号占位符 3"/>
          <p:cNvSpPr>
            <a:spLocks noGrp="1"/>
          </p:cNvSpPr>
          <p:nvPr>
            <p:ph type="sldNum" sz="quarter" idx="12"/>
          </p:nvPr>
        </p:nvSpPr>
        <p:spPr/>
        <p:txBody>
          <a:bodyPr/>
          <a:lstStyle/>
          <a:p>
            <a:fld id="{5B74D221-F78E-4CE2-B90E-39C483F4591B}" type="slidenum">
              <a:rPr lang="zh-CN" altLang="en-US" smtClean="0"/>
              <a:t>4</a:t>
            </a:fld>
            <a:endParaRPr lang="zh-CN" altLang="en-US" dirty="0"/>
          </a:p>
        </p:txBody>
      </p:sp>
      <p:sp>
        <p:nvSpPr>
          <p:cNvPr id="51" name="标题 5"/>
          <p:cNvSpPr>
            <a:spLocks noGrp="1"/>
          </p:cNvSpPr>
          <p:nvPr>
            <p:ph type="title"/>
          </p:nvPr>
        </p:nvSpPr>
        <p:spPr/>
        <p:txBody>
          <a:bodyPr/>
          <a:lstStyle/>
          <a:p>
            <a:pPr>
              <a:buNone/>
            </a:pPr>
            <a:r>
              <a:rPr lang="zh-CN"/>
              <a:t>关于本地部署相关工作</a:t>
            </a:r>
          </a:p>
        </p:txBody>
      </p:sp>
      <p:sp>
        <p:nvSpPr>
          <p:cNvPr id="52" name="内容占位符 6"/>
          <p:cNvSpPr>
            <a:spLocks noGrp="1"/>
          </p:cNvSpPr>
          <p:nvPr>
            <p:ph idx="1"/>
          </p:nvPr>
        </p:nvSpPr>
        <p:spPr/>
        <p:txBody>
          <a:bodyPr>
            <a:normAutofit/>
          </a:bodyPr>
          <a:lstStyle/>
          <a:p>
            <a:pPr lvl="0">
              <a:buFont typeface="Arial" panose="020B0604020202020204" pitchFamily="34" charset="0"/>
              <a:buChar char="•"/>
            </a:pPr>
            <a:r>
              <a:rPr lang="zh-CN"/>
              <a:t>由于显卡资源的珍贵性，我们采取的云平台部署，使用的</a:t>
            </a:r>
            <a:r>
              <a:rPr lang="en-US"/>
              <a:t>langchain</a:t>
            </a:r>
            <a:r>
              <a:rPr lang="zh-CN"/>
              <a:t>库进行了知识库的搭建，是基于</a:t>
            </a:r>
            <a:r>
              <a:rPr lang="en-US"/>
              <a:t>shibing624/text2vec-base-chinese</a:t>
            </a:r>
            <a:r>
              <a:rPr lang="zh-CN"/>
              <a:t>解码编码搭建嵌入式知识库，同时基于</a:t>
            </a:r>
            <a:r>
              <a:rPr lang="en-US"/>
              <a:t>chatglm-13b(</a:t>
            </a:r>
            <a:r>
              <a:rPr lang="zh-CN"/>
              <a:t>约</a:t>
            </a:r>
            <a:r>
              <a:rPr lang="en-US"/>
              <a:t>13G</a:t>
            </a:r>
            <a:r>
              <a:rPr lang="zh-CN"/>
              <a:t>显存</a:t>
            </a:r>
            <a:r>
              <a:rPr lang="en-US"/>
              <a:t>)</a:t>
            </a:r>
            <a:r>
              <a:rPr lang="zh-CN"/>
              <a:t>，</a:t>
            </a:r>
          </a:p>
          <a:p>
            <a:pPr lvl="0">
              <a:buFont typeface="Arial" panose="020B0604020202020204" pitchFamily="34" charset="0"/>
              <a:buChar char="•"/>
            </a:pPr>
            <a:r>
              <a:rPr lang="zh-CN"/>
              <a:t>使用的是</a:t>
            </a:r>
            <a:r>
              <a:rPr lang="en-US"/>
              <a:t>featurize</a:t>
            </a:r>
            <a:r>
              <a:rPr lang="zh-CN"/>
              <a:t>平台，</a:t>
            </a:r>
            <a:endParaRPr/>
          </a:p>
          <a:p>
            <a:pPr marL="0" lvl="0" indent="0">
              <a:buFont typeface="Arial" panose="020B0604020202020204" pitchFamily="34" charset="0"/>
              <a:buNone/>
            </a:pPr>
            <a:r>
              <a:rPr lang="zh-CN"/>
              <a:t>租借了一张</a:t>
            </a:r>
            <a:r>
              <a:rPr lang="en-US"/>
              <a:t>RX4090(</a:t>
            </a:r>
            <a:r>
              <a:rPr lang="zh-CN"/>
              <a:t>约</a:t>
            </a:r>
            <a:r>
              <a:rPr lang="en-US"/>
              <a:t>25G</a:t>
            </a:r>
            <a:r>
              <a:rPr lang="zh-CN"/>
              <a:t>显存</a:t>
            </a:r>
            <a:r>
              <a:rPr lang="en-US"/>
              <a:t>)</a:t>
            </a:r>
            <a:r>
              <a:rPr lang="zh-CN"/>
              <a:t>，</a:t>
            </a:r>
            <a:endParaRPr/>
          </a:p>
          <a:p>
            <a:pPr marL="0" lvl="0" indent="0">
              <a:buFont typeface="Arial" panose="020B0604020202020204" pitchFamily="34" charset="0"/>
              <a:buNone/>
            </a:pPr>
            <a:r>
              <a:rPr lang="zh-CN"/>
              <a:t>大约需要</a:t>
            </a:r>
            <a:r>
              <a:rPr lang="en-US"/>
              <a:t>2-6</a:t>
            </a:r>
            <a:r>
              <a:rPr lang="zh-CN"/>
              <a:t>秒左右的时间进行计</a:t>
            </a:r>
            <a:endParaRPr/>
          </a:p>
          <a:p>
            <a:pPr marL="0" lvl="0" indent="0">
              <a:buFont typeface="Arial" panose="020B0604020202020204" pitchFamily="34" charset="0"/>
              <a:buNone/>
            </a:pPr>
            <a:r>
              <a:rPr lang="zh-CN"/>
              <a:t>算与反馈</a:t>
            </a:r>
            <a:endParaRPr/>
          </a:p>
        </p:txBody>
      </p:sp>
      <p:pic>
        <p:nvPicPr>
          <p:cNvPr id="53" name="图片 52"/>
          <p:cNvPicPr>
            <a:picLocks noChangeAspect="1"/>
          </p:cNvPicPr>
          <p:nvPr/>
        </p:nvPicPr>
        <p:blipFill>
          <a:blip r:embed="rId2"/>
          <a:stretch>
            <a:fillRect/>
          </a:stretch>
        </p:blipFill>
        <p:spPr>
          <a:xfrm>
            <a:off x="6476282" y="2733289"/>
            <a:ext cx="4570351" cy="275880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灯片编号占位符 3"/>
          <p:cNvSpPr>
            <a:spLocks noGrp="1"/>
          </p:cNvSpPr>
          <p:nvPr>
            <p:ph type="sldNum" sz="quarter" idx="12"/>
          </p:nvPr>
        </p:nvSpPr>
        <p:spPr/>
        <p:txBody>
          <a:bodyPr/>
          <a:lstStyle/>
          <a:p>
            <a:fld id="{5B74D221-F78E-4CE2-B90E-39C483F4591B}" type="slidenum">
              <a:rPr lang="zh-CN" altLang="en-US" smtClean="0"/>
              <a:t>5</a:t>
            </a:fld>
            <a:endParaRPr lang="zh-CN" altLang="en-US" dirty="0"/>
          </a:p>
        </p:txBody>
      </p:sp>
      <p:sp>
        <p:nvSpPr>
          <p:cNvPr id="56" name="标题 5"/>
          <p:cNvSpPr>
            <a:spLocks noGrp="1"/>
          </p:cNvSpPr>
          <p:nvPr>
            <p:ph type="title"/>
          </p:nvPr>
        </p:nvSpPr>
        <p:spPr>
          <a:xfrm>
            <a:off x="1211224" y="539161"/>
            <a:ext cx="10555326" cy="656061"/>
          </a:xfrm>
        </p:spPr>
        <p:txBody>
          <a:bodyPr/>
          <a:lstStyle/>
          <a:p>
            <a:pPr>
              <a:buNone/>
            </a:pPr>
            <a:r>
              <a:rPr lang="zh-CN"/>
              <a:t>关于远程</a:t>
            </a:r>
            <a:r>
              <a:rPr lang="en-US"/>
              <a:t>api</a:t>
            </a:r>
            <a:r>
              <a:rPr lang="zh-CN"/>
              <a:t>使用解决</a:t>
            </a:r>
            <a:r>
              <a:rPr lang="en-US"/>
              <a:t>tag</a:t>
            </a:r>
            <a:r>
              <a:rPr lang="zh-CN"/>
              <a:t>问题</a:t>
            </a:r>
          </a:p>
        </p:txBody>
      </p:sp>
      <p:sp>
        <p:nvSpPr>
          <p:cNvPr id="57" name="内容占位符 6"/>
          <p:cNvSpPr>
            <a:spLocks noGrp="1"/>
          </p:cNvSpPr>
          <p:nvPr>
            <p:ph idx="1"/>
          </p:nvPr>
        </p:nvSpPr>
        <p:spPr/>
        <p:txBody>
          <a:bodyPr>
            <a:normAutofit/>
          </a:bodyPr>
          <a:lstStyle/>
          <a:p>
            <a:pPr lvl="0">
              <a:buFont typeface="Arial" panose="020B0604020202020204" pitchFamily="34" charset="0"/>
              <a:buChar char="•"/>
            </a:pPr>
            <a:r>
              <a:rPr lang="zh-CN"/>
              <a:t>稳定性上：为了增强稳定性，我们使用了</a:t>
            </a:r>
            <a:r>
              <a:rPr lang="en-US"/>
              <a:t>Japen East</a:t>
            </a:r>
            <a:r>
              <a:rPr lang="zh-CN"/>
              <a:t>的服务节点</a:t>
            </a:r>
          </a:p>
          <a:p>
            <a:pPr lvl="0">
              <a:buFont typeface="Arial" panose="020B0604020202020204" pitchFamily="34" charset="0"/>
              <a:buChar char="•"/>
            </a:pPr>
            <a:r>
              <a:rPr lang="zh-CN"/>
              <a:t>我们采用了</a:t>
            </a:r>
            <a:r>
              <a:rPr sz="2400">
                <a:solidFill>
                  <a:srgbClr val="000000">
                    <a:alpha val="100000"/>
                  </a:srgbClr>
                </a:solidFill>
                <a:highlight>
                  <a:srgbClr val="FFFFFF">
                    <a:alpha val="100000"/>
                  </a:srgbClr>
                </a:highlight>
                <a:latin typeface="Consolas"/>
                <a:ea typeface="Consolas"/>
                <a:cs typeface="+mn-cs"/>
              </a:rPr>
              <a:t>AzureOpenAI</a:t>
            </a:r>
            <a:r>
              <a:rPr lang="zh-CN" sz="2400">
                <a:solidFill>
                  <a:srgbClr val="000000">
                    <a:alpha val="100000"/>
                  </a:srgbClr>
                </a:solidFill>
                <a:highlight>
                  <a:srgbClr val="FFFFFF">
                    <a:alpha val="100000"/>
                  </a:srgbClr>
                </a:highlight>
                <a:latin typeface="Consolas"/>
                <a:ea typeface="Consolas"/>
                <a:cs typeface="+mn-cs"/>
              </a:rPr>
              <a:t>作为我们的打标</a:t>
            </a:r>
            <a:r>
              <a:rPr lang="en-US" sz="2400">
                <a:solidFill>
                  <a:srgbClr val="000000">
                    <a:alpha val="100000"/>
                  </a:srgbClr>
                </a:solidFill>
                <a:highlight>
                  <a:srgbClr val="FFFFFF">
                    <a:alpha val="100000"/>
                  </a:srgbClr>
                </a:highlight>
                <a:latin typeface="Consolas"/>
                <a:ea typeface="Consolas"/>
                <a:cs typeface="+mn-cs"/>
              </a:rPr>
              <a:t>ai</a:t>
            </a:r>
            <a:endParaRPr/>
          </a:p>
          <a:p>
            <a:pPr lvl="0">
              <a:buFont typeface="Arial" panose="020B0604020202020204" pitchFamily="34" charset="0"/>
              <a:buChar char="•"/>
            </a:pPr>
            <a:r>
              <a:rPr lang="en-US"/>
              <a:t>1.</a:t>
            </a:r>
            <a:r>
              <a:rPr lang="zh-CN"/>
              <a:t>图片：我们现将其转为</a:t>
            </a:r>
            <a:r>
              <a:rPr lang="en-US"/>
              <a:t>base64</a:t>
            </a:r>
            <a:r>
              <a:rPr lang="zh-CN"/>
              <a:t>码，再进行标签的提取</a:t>
            </a:r>
            <a:endParaRPr/>
          </a:p>
          <a:p>
            <a:pPr lvl="0">
              <a:buFont typeface="Arial" panose="020B0604020202020204" pitchFamily="34" charset="0"/>
              <a:buChar char="•"/>
            </a:pPr>
            <a:r>
              <a:rPr lang="en-US"/>
              <a:t>2.</a:t>
            </a:r>
            <a:r>
              <a:rPr lang="zh-CN"/>
              <a:t>文本：我们将其转为</a:t>
            </a:r>
            <a:r>
              <a:rPr lang="en-US"/>
              <a:t>UTF-8</a:t>
            </a:r>
            <a:r>
              <a:rPr lang="zh-CN"/>
              <a:t>或</a:t>
            </a:r>
            <a:r>
              <a:rPr lang="en-US"/>
              <a:t>GBK</a:t>
            </a:r>
            <a:r>
              <a:rPr lang="zh-CN"/>
              <a:t>编码后进行标签提取</a:t>
            </a:r>
            <a:endParaRPr/>
          </a:p>
          <a:p>
            <a:pPr lvl="0">
              <a:buFont typeface="Arial" panose="020B0604020202020204" pitchFamily="34" charset="0"/>
              <a:buChar char="•"/>
            </a:pPr>
            <a:r>
              <a:rPr lang="en-US"/>
              <a:t>3.</a:t>
            </a:r>
            <a:r>
              <a:rPr lang="zh-CN"/>
              <a:t>由于目前大模型多模态的技术仍是有限的，我们的</a:t>
            </a:r>
            <a:r>
              <a:rPr lang="en-US"/>
              <a:t>pdf</a:t>
            </a:r>
            <a:r>
              <a:rPr lang="zh-CN"/>
              <a:t>提取仍限于文字阶段，所以我们先用哦</a:t>
            </a:r>
            <a:r>
              <a:rPr lang="en-US"/>
              <a:t>O</a:t>
            </a:r>
            <a:r>
              <a:rPr lang="zh-CN"/>
              <a:t>CRai将其转为文字</a:t>
            </a:r>
            <a:endParaRPr/>
          </a:p>
          <a:p>
            <a:pPr lvl="0">
              <a:buFont typeface="Arial" panose="020B0604020202020204" pitchFamily="34" charset="0"/>
              <a:buChar char="•"/>
            </a:pPr>
            <a:r>
              <a:rPr lang="en-US"/>
              <a:t>4.docx</a:t>
            </a:r>
            <a:r>
              <a:rPr lang="zh-CN"/>
              <a:t>本身就是</a:t>
            </a:r>
            <a:r>
              <a:rPr lang="en-US"/>
              <a:t>UTF-8</a:t>
            </a:r>
            <a:r>
              <a:rPr lang="zh-CN"/>
              <a:t>编码，不需要继续进行转化</a:t>
            </a:r>
            <a:endParaRPr/>
          </a:p>
          <a:p>
            <a:pPr lvl="0">
              <a:buFont typeface="Arial" panose="020B0604020202020204" pitchFamily="34" charset="0"/>
              <a:buChar char="•"/>
            </a:pPr>
            <a:r>
              <a:rPr lang="zh-CN"/>
              <a:t>我们生成的标签仍然只能限于若干个有限的标签</a:t>
            </a:r>
            <a:endParaRPr/>
          </a:p>
          <a:p>
            <a:pPr lvl="0">
              <a:buFont typeface="Arial" panose="020B0604020202020204" pitchFamily="34" charset="0"/>
              <a:buChar char="•"/>
            </a:pPr>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灯片编号占位符 3"/>
          <p:cNvSpPr>
            <a:spLocks noGrp="1"/>
          </p:cNvSpPr>
          <p:nvPr>
            <p:ph type="sldNum" sz="quarter" idx="12"/>
          </p:nvPr>
        </p:nvSpPr>
        <p:spPr/>
        <p:txBody>
          <a:bodyPr/>
          <a:lstStyle/>
          <a:p>
            <a:fld id="{5B74D221-F78E-4CE2-B90E-39C483F4591B}" type="slidenum">
              <a:rPr lang="zh-CN" altLang="en-US" smtClean="0"/>
              <a:t>6</a:t>
            </a:fld>
            <a:endParaRPr lang="zh-CN" altLang="en-US" dirty="0"/>
          </a:p>
        </p:txBody>
      </p:sp>
      <p:sp>
        <p:nvSpPr>
          <p:cNvPr id="60" name="标题 5"/>
          <p:cNvSpPr>
            <a:spLocks noGrp="1"/>
          </p:cNvSpPr>
          <p:nvPr>
            <p:ph type="title"/>
          </p:nvPr>
        </p:nvSpPr>
        <p:spPr>
          <a:xfrm>
            <a:off x="1211224" y="627580"/>
            <a:ext cx="10555326" cy="656061"/>
          </a:xfrm>
        </p:spPr>
        <p:txBody>
          <a:bodyPr/>
          <a:lstStyle/>
          <a:p>
            <a:pPr>
              <a:buNone/>
            </a:pPr>
            <a:r>
              <a:rPr lang="zh-CN"/>
              <a:t>关于远程</a:t>
            </a:r>
            <a:r>
              <a:rPr lang="en-US"/>
              <a:t>api</a:t>
            </a:r>
            <a:r>
              <a:rPr lang="zh-CN"/>
              <a:t>使用解决</a:t>
            </a:r>
            <a:r>
              <a:rPr lang="en-US"/>
              <a:t>tag</a:t>
            </a:r>
            <a:r>
              <a:rPr lang="zh-CN"/>
              <a:t>问题的不同方案</a:t>
            </a:r>
          </a:p>
        </p:txBody>
      </p:sp>
      <p:sp>
        <p:nvSpPr>
          <p:cNvPr id="61" name="内容占位符 6"/>
          <p:cNvSpPr>
            <a:spLocks noGrp="1"/>
          </p:cNvSpPr>
          <p:nvPr>
            <p:ph idx="1"/>
          </p:nvPr>
        </p:nvSpPr>
        <p:spPr/>
        <p:txBody>
          <a:bodyPr>
            <a:normAutofit/>
          </a:bodyPr>
          <a:lstStyle/>
          <a:p>
            <a:pPr marL="0" lvl="0" indent="0">
              <a:buFont typeface="Arial" panose="020B0604020202020204" pitchFamily="34" charset="0"/>
              <a:buNone/>
            </a:pPr>
            <a:r>
              <a:rPr lang="en-US"/>
              <a:t>1.</a:t>
            </a:r>
            <a:r>
              <a:rPr lang="zh-CN"/>
              <a:t>方案一：采取将文件转为压缩的嵌入向量，这也是我们本地部署知识库时采取的方式，这种方式不具有可解释性，但是对于机器来说更好理解与实现</a:t>
            </a:r>
          </a:p>
          <a:p>
            <a:pPr marL="0" lvl="0" indent="0">
              <a:buFont typeface="Arial" panose="020B0604020202020204" pitchFamily="34" charset="0"/>
              <a:buNone/>
            </a:pPr>
            <a:r>
              <a:rPr lang="en-US"/>
              <a:t>2.</a:t>
            </a:r>
            <a:r>
              <a:rPr lang="zh-CN"/>
              <a:t>方案</a:t>
            </a:r>
            <a:r>
              <a:rPr lang="en-US"/>
              <a:t>2</a:t>
            </a:r>
            <a:r>
              <a:rPr lang="zh-CN"/>
              <a:t>：采取提取文件主要内容与标签，再使用标签搭建图文件系统，这种方式是典型的表示学习，具有明显的可解释性，但是会出现搜索是的问题：如“草”与“</a:t>
            </a:r>
            <a:r>
              <a:rPr lang="en-US"/>
              <a:t>grass</a:t>
            </a:r>
            <a:r>
              <a:rPr lang="zh-CN"/>
              <a:t>”，他们虽然有着同样的语义，但却可能形成不同的节点，搜索时“绿草”和“草”的关联度怎么处理，这涉及到知识图谱中的图融合与相似度比较</a:t>
            </a:r>
            <a:endParaRPr/>
          </a:p>
          <a:p>
            <a:pPr marL="0" lvl="0" indent="0">
              <a:buFont typeface="Arial" panose="020B0604020202020204" pitchFamily="34" charset="0"/>
              <a:buNone/>
            </a:pPr>
            <a:r>
              <a:rPr lang="zh-CN"/>
              <a:t>我们采取的是方案</a:t>
            </a:r>
            <a:r>
              <a:rPr lang="en-US"/>
              <a:t>2</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灯片编号占位符 3"/>
          <p:cNvSpPr>
            <a:spLocks noGrp="1"/>
          </p:cNvSpPr>
          <p:nvPr>
            <p:ph type="sldNum" sz="quarter" idx="12"/>
          </p:nvPr>
        </p:nvSpPr>
        <p:spPr/>
        <p:txBody>
          <a:bodyPr/>
          <a:lstStyle/>
          <a:p>
            <a:fld id="{5B74D221-F78E-4CE2-B90E-39C483F4591B}" type="slidenum">
              <a:rPr lang="zh-CN" altLang="en-US" smtClean="0"/>
              <a:t>7</a:t>
            </a:fld>
            <a:endParaRPr lang="zh-CN" altLang="en-US" dirty="0"/>
          </a:p>
        </p:txBody>
      </p:sp>
      <p:sp>
        <p:nvSpPr>
          <p:cNvPr id="64" name="标题 5"/>
          <p:cNvSpPr>
            <a:spLocks noGrp="1"/>
          </p:cNvSpPr>
          <p:nvPr>
            <p:ph type="title"/>
          </p:nvPr>
        </p:nvSpPr>
        <p:spPr>
          <a:xfrm>
            <a:off x="961034" y="512320"/>
            <a:ext cx="10555326" cy="656061"/>
          </a:xfrm>
        </p:spPr>
        <p:txBody>
          <a:bodyPr/>
          <a:lstStyle/>
          <a:p>
            <a:pPr>
              <a:buNone/>
            </a:pPr>
            <a:r>
              <a:rPr lang="en-US"/>
              <a:t>AzureopenAI</a:t>
            </a:r>
            <a:r>
              <a:rPr lang="zh-CN"/>
              <a:t>打标展示以及采用</a:t>
            </a:r>
            <a:r>
              <a:rPr lang="en-US"/>
              <a:t>AI</a:t>
            </a:r>
            <a:r>
              <a:rPr lang="zh-CN"/>
              <a:t>的优点</a:t>
            </a:r>
          </a:p>
        </p:txBody>
      </p:sp>
      <p:sp>
        <p:nvSpPr>
          <p:cNvPr id="65" name="内容占位符 6"/>
          <p:cNvSpPr>
            <a:spLocks noGrp="1"/>
          </p:cNvSpPr>
          <p:nvPr>
            <p:ph idx="1"/>
          </p:nvPr>
        </p:nvSpPr>
        <p:spPr>
          <a:xfrm>
            <a:off x="970168" y="1283641"/>
            <a:ext cx="10546192" cy="4651081"/>
          </a:xfrm>
        </p:spPr>
        <p:txBody>
          <a:bodyPr>
            <a:normAutofit/>
          </a:bodyPr>
          <a:lstStyle/>
          <a:p>
            <a:pPr marL="0" lvl="0" indent="0">
              <a:buFont typeface="Arial" panose="020B0604020202020204" pitchFamily="34" charset="0"/>
              <a:buNone/>
            </a:pPr>
            <a:r>
              <a:rPr lang="en-US"/>
              <a:t>1.</a:t>
            </a:r>
            <a:r>
              <a:rPr lang="zh-CN"/>
              <a:t>多模态理解能力：可以处理多种文件打标，包括文件和图片</a:t>
            </a:r>
          </a:p>
          <a:p>
            <a:pPr marL="0" lvl="0" indent="0">
              <a:buFont typeface="Arial" panose="020B0604020202020204" pitchFamily="34" charset="0"/>
              <a:buNone/>
            </a:pPr>
            <a:r>
              <a:rPr lang="en-US"/>
              <a:t>2.</a:t>
            </a:r>
            <a:r>
              <a:rPr lang="zh-CN"/>
              <a:t>高精度：</a:t>
            </a:r>
            <a:r>
              <a:rPr lang="en-US"/>
              <a:t>tag</a:t>
            </a:r>
            <a:r>
              <a:rPr lang="zh-CN"/>
              <a:t>关联度高</a:t>
            </a:r>
            <a:endParaRPr/>
          </a:p>
          <a:p>
            <a:pPr marL="0" lvl="0" indent="0">
              <a:buFont typeface="Arial" panose="020B0604020202020204" pitchFamily="34" charset="0"/>
              <a:buNone/>
            </a:pPr>
            <a:r>
              <a:rPr lang="en-US"/>
              <a:t>3.</a:t>
            </a:r>
            <a:r>
              <a:rPr lang="zh-CN"/>
              <a:t>多层次理解：如温馨的家庭环境而不是家具</a:t>
            </a:r>
            <a:endParaRPr/>
          </a:p>
          <a:p>
            <a:pPr marL="0" lvl="0" indent="0">
              <a:buFont typeface="Arial" panose="020B0604020202020204" pitchFamily="34" charset="0"/>
              <a:buNone/>
            </a:pPr>
            <a:endParaRPr lang="en-US"/>
          </a:p>
          <a:p>
            <a:pPr lvl="0">
              <a:buFont typeface="Arial" panose="020B0604020202020204" pitchFamily="34" charset="0"/>
              <a:buChar char="•"/>
            </a:pPr>
            <a:r>
              <a:rPr lang="zh-CN"/>
              <a:t>文本展示例子：</a:t>
            </a:r>
            <a:r>
              <a:rPr lang="zh-CN" sz="800"/>
              <a:t>我们构建了一个智能分布式图文件存储系统，并为用户提供了简洁直观的</a:t>
            </a:r>
            <a:r>
              <a:rPr lang="en-US" sz="800"/>
              <a:t>Web</a:t>
            </a:r>
            <a:r>
              <a:rPr lang="zh-CN" sz="800"/>
              <a:t>服务接口，</a:t>
            </a:r>
            <a:endParaRPr/>
          </a:p>
          <a:p>
            <a:pPr lvl="0">
              <a:buFont typeface="Arial" panose="020B0604020202020204" pitchFamily="34" charset="0"/>
              <a:buChar char="•"/>
            </a:pPr>
            <a:r>
              <a:rPr lang="zh-CN" sz="800"/>
              <a:t>支持文件的上传、检索与下载。系统由三大核心模块组成：基于</a:t>
            </a:r>
            <a:r>
              <a:rPr lang="en-US" sz="800"/>
              <a:t>IPFS</a:t>
            </a:r>
            <a:r>
              <a:rPr lang="zh-CN" sz="800"/>
              <a:t>实现的分布式存储模块，用于安全高效地保存文件；</a:t>
            </a:r>
            <a:r>
              <a:rPr lang="en-US" sz="800"/>
              <a:t>Neo4j</a:t>
            </a:r>
            <a:r>
              <a:rPr lang="zh-CN" sz="800"/>
              <a:t>图数据库模块，用</a:t>
            </a:r>
            <a:endParaRPr/>
          </a:p>
          <a:p>
            <a:pPr lvl="0">
              <a:buFont typeface="Arial" panose="020B0604020202020204" pitchFamily="34" charset="0"/>
              <a:buChar char="•"/>
            </a:pPr>
            <a:r>
              <a:rPr lang="zh-CN" sz="800"/>
              <a:t>于管理文件间的结构化关系；以及结合大语言模型的内容解析模块，负责对文件进行语义理解与标签生成。系统首先利用大语言模型对文件内</a:t>
            </a:r>
            <a:endParaRPr/>
          </a:p>
          <a:p>
            <a:pPr lvl="0">
              <a:buFont typeface="Arial" panose="020B0604020202020204" pitchFamily="34" charset="0"/>
              <a:buChar char="•"/>
            </a:pPr>
            <a:r>
              <a:rPr lang="zh-CN" sz="800"/>
              <a:t>容进行语义分析，提取关键词与标签，随后借助</a:t>
            </a:r>
            <a:r>
              <a:rPr lang="en-US" sz="800"/>
              <a:t>Neo4j</a:t>
            </a:r>
            <a:r>
              <a:rPr lang="zh-CN" sz="800"/>
              <a:t>构建文件间的关联网络，提升检索效率与信息组织能力，最后使用</a:t>
            </a:r>
            <a:r>
              <a:rPr lang="en-US" sz="800"/>
              <a:t>IPFS</a:t>
            </a:r>
            <a:r>
              <a:rPr lang="zh-CN" sz="800"/>
              <a:t>高效、安全地分布式</a:t>
            </a:r>
            <a:endParaRPr/>
          </a:p>
          <a:p>
            <a:pPr lvl="0">
              <a:buFont typeface="Arial" panose="020B0604020202020204" pitchFamily="34" charset="0"/>
              <a:buChar char="•"/>
            </a:pPr>
            <a:r>
              <a:rPr lang="zh-CN" sz="800"/>
              <a:t>储存文件。整体方案融合了大语言模型与图文件结构的优势，提供了一种面向大语言模型时代的智能分布式图文件系统服务的实现方案。</a:t>
            </a:r>
            <a:endParaRPr/>
          </a:p>
        </p:txBody>
      </p:sp>
      <p:pic>
        <p:nvPicPr>
          <p:cNvPr id="66" name="图片 65"/>
          <p:cNvPicPr>
            <a:picLocks noChangeAspect="1"/>
          </p:cNvPicPr>
          <p:nvPr/>
        </p:nvPicPr>
        <p:blipFill>
          <a:blip r:embed="rId2"/>
          <a:stretch>
            <a:fillRect/>
          </a:stretch>
        </p:blipFill>
        <p:spPr>
          <a:xfrm>
            <a:off x="7833492" y="2933944"/>
            <a:ext cx="3933058" cy="3094768"/>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37DC6B-0FE6-CF29-593F-4B93E7E67B9E}"/>
            </a:ext>
          </a:extLst>
        </p:cNvPr>
        <p:cNvGrpSpPr/>
        <p:nvPr/>
      </p:nvGrpSpPr>
      <p:grpSpPr>
        <a:xfrm>
          <a:off x="0" y="0"/>
          <a:ext cx="0" cy="0"/>
          <a:chOff x="0" y="0"/>
          <a:chExt cx="0" cy="0"/>
        </a:xfrm>
      </p:grpSpPr>
      <p:sp>
        <p:nvSpPr>
          <p:cNvPr id="63" name="灯片编号占位符 3">
            <a:extLst>
              <a:ext uri="{FF2B5EF4-FFF2-40B4-BE49-F238E27FC236}">
                <a16:creationId xmlns:a16="http://schemas.microsoft.com/office/drawing/2014/main" id="{91305688-5706-184F-63C6-03FB08E18385}"/>
              </a:ext>
            </a:extLst>
          </p:cNvPr>
          <p:cNvSpPr>
            <a:spLocks noGrp="1"/>
          </p:cNvSpPr>
          <p:nvPr>
            <p:ph type="sldNum" sz="quarter" idx="12"/>
          </p:nvPr>
        </p:nvSpPr>
        <p:spPr/>
        <p:txBody>
          <a:bodyPr/>
          <a:lstStyle/>
          <a:p>
            <a:fld id="{5B74D221-F78E-4CE2-B90E-39C483F4591B}" type="slidenum">
              <a:rPr lang="zh-CN" altLang="en-US" smtClean="0"/>
              <a:t>8</a:t>
            </a:fld>
            <a:endParaRPr lang="zh-CN" altLang="en-US" dirty="0"/>
          </a:p>
        </p:txBody>
      </p:sp>
      <p:sp>
        <p:nvSpPr>
          <p:cNvPr id="64" name="标题 5">
            <a:extLst>
              <a:ext uri="{FF2B5EF4-FFF2-40B4-BE49-F238E27FC236}">
                <a16:creationId xmlns:a16="http://schemas.microsoft.com/office/drawing/2014/main" id="{E22079A9-E907-5BB5-2A73-F89ECE684719}"/>
              </a:ext>
            </a:extLst>
          </p:cNvPr>
          <p:cNvSpPr>
            <a:spLocks noGrp="1"/>
          </p:cNvSpPr>
          <p:nvPr>
            <p:ph type="title"/>
          </p:nvPr>
        </p:nvSpPr>
        <p:spPr>
          <a:xfrm>
            <a:off x="961034" y="512320"/>
            <a:ext cx="10555326" cy="656061"/>
          </a:xfrm>
        </p:spPr>
        <p:txBody>
          <a:bodyPr/>
          <a:lstStyle/>
          <a:p>
            <a:pPr>
              <a:buNone/>
            </a:pPr>
            <a:r>
              <a:rPr lang="en-US"/>
              <a:t>AzureopenAI</a:t>
            </a:r>
            <a:r>
              <a:rPr lang="zh-CN"/>
              <a:t>打标展示以及采用</a:t>
            </a:r>
            <a:r>
              <a:rPr lang="en-US"/>
              <a:t>AI</a:t>
            </a:r>
            <a:r>
              <a:rPr lang="zh-CN"/>
              <a:t>的优点</a:t>
            </a:r>
          </a:p>
        </p:txBody>
      </p:sp>
      <p:sp>
        <p:nvSpPr>
          <p:cNvPr id="65" name="内容占位符 6">
            <a:extLst>
              <a:ext uri="{FF2B5EF4-FFF2-40B4-BE49-F238E27FC236}">
                <a16:creationId xmlns:a16="http://schemas.microsoft.com/office/drawing/2014/main" id="{134F56F0-9A5A-9261-3B4C-EB7FD096AFA0}"/>
              </a:ext>
            </a:extLst>
          </p:cNvPr>
          <p:cNvSpPr>
            <a:spLocks noGrp="1"/>
          </p:cNvSpPr>
          <p:nvPr>
            <p:ph idx="1"/>
          </p:nvPr>
        </p:nvSpPr>
        <p:spPr>
          <a:xfrm>
            <a:off x="970168" y="1283641"/>
            <a:ext cx="10546192" cy="4651081"/>
          </a:xfrm>
        </p:spPr>
        <p:txBody>
          <a:bodyPr>
            <a:normAutofit/>
          </a:bodyPr>
          <a:lstStyle/>
          <a:p>
            <a:pPr marL="0" lvl="0" indent="0">
              <a:buFont typeface="Arial" panose="020B0604020202020204" pitchFamily="34" charset="0"/>
              <a:buNone/>
            </a:pPr>
            <a:r>
              <a:rPr lang="zh-CN" altLang="en-US" dirty="0"/>
              <a:t>图片打标展示例子：</a:t>
            </a:r>
            <a:r>
              <a:rPr lang="en-US" altLang="zh-CN" dirty="0"/>
              <a:t>cute</a:t>
            </a:r>
            <a:r>
              <a:rPr lang="zh-CN" altLang="en-US" dirty="0"/>
              <a:t>可以验证我们的深层次性</a:t>
            </a:r>
            <a:endParaRPr lang="en-US" dirty="0"/>
          </a:p>
        </p:txBody>
      </p:sp>
      <p:pic>
        <p:nvPicPr>
          <p:cNvPr id="2" name="图片 1">
            <a:extLst>
              <a:ext uri="{FF2B5EF4-FFF2-40B4-BE49-F238E27FC236}">
                <a16:creationId xmlns:a16="http://schemas.microsoft.com/office/drawing/2014/main" id="{2BF9536F-83AC-F17D-07A7-A55F2550E31C}"/>
              </a:ext>
            </a:extLst>
          </p:cNvPr>
          <p:cNvPicPr>
            <a:picLocks noChangeAspect="1"/>
          </p:cNvPicPr>
          <p:nvPr/>
        </p:nvPicPr>
        <p:blipFill>
          <a:blip r:embed="rId2"/>
          <a:stretch>
            <a:fillRect/>
          </a:stretch>
        </p:blipFill>
        <p:spPr>
          <a:xfrm>
            <a:off x="5661321" y="1971549"/>
            <a:ext cx="5877464" cy="3992951"/>
          </a:xfrm>
          <a:prstGeom prst="rect">
            <a:avLst/>
          </a:prstGeom>
        </p:spPr>
      </p:pic>
      <p:pic>
        <p:nvPicPr>
          <p:cNvPr id="3" name="图片 2">
            <a:extLst>
              <a:ext uri="{FF2B5EF4-FFF2-40B4-BE49-F238E27FC236}">
                <a16:creationId xmlns:a16="http://schemas.microsoft.com/office/drawing/2014/main" id="{9FF01B87-08B8-3E0C-C604-3B865549707B}"/>
              </a:ext>
            </a:extLst>
          </p:cNvPr>
          <p:cNvPicPr>
            <a:picLocks noChangeAspect="1"/>
          </p:cNvPicPr>
          <p:nvPr/>
        </p:nvPicPr>
        <p:blipFill>
          <a:blip r:embed="rId3"/>
          <a:stretch>
            <a:fillRect/>
          </a:stretch>
        </p:blipFill>
        <p:spPr>
          <a:xfrm>
            <a:off x="812501" y="1788542"/>
            <a:ext cx="4691153" cy="4205737"/>
          </a:xfrm>
          <a:prstGeom prst="rect">
            <a:avLst/>
          </a:prstGeom>
        </p:spPr>
      </p:pic>
    </p:spTree>
    <p:extLst>
      <p:ext uri="{BB962C8B-B14F-4D97-AF65-F5344CB8AC3E}">
        <p14:creationId xmlns:p14="http://schemas.microsoft.com/office/powerpoint/2010/main" val="13306870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灯片编号占位符 3"/>
          <p:cNvSpPr>
            <a:spLocks noGrp="1"/>
          </p:cNvSpPr>
          <p:nvPr>
            <p:ph type="sldNum" sz="quarter" idx="12"/>
          </p:nvPr>
        </p:nvSpPr>
        <p:spPr/>
        <p:txBody>
          <a:bodyPr/>
          <a:lstStyle/>
          <a:p>
            <a:fld id="{5B74D221-F78E-4CE2-B90E-39C483F4591B}" type="slidenum">
              <a:rPr lang="zh-CN" altLang="en-US" smtClean="0"/>
              <a:t>9</a:t>
            </a:fld>
            <a:endParaRPr lang="zh-CN" altLang="en-US" dirty="0"/>
          </a:p>
        </p:txBody>
      </p:sp>
      <p:sp>
        <p:nvSpPr>
          <p:cNvPr id="69" name="标题 5"/>
          <p:cNvSpPr>
            <a:spLocks noGrp="1"/>
          </p:cNvSpPr>
          <p:nvPr>
            <p:ph type="title"/>
          </p:nvPr>
        </p:nvSpPr>
        <p:spPr>
          <a:xfrm>
            <a:off x="1211224" y="627580"/>
            <a:ext cx="10555326" cy="656061"/>
          </a:xfrm>
        </p:spPr>
        <p:txBody>
          <a:bodyPr/>
          <a:lstStyle/>
          <a:p>
            <a:pPr>
              <a:buNone/>
            </a:pPr>
            <a:r>
              <a:rPr lang="zh-CN"/>
              <a:t>关于方案</a:t>
            </a:r>
            <a:r>
              <a:rPr lang="en-US"/>
              <a:t>1</a:t>
            </a:r>
            <a:r>
              <a:rPr lang="zh-CN"/>
              <a:t>，我们小组也做了相应的工作</a:t>
            </a:r>
          </a:p>
        </p:txBody>
      </p:sp>
      <p:sp>
        <p:nvSpPr>
          <p:cNvPr id="70" name="内容占位符 6"/>
          <p:cNvSpPr>
            <a:spLocks noGrp="1"/>
          </p:cNvSpPr>
          <p:nvPr>
            <p:ph idx="1"/>
          </p:nvPr>
        </p:nvSpPr>
        <p:spPr/>
        <p:txBody>
          <a:bodyPr>
            <a:normAutofit fontScale="92500" lnSpcReduction="10000"/>
          </a:bodyPr>
          <a:lstStyle/>
          <a:p>
            <a:pPr marL="0" lvl="0" indent="0">
              <a:buFont typeface="Arial" panose="020B0604020202020204" pitchFamily="34" charset="0"/>
              <a:buNone/>
            </a:pPr>
            <a:r>
              <a:rPr lang="zh-CN"/>
              <a:t>事实上，市场上是有已经集成好了的程序用于搭建嵌入式文件库：</a:t>
            </a:r>
          </a:p>
          <a:p>
            <a:pPr marL="0" lvl="0" indent="0">
              <a:buFont typeface="Arial" panose="020B0604020202020204" pitchFamily="34" charset="0"/>
              <a:buNone/>
            </a:pPr>
            <a:r>
              <a:rPr lang="en-US"/>
              <a:t>ragflow</a:t>
            </a:r>
            <a:r>
              <a:rPr lang="zh-CN"/>
              <a:t>，我们也相应的进行了</a:t>
            </a:r>
            <a:endParaRPr/>
          </a:p>
          <a:p>
            <a:pPr marL="0" lvl="0" indent="0">
              <a:buFont typeface="Arial" panose="020B0604020202020204" pitchFamily="34" charset="0"/>
              <a:buNone/>
            </a:pPr>
            <a:r>
              <a:rPr lang="zh-CN"/>
              <a:t>部署，如图是部署在本地的</a:t>
            </a:r>
            <a:endParaRPr/>
          </a:p>
          <a:p>
            <a:pPr marL="0" lvl="0" indent="0">
              <a:buFont typeface="Arial" panose="020B0604020202020204" pitchFamily="34" charset="0"/>
              <a:buNone/>
            </a:pPr>
            <a:r>
              <a:rPr lang="en-US"/>
              <a:t>ragflow</a:t>
            </a:r>
            <a:r>
              <a:rPr lang="zh-CN"/>
              <a:t>，只需要直接选择好</a:t>
            </a:r>
            <a:endParaRPr/>
          </a:p>
          <a:p>
            <a:pPr marL="0" lvl="0" indent="0">
              <a:buFont typeface="Arial" panose="020B0604020202020204" pitchFamily="34" charset="0"/>
              <a:buNone/>
            </a:pPr>
            <a:r>
              <a:rPr lang="en-US"/>
              <a:t>embedding</a:t>
            </a:r>
            <a:r>
              <a:rPr lang="zh-CN"/>
              <a:t>模型和语言解析模</a:t>
            </a:r>
            <a:endParaRPr/>
          </a:p>
          <a:p>
            <a:pPr marL="0" lvl="0" indent="0">
              <a:buFont typeface="Arial" panose="020B0604020202020204" pitchFamily="34" charset="0"/>
              <a:buNone/>
            </a:pPr>
            <a:r>
              <a:rPr lang="zh-CN"/>
              <a:t>型就可以直接进行使用，但是</a:t>
            </a:r>
            <a:endParaRPr/>
          </a:p>
          <a:p>
            <a:pPr marL="0" lvl="0" indent="0">
              <a:buFont typeface="Arial" panose="020B0604020202020204" pitchFamily="34" charset="0"/>
              <a:buNone/>
            </a:pPr>
            <a:r>
              <a:rPr lang="en-US"/>
              <a:t>1.</a:t>
            </a:r>
            <a:r>
              <a:rPr lang="zh-CN"/>
              <a:t>可解释性弱</a:t>
            </a:r>
            <a:r>
              <a:rPr lang="en-US"/>
              <a:t>,</a:t>
            </a:r>
            <a:r>
              <a:rPr lang="zh-CN"/>
              <a:t>占用内存大</a:t>
            </a:r>
            <a:endParaRPr/>
          </a:p>
          <a:p>
            <a:pPr marL="0" lvl="0" indent="0">
              <a:buFont typeface="Arial" panose="020B0604020202020204" pitchFamily="34" charset="0"/>
              <a:buNone/>
            </a:pPr>
            <a:r>
              <a:rPr lang="en-US"/>
              <a:t>2.</a:t>
            </a:r>
            <a:r>
              <a:rPr lang="zh-CN"/>
              <a:t>集成度很高，不符合我们</a:t>
            </a:r>
            <a:endParaRPr/>
          </a:p>
          <a:p>
            <a:pPr marL="0" lvl="0" indent="0">
              <a:buFont typeface="Arial" panose="020B0604020202020204" pitchFamily="34" charset="0"/>
              <a:buNone/>
            </a:pPr>
            <a:r>
              <a:rPr lang="zh-CN"/>
              <a:t>大作业的任务量，我们并没有</a:t>
            </a:r>
            <a:endParaRPr/>
          </a:p>
          <a:p>
            <a:pPr marL="0" lvl="0" indent="0">
              <a:buFont typeface="Arial" panose="020B0604020202020204" pitchFamily="34" charset="0"/>
              <a:buNone/>
            </a:pPr>
            <a:r>
              <a:rPr lang="zh-CN"/>
              <a:t>采用</a:t>
            </a:r>
            <a:endParaRPr/>
          </a:p>
        </p:txBody>
      </p:sp>
      <p:pic>
        <p:nvPicPr>
          <p:cNvPr id="71" name="图片 70"/>
          <p:cNvPicPr>
            <a:picLocks noChangeAspect="1"/>
          </p:cNvPicPr>
          <p:nvPr/>
        </p:nvPicPr>
        <p:blipFill>
          <a:blip r:embed="rId2"/>
          <a:stretch>
            <a:fillRect/>
          </a:stretch>
        </p:blipFill>
        <p:spPr>
          <a:xfrm>
            <a:off x="5726015" y="1905746"/>
            <a:ext cx="5627785" cy="3804025"/>
          </a:xfrm>
          <a:prstGeom prst="rect">
            <a:avLst/>
          </a:prstGeom>
        </p:spPr>
      </p:pic>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LIDE.DIAGRAM" val="ef6b4193-9a51-4fc0-ac0d-9a6d63ff2989"/>
</p:tagLst>
</file>

<file path=ppt/tags/tag2.xml><?xml version="1.0" encoding="utf-8"?>
<p:tagLst xmlns:a="http://schemas.openxmlformats.org/drawingml/2006/main" xmlns:r="http://schemas.openxmlformats.org/officeDocument/2006/relationships" xmlns:p="http://schemas.openxmlformats.org/presentationml/2006/main">
  <p:tag name="ISLIDE.DIAGRAM" val="ef6b4193-9a51-4fc0-ac0d-9a6d63ff2989"/>
</p:tagLst>
</file>

<file path=ppt/theme/theme1.xml><?xml version="1.0" encoding="utf-8"?>
<a:theme xmlns:a="http://schemas.openxmlformats.org/drawingml/2006/main" name="Office 主题​​">
  <a:themeElements>
    <a:clrScheme name="teach05">
      <a:dk1>
        <a:srgbClr val="323F4F"/>
      </a:dk1>
      <a:lt1>
        <a:sysClr val="window" lastClr="FFFFFF"/>
      </a:lt1>
      <a:dk2>
        <a:srgbClr val="44546A"/>
      </a:dk2>
      <a:lt2>
        <a:srgbClr val="E7E6E6"/>
      </a:lt2>
      <a:accent1>
        <a:srgbClr val="123B64"/>
      </a:accent1>
      <a:accent2>
        <a:srgbClr val="3798EC"/>
      </a:accent2>
      <a:accent3>
        <a:srgbClr val="FFCB0E"/>
      </a:accent3>
      <a:accent4>
        <a:srgbClr val="D7244E"/>
      </a:accent4>
      <a:accent5>
        <a:srgbClr val="4472C4"/>
      </a:accent5>
      <a:accent6>
        <a:srgbClr val="70AD47"/>
      </a:accent6>
      <a:hlink>
        <a:srgbClr val="0563C1"/>
      </a:hlink>
      <a:folHlink>
        <a:srgbClr val="954F72"/>
      </a:folHlink>
    </a:clrScheme>
    <a:fontScheme name="teach">
      <a:majorFont>
        <a:latin typeface="Candara"/>
        <a:ea typeface="微软雅黑"/>
        <a:cs typeface=""/>
      </a:majorFont>
      <a:minorFont>
        <a:latin typeface="Candara"/>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ppt/theme/theme2.xml><?xml version="1.0" encoding="utf-8"?>
<a:theme xmlns:a="http://schemas.openxmlformats.org/drawingml/2006/main" name="主题5">
  <a:themeElements>
    <a:clrScheme name="1">
      <a:dk1>
        <a:srgbClr val="000000"/>
      </a:dk1>
      <a:lt1>
        <a:srgbClr val="FFFFFF"/>
      </a:lt1>
      <a:dk2>
        <a:srgbClr val="778495"/>
      </a:dk2>
      <a:lt2>
        <a:srgbClr val="F0F0F0"/>
      </a:lt2>
      <a:accent1>
        <a:srgbClr val="475F77"/>
      </a:accent1>
      <a:accent2>
        <a:srgbClr val="6DADBF"/>
      </a:accent2>
      <a:accent3>
        <a:srgbClr val="D7B371"/>
      </a:accent3>
      <a:accent4>
        <a:srgbClr val="C5BFB4"/>
      </a:accent4>
      <a:accent5>
        <a:srgbClr val="354B5E"/>
      </a:accent5>
      <a:accent6>
        <a:srgbClr val="BFBFBF"/>
      </a:accent6>
      <a:hlink>
        <a:srgbClr val="475F77"/>
      </a:hlink>
      <a:folHlink>
        <a:srgbClr val="BFBFBF"/>
      </a:folHlink>
    </a:clrScheme>
    <a:fontScheme name="Temp">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51</TotalTime>
  <Words>1770</Words>
  <Application>Microsoft Office PowerPoint</Application>
  <PresentationFormat>宽屏</PresentationFormat>
  <Paragraphs>152</Paragraphs>
  <Slides>22</Slides>
  <Notes>0</Notes>
  <HiddenSlides>0</HiddenSlides>
  <MMClips>0</MMClips>
  <ScaleCrop>false</ScaleCrop>
  <HeadingPairs>
    <vt:vector size="6" baseType="variant">
      <vt:variant>
        <vt:lpstr>已用的字体</vt:lpstr>
      </vt:variant>
      <vt:variant>
        <vt:i4>5</vt:i4>
      </vt:variant>
      <vt:variant>
        <vt:lpstr>主题</vt:lpstr>
      </vt:variant>
      <vt:variant>
        <vt:i4>2</vt:i4>
      </vt:variant>
      <vt:variant>
        <vt:lpstr>幻灯片标题</vt:lpstr>
      </vt:variant>
      <vt:variant>
        <vt:i4>22</vt:i4>
      </vt:variant>
    </vt:vector>
  </HeadingPairs>
  <TitlesOfParts>
    <vt:vector size="29" baseType="lpstr">
      <vt:lpstr>quote-cjk-patch</vt:lpstr>
      <vt:lpstr>等线</vt:lpstr>
      <vt:lpstr>Arial</vt:lpstr>
      <vt:lpstr>Candara</vt:lpstr>
      <vt:lpstr>Consolas</vt:lpstr>
      <vt:lpstr>Office 主题​​</vt:lpstr>
      <vt:lpstr>主题5</vt:lpstr>
      <vt:lpstr>关于大模型层的具体搭建与使用</vt:lpstr>
      <vt:lpstr>我们需要得到什么关键信息</vt:lpstr>
      <vt:lpstr>两种在不同环境下对于自然语言提取信息的方式</vt:lpstr>
      <vt:lpstr>关于本地部署相关工作</vt:lpstr>
      <vt:lpstr>关于远程api使用解决tag问题</vt:lpstr>
      <vt:lpstr>关于远程api使用解决tag问题的不同方案</vt:lpstr>
      <vt:lpstr>AzureopenAI打标展示以及采用AI的优点</vt:lpstr>
      <vt:lpstr>AzureopenAI打标展示以及采用AI的优点</vt:lpstr>
      <vt:lpstr>关于方案1，我们小组也做了相应的工作</vt:lpstr>
      <vt:lpstr>关于远程api使用处理用户命令问题的优化处理</vt:lpstr>
      <vt:lpstr>可扩展工作</vt:lpstr>
      <vt:lpstr>关于前端的构建</vt:lpstr>
      <vt:lpstr>我们需要实现什么样的前端</vt:lpstr>
      <vt:lpstr>什么是前端</vt:lpstr>
      <vt:lpstr>前端的不同尝试</vt:lpstr>
      <vt:lpstr>基于不同方式特点工作进程</vt:lpstr>
      <vt:lpstr>Gradio库版本</vt:lpstr>
      <vt:lpstr>html版本</vt:lpstr>
      <vt:lpstr>html版本</vt:lpstr>
      <vt:lpstr>前端扩展工作</vt:lpstr>
      <vt:lpstr>PowerPoint 演示文稿</vt:lpstr>
      <vt:lpstr>谢谢！</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袁宇轩 黄</cp:lastModifiedBy>
  <cp:revision>19</cp:revision>
  <dcterms:created xsi:type="dcterms:W3CDTF">2025-06-29T19:26:29Z</dcterms:created>
  <dcterms:modified xsi:type="dcterms:W3CDTF">2025-06-29T16:34:17Z</dcterms:modified>
</cp:coreProperties>
</file>